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9"/>
  </p:notesMasterIdLst>
  <p:sldIdLst>
    <p:sldId id="4441" r:id="rId5"/>
    <p:sldId id="4443" r:id="rId6"/>
    <p:sldId id="4444" r:id="rId7"/>
    <p:sldId id="4445" r:id="rId8"/>
    <p:sldId id="4446" r:id="rId9"/>
    <p:sldId id="4447" r:id="rId10"/>
    <p:sldId id="4448" r:id="rId11"/>
    <p:sldId id="4449" r:id="rId12"/>
    <p:sldId id="4450" r:id="rId13"/>
    <p:sldId id="4452" r:id="rId14"/>
    <p:sldId id="4453" r:id="rId15"/>
    <p:sldId id="4454" r:id="rId16"/>
    <p:sldId id="4455" r:id="rId17"/>
    <p:sldId id="4456" r:id="rId18"/>
    <p:sldId id="4457" r:id="rId19"/>
    <p:sldId id="4458" r:id="rId20"/>
    <p:sldId id="4459" r:id="rId21"/>
    <p:sldId id="4460" r:id="rId22"/>
    <p:sldId id="4461" r:id="rId23"/>
    <p:sldId id="4462" r:id="rId24"/>
    <p:sldId id="4463" r:id="rId25"/>
    <p:sldId id="4464" r:id="rId26"/>
    <p:sldId id="4465" r:id="rId27"/>
    <p:sldId id="4466" r:id="rId28"/>
  </p:sldIdLst>
  <p:sldSz cx="12192000" cy="6858000"/>
  <p:notesSz cx="7102475" cy="9388475"/>
  <p:embeddedFontLst>
    <p:embeddedFont>
      <p:font typeface="Calibri" panose="020F0502020204030204" pitchFamily="34" charset="0"/>
      <p:regular r:id="rId30"/>
      <p:bold r:id="rId31"/>
      <p:italic r:id="rId32"/>
      <p:boldItalic r:id="rId33"/>
    </p:embeddedFont>
    <p:embeddedFont>
      <p:font typeface="Proxima Nova Rg" panose="02000506030000020004" charset="0"/>
      <p:regular r:id="rId34"/>
      <p:bold r:id="rId35"/>
      <p:italic r:id="rId36"/>
    </p:embeddedFont>
    <p:embeddedFont>
      <p:font typeface="Proxima Nova Thin" panose="020B0604020202020204" charset="0"/>
      <p:regular r:id="rId37"/>
    </p:embeddedFont>
    <p:embeddedFont>
      <p:font typeface="Segoe UI" panose="020B0502040204020203" pitchFamily="34" charset="0"/>
      <p:regular r:id="rId38"/>
      <p:bold r:id="rId39"/>
      <p:italic r:id="rId40"/>
      <p:boldItalic r:id="rId41"/>
    </p:embeddedFont>
    <p:embeddedFont>
      <p:font typeface="Verdana" panose="020B060403050404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91E9FC-ECFC-2ECD-514F-D502070DE85D}" name="Cristina Sousa Rodriguez" initials="CSR" userId="S::sousarod@unhcr.org::8e801df7-63e9-473a-96b5-7f5e30cf95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istina Sousa Rodriguez" initials="CSR" lastIdx="4" clrIdx="0">
    <p:extLst>
      <p:ext uri="{19B8F6BF-5375-455C-9EA6-DF929625EA0E}">
        <p15:presenceInfo xmlns:p15="http://schemas.microsoft.com/office/powerpoint/2012/main" userId="S::sousarod@unhcr.org::8e801df7-63e9-473a-96b5-7f5e30cf9564" providerId="AD"/>
      </p:ext>
    </p:extLst>
  </p:cmAuthor>
  <p:cmAuthor id="2" name="Ricardo Pla Cordero" initials="RPC" lastIdx="20" clrIdx="1">
    <p:extLst>
      <p:ext uri="{19B8F6BF-5375-455C-9EA6-DF929625EA0E}">
        <p15:presenceInfo xmlns:p15="http://schemas.microsoft.com/office/powerpoint/2012/main" userId="S::placorde@unhcr.org::ad94682a-2679-43c8-afd4-b13f46734a0b" providerId="AD"/>
      </p:ext>
    </p:extLst>
  </p:cmAuthor>
  <p:cmAuthor id="3" name="Diana Hiscock" initials="DH" lastIdx="14" clrIdx="2">
    <p:extLst>
      <p:ext uri="{19B8F6BF-5375-455C-9EA6-DF929625EA0E}">
        <p15:presenceInfo xmlns:p15="http://schemas.microsoft.com/office/powerpoint/2012/main" userId="S::diana.hiscock@helpage.org::f3113008-15b1-4aec-bff0-07f42b9e1630" providerId="AD"/>
      </p:ext>
    </p:extLst>
  </p:cmAuthor>
  <p:cmAuthor id="4" name="Microsoft Office User" initials="MOU" lastIdx="2"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A22"/>
    <a:srgbClr val="E61851"/>
    <a:srgbClr val="430716"/>
    <a:srgbClr val="ED19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FECC5-047A-4A31-9EBE-D5CCBB440EE4}" v="22" dt="2023-09-06T16:50:49.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Sousa Rodriguez" userId="S::sousarod@unhcr.org::8e801df7-63e9-473a-96b5-7f5e30cf9564" providerId="AD" clId="Web-{FBB7AF16-FF35-5076-8EFD-B5DBBA4A8CFB}"/>
    <pc:docChg chg="modSld">
      <pc:chgData name="Cristina Sousa Rodriguez" userId="S::sousarod@unhcr.org::8e801df7-63e9-473a-96b5-7f5e30cf9564" providerId="AD" clId="Web-{FBB7AF16-FF35-5076-8EFD-B5DBBA4A8CFB}" dt="2023-09-04T16:35:44.491" v="7" actId="1076"/>
      <pc:docMkLst>
        <pc:docMk/>
      </pc:docMkLst>
      <pc:sldChg chg="modSp">
        <pc:chgData name="Cristina Sousa Rodriguez" userId="S::sousarod@unhcr.org::8e801df7-63e9-473a-96b5-7f5e30cf9564" providerId="AD" clId="Web-{FBB7AF16-FF35-5076-8EFD-B5DBBA4A8CFB}" dt="2023-09-04T16:35:44.491" v="7" actId="1076"/>
        <pc:sldMkLst>
          <pc:docMk/>
          <pc:sldMk cId="2590474799" sldId="4444"/>
        </pc:sldMkLst>
        <pc:spChg chg="mod">
          <ac:chgData name="Cristina Sousa Rodriguez" userId="S::sousarod@unhcr.org::8e801df7-63e9-473a-96b5-7f5e30cf9564" providerId="AD" clId="Web-{FBB7AF16-FF35-5076-8EFD-B5DBBA4A8CFB}" dt="2023-09-04T16:35:44.491" v="7" actId="1076"/>
          <ac:spMkLst>
            <pc:docMk/>
            <pc:sldMk cId="2590474799" sldId="4444"/>
            <ac:spMk id="36" creationId="{1A16507E-0EB9-0F42-D7DC-8FA81C5697CB}"/>
          </ac:spMkLst>
        </pc:spChg>
        <pc:grpChg chg="mod">
          <ac:chgData name="Cristina Sousa Rodriguez" userId="S::sousarod@unhcr.org::8e801df7-63e9-473a-96b5-7f5e30cf9564" providerId="AD" clId="Web-{FBB7AF16-FF35-5076-8EFD-B5DBBA4A8CFB}" dt="2023-09-04T16:35:41.398" v="6" actId="1076"/>
          <ac:grpSpMkLst>
            <pc:docMk/>
            <pc:sldMk cId="2590474799" sldId="4444"/>
            <ac:grpSpMk id="39" creationId="{2400D1D2-5827-5514-B4FD-3C525E815939}"/>
          </ac:grpSpMkLst>
        </pc:grpChg>
      </pc:sldChg>
    </pc:docChg>
  </pc:docChgLst>
  <pc:docChgLst>
    <pc:chgData name="Ricardo Pla Cordero" userId="ad94682a-2679-43c8-afd4-b13f46734a0b" providerId="ADAL" clId="{01AFECC5-047A-4A31-9EBE-D5CCBB440EE4}"/>
    <pc:docChg chg="custSel modSld">
      <pc:chgData name="Ricardo Pla Cordero" userId="ad94682a-2679-43c8-afd4-b13f46734a0b" providerId="ADAL" clId="{01AFECC5-047A-4A31-9EBE-D5CCBB440EE4}" dt="2023-09-06T16:50:49.039" v="22" actId="1076"/>
      <pc:docMkLst>
        <pc:docMk/>
      </pc:docMkLst>
      <pc:sldChg chg="addSp delSp modSp mod modAnim">
        <pc:chgData name="Ricardo Pla Cordero" userId="ad94682a-2679-43c8-afd4-b13f46734a0b" providerId="ADAL" clId="{01AFECC5-047A-4A31-9EBE-D5CCBB440EE4}" dt="2023-09-06T16:50:49.039" v="22" actId="1076"/>
        <pc:sldMkLst>
          <pc:docMk/>
          <pc:sldMk cId="2590474799" sldId="4444"/>
        </pc:sldMkLst>
        <pc:spChg chg="mod">
          <ac:chgData name="Ricardo Pla Cordero" userId="ad94682a-2679-43c8-afd4-b13f46734a0b" providerId="ADAL" clId="{01AFECC5-047A-4A31-9EBE-D5CCBB440EE4}" dt="2023-09-06T16:50:27.215" v="19" actId="1076"/>
          <ac:spMkLst>
            <pc:docMk/>
            <pc:sldMk cId="2590474799" sldId="4444"/>
            <ac:spMk id="20" creationId="{9EDE0941-4E57-14D4-68F5-9B8CCD44F903}"/>
          </ac:spMkLst>
        </pc:spChg>
        <pc:spChg chg="del mod">
          <ac:chgData name="Ricardo Pla Cordero" userId="ad94682a-2679-43c8-afd4-b13f46734a0b" providerId="ADAL" clId="{01AFECC5-047A-4A31-9EBE-D5CCBB440EE4}" dt="2023-09-06T16:50:41.004" v="20" actId="478"/>
          <ac:spMkLst>
            <pc:docMk/>
            <pc:sldMk cId="2590474799" sldId="4444"/>
            <ac:spMk id="21" creationId="{CE6CC3AF-B0F6-1C69-C1C6-6255B59963E9}"/>
          </ac:spMkLst>
        </pc:spChg>
        <pc:spChg chg="del">
          <ac:chgData name="Ricardo Pla Cordero" userId="ad94682a-2679-43c8-afd4-b13f46734a0b" providerId="ADAL" clId="{01AFECC5-047A-4A31-9EBE-D5CCBB440EE4}" dt="2023-09-06T16:50:07.894" v="15" actId="478"/>
          <ac:spMkLst>
            <pc:docMk/>
            <pc:sldMk cId="2590474799" sldId="4444"/>
            <ac:spMk id="38" creationId="{31764124-214D-9BEA-06CC-B1B4A2F74483}"/>
          </ac:spMkLst>
        </pc:spChg>
        <pc:grpChg chg="mod">
          <ac:chgData name="Ricardo Pla Cordero" userId="ad94682a-2679-43c8-afd4-b13f46734a0b" providerId="ADAL" clId="{01AFECC5-047A-4A31-9EBE-D5CCBB440EE4}" dt="2023-09-06T16:50:49.039" v="22" actId="1076"/>
          <ac:grpSpMkLst>
            <pc:docMk/>
            <pc:sldMk cId="2590474799" sldId="4444"/>
            <ac:grpSpMk id="23" creationId="{EF4390E5-171C-6229-58B5-127C6059D6D2}"/>
          </ac:grpSpMkLst>
        </pc:grpChg>
        <pc:grpChg chg="del">
          <ac:chgData name="Ricardo Pla Cordero" userId="ad94682a-2679-43c8-afd4-b13f46734a0b" providerId="ADAL" clId="{01AFECC5-047A-4A31-9EBE-D5CCBB440EE4}" dt="2023-09-06T16:49:06.326" v="2" actId="478"/>
          <ac:grpSpMkLst>
            <pc:docMk/>
            <pc:sldMk cId="2590474799" sldId="4444"/>
            <ac:grpSpMk id="39" creationId="{2400D1D2-5827-5514-B4FD-3C525E815939}"/>
          </ac:grpSpMkLst>
        </pc:grpChg>
        <pc:picChg chg="add mod">
          <ac:chgData name="Ricardo Pla Cordero" userId="ad94682a-2679-43c8-afd4-b13f46734a0b" providerId="ADAL" clId="{01AFECC5-047A-4A31-9EBE-D5CCBB440EE4}" dt="2023-09-06T16:50:46.135" v="21" actId="14100"/>
          <ac:picMkLst>
            <pc:docMk/>
            <pc:sldMk cId="2590474799" sldId="4444"/>
            <ac:picMk id="2" creationId="{AF6A1D55-6EB4-C936-6490-A93FEE29BE6A}"/>
          </ac:picMkLst>
        </pc:picChg>
        <pc:picChg chg="del mod">
          <ac:chgData name="Ricardo Pla Cordero" userId="ad94682a-2679-43c8-afd4-b13f46734a0b" providerId="ADAL" clId="{01AFECC5-047A-4A31-9EBE-D5CCBB440EE4}" dt="2023-09-06T16:49:22.596" v="6" actId="478"/>
          <ac:picMkLst>
            <pc:docMk/>
            <pc:sldMk cId="2590474799" sldId="4444"/>
            <ac:picMk id="22" creationId="{C7C0FAF7-A820-70D5-0646-4268A6B5E5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757A13C-BFB1-9346-A3F3-3139FFC1857A}" type="datetimeFigureOut">
              <a:rPr lang="en-US" smtClean="0"/>
              <a:t>9/6/2023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AAC6369-6DFD-8249-9D57-215F64690089}" type="slidenum">
              <a:rPr lang="en-US" smtClean="0"/>
              <a:t>‹#›</a:t>
            </a:fld>
            <a:endParaRPr lang="en-US"/>
          </a:p>
        </p:txBody>
      </p:sp>
    </p:spTree>
    <p:extLst>
      <p:ext uri="{BB962C8B-B14F-4D97-AF65-F5344CB8AC3E}">
        <p14:creationId xmlns:p14="http://schemas.microsoft.com/office/powerpoint/2010/main" val="157542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900">
                <a:solidFill>
                  <a:srgbClr val="222222"/>
                </a:solidFill>
                <a:latin typeface="Calibri" panose="020F0502020204030204" pitchFamily="34" charset="0"/>
              </a:rPr>
              <a:t>Saying hello to everyone and checking if your voice is audible enough for everyone to hear and understand. Make sure you can see everyone, the screen is visible and all are comfortable to start the session. As not everyone is a native speaker, check to speak slowly and clearly and use clear gestures to communicate as well . </a:t>
            </a:r>
          </a:p>
          <a:p>
            <a:endParaRPr lang="en-US" sz="1900">
              <a:solidFill>
                <a:srgbClr val="222222"/>
              </a:solidFill>
              <a:latin typeface="Calibri" panose="020F0502020204030204" pitchFamily="34" charset="0"/>
            </a:endParaRPr>
          </a:p>
          <a:p>
            <a:r>
              <a:rPr lang="en-GB"/>
              <a:t>Description of the slide: Photos of 4 older men and women are displayed at the top of the slide; one older lady in a blue coat , is fetching water, next an older man wearing glasses, is playing a game, another older man with a beard is looking at his tomatoes and one lady is making coffee. </a:t>
            </a:r>
          </a:p>
          <a:p>
            <a:endParaRPr lang="en-GB"/>
          </a:p>
          <a:p>
            <a:r>
              <a:rPr lang="en-GB"/>
              <a:t>Photo credits (from left to right):</a:t>
            </a:r>
          </a:p>
          <a:p>
            <a:r>
              <a:rPr lang="en-GB"/>
              <a:t>1. </a:t>
            </a:r>
            <a:r>
              <a:rPr lang="en-US"/>
              <a:t>Older woman, 78 years, makes coffee in her family's tiny makeshift home. She has lived a life of displacement in Colombia. Her family was first displaced by guerillas when she was a child, and she has been forced on by threats by armed factions several times since then. // Ph: Sebastian Rich/UNHCR</a:t>
            </a:r>
            <a:endParaRPr lang="en-GB"/>
          </a:p>
          <a:p>
            <a:r>
              <a:rPr lang="en-GB"/>
              <a:t>2. </a:t>
            </a:r>
            <a:r>
              <a:rPr lang="en-US"/>
              <a:t>Venezuelan and Colombian older people share cultural spaces in Ecuador. // Ph: Jaime </a:t>
            </a:r>
            <a:r>
              <a:rPr lang="en-US" err="1"/>
              <a:t>Giménez</a:t>
            </a:r>
            <a:r>
              <a:rPr lang="en-US"/>
              <a:t> Sánchez de la Blanca/UNHCR</a:t>
            </a:r>
            <a:endParaRPr lang="en-GB"/>
          </a:p>
          <a:p>
            <a:r>
              <a:rPr lang="en-GB"/>
              <a:t>3. </a:t>
            </a:r>
            <a:r>
              <a:rPr lang="en-US"/>
              <a:t>Ninety-one-year-old man on the move from Venezuela. // Ph: </a:t>
            </a:r>
            <a:r>
              <a:rPr lang="es-CO" b="0" i="0">
                <a:solidFill>
                  <a:srgbClr val="1E1919"/>
                </a:solidFill>
                <a:effectLst/>
                <a:latin typeface="AtlasGrotesk"/>
              </a:rPr>
              <a:t>Pedro Pinilla Seijas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4. </a:t>
            </a:r>
            <a:r>
              <a:rPr lang="es-MX" sz="1200"/>
              <a:t>70-year-old colombian woman displaced by internal violence. // Ph: </a:t>
            </a:r>
            <a:r>
              <a:rPr lang="es-CO" sz="1200"/>
              <a:t>Sandra Viviana Trujillo Piza</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a:t>
            </a:fld>
            <a:endParaRPr lang="en-US"/>
          </a:p>
        </p:txBody>
      </p:sp>
    </p:spTree>
    <p:extLst>
      <p:ext uri="{BB962C8B-B14F-4D97-AF65-F5344CB8AC3E}">
        <p14:creationId xmlns:p14="http://schemas.microsoft.com/office/powerpoint/2010/main" val="762552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a:t>Forced displacement is on the rise</a:t>
            </a:r>
          </a:p>
          <a:p>
            <a:r>
              <a:rPr lang="en-IN"/>
              <a:t>Data from the region shows the escalating number of persons fleeing or moving their homes due to lack of security, lack of income, lack of access to basic services etc. It is not going away !</a:t>
            </a:r>
          </a:p>
          <a:p>
            <a:endParaRPr lang="en-IN"/>
          </a:p>
          <a:p>
            <a:r>
              <a:rPr lang="en-IN"/>
              <a:t>With 4% of displaced persons being older persons, they are a significant number to be included in programmes and activities., recognising the challenges faced in getting older , with increasing health needs and difficulties in having an income and being cared for. </a:t>
            </a:r>
          </a:p>
          <a:p>
            <a:endParaRPr lang="en-IN"/>
          </a:p>
          <a:p>
            <a:r>
              <a:rPr lang="en-IN"/>
              <a:t>Human mobility is not a temporary phenomenon</a:t>
            </a:r>
          </a:p>
          <a:p>
            <a:endParaRPr lang="en-IN"/>
          </a:p>
          <a:p>
            <a:r>
              <a:rPr lang="en-IN"/>
              <a:t>Older persons face specific challenges in humanitarian and human mobility crises </a:t>
            </a:r>
          </a:p>
          <a:p>
            <a:r>
              <a:rPr lang="en-IN"/>
              <a:t>Also – note this data - </a:t>
            </a:r>
            <a:r>
              <a:rPr lang="en-US"/>
              <a:t> 80 million person have fled from their homes in last decade </a:t>
            </a:r>
            <a:endParaRPr lang="en-IN"/>
          </a:p>
          <a:p>
            <a:r>
              <a:rPr lang="en-US"/>
              <a:t>And there are more than 8 million internally displaced persons in Colombia  and 4.6 million refugees and migrants from Venezuela at regional level </a:t>
            </a:r>
            <a:endParaRPr lang="en-IN"/>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10</a:t>
            </a:fld>
            <a:endParaRPr lang="en-US"/>
          </a:p>
        </p:txBody>
      </p:sp>
    </p:spTree>
    <p:extLst>
      <p:ext uri="{BB962C8B-B14F-4D97-AF65-F5344CB8AC3E}">
        <p14:creationId xmlns:p14="http://schemas.microsoft.com/office/powerpoint/2010/main" val="3644667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Summary slide </a:t>
            </a:r>
          </a:p>
          <a:p>
            <a:r>
              <a:rPr lang="en-IN">
                <a:solidFill>
                  <a:srgbClr val="222222"/>
                </a:solidFill>
                <a:ea typeface="Times New Roman" panose="02020603050405020304" pitchFamily="18" charset="0"/>
              </a:rPr>
              <a:t>Forced displacement is on the rise and currently about 4% of displaced person are 60+</a:t>
            </a:r>
            <a:endParaRPr lang="en-GB">
              <a:ea typeface="Times New Roman" panose="02020603050405020304" pitchFamily="18" charset="0"/>
            </a:endParaRPr>
          </a:p>
          <a:p>
            <a:r>
              <a:rPr lang="en-IN">
                <a:solidFill>
                  <a:srgbClr val="222222"/>
                </a:solidFill>
                <a:ea typeface="Times New Roman" panose="02020603050405020304" pitchFamily="18" charset="0"/>
              </a:rPr>
              <a:t>We all live longer. Older persons are increasing in number and percentage globally. </a:t>
            </a:r>
            <a:endParaRPr lang="en-GB">
              <a:ea typeface="Times New Roman" panose="02020603050405020304" pitchFamily="18" charset="0"/>
            </a:endParaRPr>
          </a:p>
          <a:p>
            <a:r>
              <a:rPr lang="en-IN">
                <a:solidFill>
                  <a:srgbClr val="222222"/>
                </a:solidFill>
                <a:ea typeface="Times New Roman" panose="02020603050405020304" pitchFamily="18" charset="0"/>
              </a:rPr>
              <a:t> Person of higher ages are economically active and continue to contribute to family income. </a:t>
            </a:r>
            <a:endParaRPr lang="en-GB">
              <a:ea typeface="Times New Roman" panose="02020603050405020304" pitchFamily="18" charset="0"/>
            </a:endParaRPr>
          </a:p>
          <a:p>
            <a:r>
              <a:rPr lang="en-IN">
                <a:solidFill>
                  <a:srgbClr val="222222"/>
                </a:solidFill>
                <a:ea typeface="Times New Roman" panose="02020603050405020304" pitchFamily="18" charset="0"/>
              </a:rPr>
              <a:t>With age, older persons generally become physically less active and have chronic diseases and disabilities</a:t>
            </a:r>
            <a:endParaRPr lang="en-GB">
              <a:ea typeface="Times New Roman" panose="02020603050405020304" pitchFamily="18" charset="0"/>
            </a:endParaRPr>
          </a:p>
          <a:p>
            <a:r>
              <a:rPr lang="en-IN">
                <a:solidFill>
                  <a:srgbClr val="222222"/>
                </a:solidFill>
                <a:ea typeface="Times New Roman" panose="02020603050405020304" pitchFamily="18" charset="0"/>
              </a:rPr>
              <a:t>Older persons, including persons with disabilities, face specific challenges in humanitarian and human mobility crises</a:t>
            </a:r>
            <a:endParaRPr lang="en-GB"/>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11</a:t>
            </a:fld>
            <a:endParaRPr lang="en-US"/>
          </a:p>
        </p:txBody>
      </p:sp>
    </p:spTree>
    <p:extLst>
      <p:ext uri="{BB962C8B-B14F-4D97-AF65-F5344CB8AC3E}">
        <p14:creationId xmlns:p14="http://schemas.microsoft.com/office/powerpoint/2010/main" val="222725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sz="1200">
                <a:solidFill>
                  <a:srgbClr val="222222"/>
                </a:solidFill>
                <a:latin typeface="Calibri" panose="020F0502020204030204" pitchFamily="34" charset="0"/>
                <a:ea typeface="Times New Roman" panose="02020603050405020304" pitchFamily="18" charset="0"/>
              </a:rPr>
              <a:t>Tell participants that as they have been working with displaced person, they must have experienced working with older persons, or at least must have experienced their concerns. Those are not necessarily related to the work NGOs do but older persons might have concerns which are related to community or their own physical or psychosocial problem. Through this group work, we would like to see how rich experience participants have.</a:t>
            </a:r>
            <a:endParaRPr lang="en-GB" sz="1200">
              <a:latin typeface="Times New Roman" panose="02020603050405020304" pitchFamily="18" charset="0"/>
              <a:ea typeface="Times New Roman" panose="02020603050405020304" pitchFamily="18" charset="0"/>
            </a:endParaRPr>
          </a:p>
          <a:p>
            <a:r>
              <a:rPr lang="en-IN" sz="1200">
                <a:solidFill>
                  <a:srgbClr val="222222"/>
                </a:solidFill>
                <a:latin typeface="Calibri" panose="020F0502020204030204" pitchFamily="34" charset="0"/>
                <a:ea typeface="Times New Roman" panose="02020603050405020304" pitchFamily="18" charset="0"/>
              </a:rPr>
              <a:t> </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Group work </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You will be working in 4 groups</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Online – into breakout room – one rapporteur ready to take notes and present </a:t>
            </a:r>
          </a:p>
          <a:p>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F2F in table groups – use flipchart - one rapporteur ready to take notes and present </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There is an open discussion but make sure you keep to the topic. </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Based on your field experience: </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1. What are some key challenges and risk you consider  older persons face in forced migration </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2. Lists the challenges  that UN/NGOs/INGOs face in including them in their </a:t>
            </a:r>
            <a:r>
              <a:rPr lang="en-US" sz="1200" err="1">
                <a:solidFill>
                  <a:srgbClr val="222222"/>
                </a:solidFill>
                <a:latin typeface="Calibri" panose="020F0502020204030204" pitchFamily="34" charset="0"/>
                <a:ea typeface="Times New Roman" panose="02020603050405020304" pitchFamily="18" charset="0"/>
              </a:rPr>
              <a:t>programmes</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You have </a:t>
            </a:r>
            <a:r>
              <a:rPr lang="en-US" sz="1200">
                <a:solidFill>
                  <a:srgbClr val="222222"/>
                </a:solidFill>
                <a:highlight>
                  <a:srgbClr val="FFFF00"/>
                </a:highlight>
                <a:latin typeface="Calibri" panose="020F0502020204030204" pitchFamily="34" charset="0"/>
                <a:ea typeface="Times New Roman" panose="02020603050405020304" pitchFamily="18" charset="0"/>
              </a:rPr>
              <a:t>15 minutes</a:t>
            </a:r>
            <a:endParaRPr lang="en-GB" sz="1200">
              <a:highlight>
                <a:srgbClr val="FFFF00"/>
              </a:highlight>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Make sure you take down ideas and not write your own.</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Write your findings in a PPT or notes or flipchart as applicable</a:t>
            </a:r>
            <a:endParaRPr lang="en-GB" sz="1200">
              <a:latin typeface="Times New Roman" panose="02020603050405020304" pitchFamily="18" charset="0"/>
              <a:ea typeface="Times New Roman" panose="02020603050405020304" pitchFamily="18" charset="0"/>
            </a:endParaRPr>
          </a:p>
          <a:p>
            <a:r>
              <a:rPr lang="en-GB" sz="1200">
                <a:solidFill>
                  <a:srgbClr val="222222"/>
                </a:solidFill>
                <a:latin typeface="Calibri" panose="020F0502020204030204" pitchFamily="34" charset="0"/>
                <a:ea typeface="Times New Roman" panose="02020603050405020304" pitchFamily="18" charset="0"/>
              </a:rPr>
              <a:t> </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Identify a rapporteur</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 </a:t>
            </a:r>
            <a:endParaRPr lang="en-GB" sz="1200">
              <a:latin typeface="Times New Roman" panose="02020603050405020304" pitchFamily="18" charset="0"/>
              <a:ea typeface="Times New Roman" panose="02020603050405020304" pitchFamily="18" charset="0"/>
            </a:endParaRPr>
          </a:p>
          <a:p>
            <a:r>
              <a:rPr lang="en-US" sz="1200">
                <a:solidFill>
                  <a:srgbClr val="222222"/>
                </a:solidFill>
                <a:latin typeface="Calibri" panose="020F0502020204030204" pitchFamily="34" charset="0"/>
                <a:ea typeface="Times New Roman" panose="02020603050405020304" pitchFamily="18" charset="0"/>
              </a:rPr>
              <a:t>Keep to time to present and prompt each group to share in a timely ways </a:t>
            </a:r>
            <a:endParaRPr lang="en-GB" sz="1200">
              <a:latin typeface="Times New Roman" panose="02020603050405020304" pitchFamily="18" charset="0"/>
              <a:ea typeface="Times New Roman" panose="02020603050405020304" pitchFamily="18" charset="0"/>
            </a:endParaRP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12</a:t>
            </a:fld>
            <a:endParaRPr lang="en-US"/>
          </a:p>
        </p:txBody>
      </p:sp>
    </p:spTree>
    <p:extLst>
      <p:ext uri="{BB962C8B-B14F-4D97-AF65-F5344CB8AC3E}">
        <p14:creationId xmlns:p14="http://schemas.microsoft.com/office/powerpoint/2010/main" val="1301746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Information to show to the groups – the breakout rooms for online will be random selection of participants ( Check on language of participants in case non Spanish speakers)   </a:t>
            </a:r>
          </a:p>
          <a:p>
            <a:r>
              <a:rPr lang="en-GB"/>
              <a:t>In online – put the 2 questions in the chat box</a:t>
            </a:r>
          </a:p>
          <a:p>
            <a:r>
              <a:rPr lang="en-GB"/>
              <a:t>F2F set up 4 groups and read out questions again to each group</a:t>
            </a:r>
          </a:p>
          <a:p>
            <a:endParaRPr lang="en-GB"/>
          </a:p>
          <a:p>
            <a:r>
              <a:rPr lang="en-IN"/>
              <a:t>Allow participants for a 3 minute presentation each, and after every presentation allow for other group members, or other participants to provide their experiences/observations (in brief) for a maximum of 2 minutes. Total time should be limited to 5 minutes per presentation</a:t>
            </a:r>
            <a:r>
              <a:rPr lang="en-IN">
                <a:effectLst/>
              </a:rPr>
              <a:t> </a:t>
            </a:r>
            <a:endParaRPr lang="en-GB"/>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13</a:t>
            </a:fld>
            <a:endParaRPr lang="en-US"/>
          </a:p>
        </p:txBody>
      </p:sp>
    </p:spTree>
    <p:extLst>
      <p:ext uri="{BB962C8B-B14F-4D97-AF65-F5344CB8AC3E}">
        <p14:creationId xmlns:p14="http://schemas.microsoft.com/office/powerpoint/2010/main" val="172533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The assessment focuses in </a:t>
            </a:r>
            <a:r>
              <a:rPr lang="en-US" b="1"/>
              <a:t>five countries in the region: El Salvador, Honduras, Colombia, Ecuador and Peru</a:t>
            </a:r>
            <a:r>
              <a:rPr lang="en-US"/>
              <a:t>. A total of 865 older persons were consulted via telephone, as well as caretakers, service providers and key actors with in-depth and semi-structured interviews and online surveys. </a:t>
            </a:r>
          </a:p>
          <a:p>
            <a:r>
              <a:rPr lang="en-US"/>
              <a:t>Different data is provided on Central America and the Andean regions, highlighting the situations faced by older persons on the move in these two different contexts. There is a lack of data in this region as in many areas on older persons which unpacks disability data as well .. I am very interested to share these findings and get more suggestions for the future .. </a:t>
            </a:r>
          </a:p>
          <a:p>
            <a:r>
              <a:rPr lang="en-US"/>
              <a:t>El Salvador and Honduras are mainly </a:t>
            </a:r>
            <a:r>
              <a:rPr lang="en-US" err="1"/>
              <a:t>characterised</a:t>
            </a:r>
            <a:r>
              <a:rPr lang="en-US"/>
              <a:t> by internal displacement flows resulting from gang or mara violence, returns and the socio-economic difficulties caused by the pandemic. While Colombia, Ecuador and Peru are mainly characterized by mixed movements (refugees and migrants) as a result of the ongoing political, human rights and socio-economic crisis in Venezuela, which has led to the exodus of millions of people.</a:t>
            </a:r>
          </a:p>
          <a:p>
            <a:r>
              <a:rPr lang="en-US"/>
              <a:t>Although both context present different challenges, older persons on the move face similar limitations in accessing their rights and services</a:t>
            </a:r>
            <a:endParaRPr lang="en-GB"/>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14</a:t>
            </a:fld>
            <a:endParaRPr lang="en-US"/>
          </a:p>
        </p:txBody>
      </p:sp>
    </p:spTree>
    <p:extLst>
      <p:ext uri="{BB962C8B-B14F-4D97-AF65-F5344CB8AC3E}">
        <p14:creationId xmlns:p14="http://schemas.microsoft.com/office/powerpoint/2010/main" val="2496383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a:t>This is a video of the findings of the study and provides a good snapshot in the beginning for participants - see link in Spanish https://</a:t>
            </a:r>
            <a:r>
              <a:rPr lang="en-IN" err="1"/>
              <a:t>youtu.be</a:t>
            </a:r>
            <a:r>
              <a:rPr lang="en-IN"/>
              <a:t>/3hfAtBv4fMI?list=TLGGGy78IcMlgl4yMTAyMjAyMg  </a:t>
            </a:r>
          </a:p>
          <a:p>
            <a:r>
              <a:rPr lang="en-IN"/>
              <a:t> </a:t>
            </a:r>
          </a:p>
          <a:p>
            <a:r>
              <a:rPr lang="en-IN" b="1"/>
              <a:t>Reinforce the challenge </a:t>
            </a:r>
            <a:r>
              <a:rPr lang="en-GB" b="1"/>
              <a:t>that older persons on the move have limited access to humanitarian aid</a:t>
            </a:r>
            <a:endParaRPr lang="en-IN" b="1"/>
          </a:p>
          <a:p>
            <a:r>
              <a:rPr lang="en-GB"/>
              <a:t>Less than half of the older persons consulted reported receiving humanitarian aid.</a:t>
            </a:r>
            <a:endParaRPr lang="en-IN"/>
          </a:p>
          <a:p>
            <a:r>
              <a:rPr lang="en-US"/>
              <a:t>Ask the question - How do participants find the video reflect same challenges they had discussed would facilitate a short discussion?</a:t>
            </a:r>
            <a:endParaRPr lang="en-IN"/>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15</a:t>
            </a:fld>
            <a:endParaRPr lang="en-US"/>
          </a:p>
        </p:txBody>
      </p:sp>
    </p:spTree>
    <p:extLst>
      <p:ext uri="{BB962C8B-B14F-4D97-AF65-F5344CB8AC3E}">
        <p14:creationId xmlns:p14="http://schemas.microsoft.com/office/powerpoint/2010/main" val="895068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0"/>
              </a:spcBef>
            </a:pPr>
            <a:endPar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pP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Using</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findings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from</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previous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discussions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where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you</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shared</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your</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experiences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using</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handout</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Handout</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1.3-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Checklist</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on</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recommendation</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of</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activities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p>
          <a:p>
            <a:pPr eaLnBrk="1" hangingPunct="1">
              <a:spcBef>
                <a:spcPct val="0"/>
              </a:spcBef>
            </a:pP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next</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activity</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will</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look at 4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key</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findings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in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Ageing</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on</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Move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report</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p>
          <a:p>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will</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look at 4 áreas </a:t>
            </a:r>
          </a:p>
          <a:p>
            <a:r>
              <a:rPr lang="en-GB"/>
              <a:t>1.Documentation</a:t>
            </a:r>
          </a:p>
          <a:p>
            <a:r>
              <a:rPr lang="en-GB"/>
              <a:t>2.Economic security</a:t>
            </a:r>
          </a:p>
          <a:p>
            <a:r>
              <a:rPr lang="en-GB"/>
              <a:t>3.Health and Care </a:t>
            </a:r>
          </a:p>
          <a:p>
            <a:r>
              <a:rPr lang="en-GB"/>
              <a:t>4. Housing and accommodation  </a:t>
            </a:r>
          </a:p>
          <a:p>
            <a:pPr eaLnBrk="1" hangingPunct="1">
              <a:spcBef>
                <a:spcPct val="0"/>
              </a:spcBef>
            </a:pP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You</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have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already</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read</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this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information</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now</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would</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like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hear</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your</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feedback</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on</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data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shared</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selected</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recommedations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address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gaps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for</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older</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persons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on</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move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have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better</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access</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these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key</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áreas. </a:t>
            </a:r>
          </a:p>
          <a:p>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go</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though</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s-CO" altLang="es-CO"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information</a:t>
            </a:r>
            <a:r>
              <a:rPr lang="es-CO" altLang="es-CO">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 </a:t>
            </a:r>
          </a:p>
          <a:p>
            <a:pPr marL="235572" indent="-235572">
              <a:buAutoNum type="alphaLcParenR"/>
            </a:pPr>
            <a:r>
              <a:rPr lang="en-GB"/>
              <a:t>Does any data </a:t>
            </a:r>
            <a:r>
              <a:rPr lang="en-GB" err="1"/>
              <a:t>suprise</a:t>
            </a:r>
            <a:r>
              <a:rPr lang="en-GB"/>
              <a:t> you ? If so make a note to share later </a:t>
            </a:r>
          </a:p>
          <a:p>
            <a:pPr marL="235572" indent="-235572" defTabSz="942289">
              <a:buFontTx/>
              <a:buAutoNum type="alphaLcParenR"/>
              <a:defRPr/>
            </a:pPr>
            <a:r>
              <a:rPr lang="en-GB"/>
              <a:t>Do you think the suggestion are realistic in the context of your work ? Any thoughts - make a note to share later </a:t>
            </a:r>
          </a:p>
          <a:p>
            <a:pPr marL="235572" indent="-235572" defTabSz="942289">
              <a:buFontTx/>
              <a:buAutoNum type="alphaLcParenR"/>
              <a:defRPr/>
            </a:pPr>
            <a:r>
              <a:rPr lang="en-GB"/>
              <a:t>Do you think the selected data is identifying diversity in older persons? </a:t>
            </a:r>
          </a:p>
          <a:p>
            <a:pPr defTabSz="942289">
              <a:defRPr/>
            </a:pPr>
            <a:endParaRPr lang="en-GB"/>
          </a:p>
          <a:p>
            <a:pPr defTabSz="942289">
              <a:defRPr/>
            </a:pPr>
            <a:r>
              <a:rPr lang="en-GB"/>
              <a:t>Let’s look at the slides now</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16</a:t>
            </a:fld>
            <a:endParaRPr lang="en-US"/>
          </a:p>
        </p:txBody>
      </p:sp>
    </p:spTree>
    <p:extLst>
      <p:ext uri="{BB962C8B-B14F-4D97-AF65-F5344CB8AC3E}">
        <p14:creationId xmlns:p14="http://schemas.microsoft.com/office/powerpoint/2010/main" val="2570303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a:t>Older persons consulted mentioned to be unable to complete their regularization procedures and get their documents, either because they are alone (11% of all people live alone) or because of distance or lack of accessibility (67% of the older population say that they have difficulties in accessing and travelling on public transport).</a:t>
            </a:r>
          </a:p>
          <a:p>
            <a:endParaRPr lang="en-IN"/>
          </a:p>
          <a:p>
            <a:r>
              <a:rPr lang="en-IN"/>
              <a:t>This figure worsens among persons with disabilities, which increases their vulnerability. Here also a gender difference is found: 27% of women having no documentation at all, compared to 19% of men. In this region, even though the percentage of those in need of international protection is high, the percentage of those with refugee status is low, reaching only 9% among respondent. Many Venezuelans, for several reasons, opt for other types of regularization in host countries.</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17</a:t>
            </a:fld>
            <a:endParaRPr lang="en-US"/>
          </a:p>
        </p:txBody>
      </p:sp>
    </p:spTree>
    <p:extLst>
      <p:ext uri="{BB962C8B-B14F-4D97-AF65-F5344CB8AC3E}">
        <p14:creationId xmlns:p14="http://schemas.microsoft.com/office/powerpoint/2010/main" val="2000906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94465" indent="-294465">
              <a:buFontTx/>
              <a:buChar char="-"/>
              <a:defRPr/>
            </a:pP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A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high</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 has no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income</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and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the</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lack</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of</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data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contributes</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to</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the</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idea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that</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older</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people</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doesn’t</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work</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a:t>
            </a:r>
          </a:p>
          <a:p>
            <a:pPr>
              <a:defRPr/>
            </a:pP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p>
          <a:p>
            <a:pPr marL="294465" indent="-294465">
              <a:buFontTx/>
              <a:buChar char="-"/>
              <a:defRPr/>
            </a:pP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Their</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income</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comes </a:t>
            </a:r>
            <a:r>
              <a:rPr lang="en-US"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predominantly from informal and shift work.</a:t>
            </a:r>
            <a:endPar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endParaRPr>
          </a:p>
          <a:p>
            <a:pPr marL="294465" indent="-294465">
              <a:buFontTx/>
              <a:buChar char="-"/>
              <a:defRPr/>
            </a:pPr>
            <a:endPar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endParaRPr>
          </a:p>
          <a:p>
            <a:pPr marL="294465" indent="-294465">
              <a:buFontTx/>
              <a:buChar char="-"/>
              <a:defRPr/>
            </a:pP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This</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population</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s-CO" sz="1200" kern="0" err="1">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works</a:t>
            </a:r>
            <a:r>
              <a:rPr lang="es-CO"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 </a:t>
            </a:r>
            <a:r>
              <a:rPr lang="en-US" sz="1200" kern="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sym typeface="Karla"/>
              </a:rPr>
              <a:t>but is invisible and excluded from any type of employability.</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18</a:t>
            </a:fld>
            <a:endParaRPr lang="en-US"/>
          </a:p>
        </p:txBody>
      </p:sp>
    </p:spTree>
    <p:extLst>
      <p:ext uri="{BB962C8B-B14F-4D97-AF65-F5344CB8AC3E}">
        <p14:creationId xmlns:p14="http://schemas.microsoft.com/office/powerpoint/2010/main" val="4064855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sz="1200">
                <a:latin typeface="Calibri" panose="020F0502020204030204" pitchFamily="34" charset="0"/>
                <a:ea typeface="Times New Roman" panose="02020603050405020304" pitchFamily="18" charset="0"/>
              </a:rPr>
              <a:t>The summary of findings of the study on health and access is given below. If you want specific information on the country, read the report</a:t>
            </a:r>
            <a:r>
              <a:rPr lang="en-IN" sz="1200">
                <a:latin typeface="Times New Roman" panose="02020603050405020304" pitchFamily="18" charset="0"/>
                <a:ea typeface="Times New Roman" panose="02020603050405020304" pitchFamily="18" charset="0"/>
              </a:rPr>
              <a:t>  </a:t>
            </a:r>
            <a:r>
              <a:rPr lang="en-IN" sz="1200">
                <a:latin typeface="Calibri" panose="020F0502020204030204" pitchFamily="34" charset="0"/>
                <a:ea typeface="Times New Roman" panose="02020603050405020304" pitchFamily="18" charset="0"/>
              </a:rPr>
              <a:t>. </a:t>
            </a:r>
            <a:endParaRPr lang="en-GB" sz="1200">
              <a:latin typeface="Times New Roman" panose="02020603050405020304" pitchFamily="18" charset="0"/>
              <a:ea typeface="Times New Roman" panose="02020603050405020304" pitchFamily="18" charset="0"/>
            </a:endParaRPr>
          </a:p>
          <a:p>
            <a:r>
              <a:rPr lang="en-IN" sz="1200">
                <a:latin typeface="Calibri" panose="020F0502020204030204" pitchFamily="34" charset="0"/>
                <a:ea typeface="Times New Roman" panose="02020603050405020304" pitchFamily="18" charset="0"/>
              </a:rPr>
              <a:t> </a:t>
            </a:r>
            <a:endParaRPr lang="en-GB" sz="1200">
              <a:latin typeface="Times New Roman" panose="02020603050405020304" pitchFamily="18" charset="0"/>
              <a:ea typeface="Times New Roman" panose="02020603050405020304" pitchFamily="18" charset="0"/>
            </a:endParaRPr>
          </a:p>
          <a:p>
            <a:r>
              <a:rPr lang="en-IN" sz="1200">
                <a:latin typeface="Calibri" panose="020F0502020204030204" pitchFamily="34" charset="0"/>
                <a:ea typeface="Times New Roman" panose="02020603050405020304" pitchFamily="18" charset="0"/>
              </a:rPr>
              <a:t>The</a:t>
            </a:r>
            <a:r>
              <a:rPr lang="en-IN" sz="1200" b="1">
                <a:latin typeface="Calibri" panose="020F0502020204030204" pitchFamily="34" charset="0"/>
                <a:ea typeface="Times New Roman" panose="02020603050405020304" pitchFamily="18" charset="0"/>
              </a:rPr>
              <a:t> three main health problems in older persons extracted from the sample, and considering the human mobility flows studied, are hypertension, with 42% of the total; mental health problems (34%); and gastrointestinal problems (21%). </a:t>
            </a:r>
            <a:r>
              <a:rPr lang="en-IN" sz="1200">
                <a:latin typeface="Calibri" panose="020F0502020204030204" pitchFamily="34" charset="0"/>
                <a:ea typeface="Times New Roman" panose="02020603050405020304" pitchFamily="18" charset="0"/>
              </a:rPr>
              <a:t>This is followed by heart problems (16%), diabetes (15%), respiratory problems (14%) and cancer (4%). </a:t>
            </a:r>
            <a:endParaRPr lang="en-GB" sz="1200">
              <a:latin typeface="Times New Roman" panose="02020603050405020304" pitchFamily="18" charset="0"/>
              <a:ea typeface="Times New Roman" panose="02020603050405020304" pitchFamily="18" charset="0"/>
            </a:endParaRPr>
          </a:p>
          <a:p>
            <a:r>
              <a:rPr lang="en-IN" sz="1200" b="1">
                <a:latin typeface="Calibri" panose="020F0502020204030204" pitchFamily="34" charset="0"/>
                <a:ea typeface="Times New Roman" panose="02020603050405020304" pitchFamily="18" charset="0"/>
              </a:rPr>
              <a:t>Accessibility of health care</a:t>
            </a:r>
            <a:endParaRPr lang="en-GB" sz="1200">
              <a:latin typeface="Times New Roman" panose="02020603050405020304" pitchFamily="18" charset="0"/>
              <a:ea typeface="Times New Roman" panose="02020603050405020304" pitchFamily="18" charset="0"/>
            </a:endParaRPr>
          </a:p>
          <a:p>
            <a:r>
              <a:rPr lang="en-IN" sz="1200">
                <a:latin typeface="Calibri" panose="020F0502020204030204" pitchFamily="34" charset="0"/>
                <a:ea typeface="Times New Roman" panose="02020603050405020304" pitchFamily="18" charset="0"/>
              </a:rPr>
              <a:t>On average, 29% of older persons surveyed did not use health services when they need- ed them before the pandemic. </a:t>
            </a:r>
            <a:endParaRPr lang="en-GB" sz="1200">
              <a:latin typeface="Times New Roman" panose="02020603050405020304" pitchFamily="18" charset="0"/>
              <a:ea typeface="Times New Roman" panose="02020603050405020304" pitchFamily="18" charset="0"/>
            </a:endParaRPr>
          </a:p>
          <a:p>
            <a:r>
              <a:rPr lang="en-IN" sz="1200">
                <a:latin typeface="Calibri" panose="020F0502020204030204" pitchFamily="34" charset="0"/>
                <a:ea typeface="Times New Roman" panose="02020603050405020304" pitchFamily="18" charset="0"/>
              </a:rPr>
              <a:t>The </a:t>
            </a:r>
            <a:r>
              <a:rPr lang="en-IN" sz="1200" b="1">
                <a:latin typeface="Calibri" panose="020F0502020204030204" pitchFamily="34" charset="0"/>
                <a:ea typeface="Times New Roman" panose="02020603050405020304" pitchFamily="18" charset="0"/>
              </a:rPr>
              <a:t>main causes of lack of access to health services are common to all countries: financial constraints (21%), lack of health cover- age (19%), lack of documentation (7%), lack of knowledge of services (5%), difficulties in getting around (2%), distance from health centres (1%).</a:t>
            </a:r>
            <a:r>
              <a:rPr lang="en-IN" sz="1200">
                <a:latin typeface="Calibri" panose="020F0502020204030204" pitchFamily="34" charset="0"/>
                <a:ea typeface="Times New Roman" panose="02020603050405020304" pitchFamily="18" charset="0"/>
              </a:rPr>
              <a:t> </a:t>
            </a:r>
            <a:r>
              <a:rPr lang="en-IN" sz="1200">
                <a:latin typeface="Times New Roman" panose="02020603050405020304" pitchFamily="18" charset="0"/>
                <a:ea typeface="Times New Roman" panose="02020603050405020304" pitchFamily="18" charset="0"/>
              </a:rPr>
              <a:t> Same comment as above, I will not write it more: statistics may need to be streamlined, the facilitator would have to select otherwise, but then this has to be made explicit, e.g.: Depending on the context and interests in the discussion, introduce some of these statistics.</a:t>
            </a:r>
            <a:endParaRPr lang="en-GB" sz="1200">
              <a:latin typeface="Times New Roman" panose="02020603050405020304" pitchFamily="18" charset="0"/>
              <a:ea typeface="Times New Roman" panose="02020603050405020304" pitchFamily="18" charset="0"/>
            </a:endParaRPr>
          </a:p>
          <a:p>
            <a:r>
              <a:rPr lang="en-IN" sz="1200">
                <a:latin typeface="Times New Roman" panose="02020603050405020304" pitchFamily="18" charset="0"/>
                <a:ea typeface="Times New Roman" panose="02020603050405020304" pitchFamily="18" charset="0"/>
              </a:rPr>
              <a:t> </a:t>
            </a:r>
            <a:r>
              <a:rPr lang="en-GB" sz="1200">
                <a:latin typeface="Times New Roman" panose="02020603050405020304" pitchFamily="18" charset="0"/>
                <a:ea typeface="Times New Roman" panose="02020603050405020304" pitchFamily="18" charset="0"/>
              </a:rPr>
              <a:t>OK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19</a:t>
            </a:fld>
            <a:endParaRPr lang="en-US"/>
          </a:p>
        </p:txBody>
      </p:sp>
    </p:spTree>
    <p:extLst>
      <p:ext uri="{BB962C8B-B14F-4D97-AF65-F5344CB8AC3E}">
        <p14:creationId xmlns:p14="http://schemas.microsoft.com/office/powerpoint/2010/main" val="1927777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a:t>Ground rules:</a:t>
            </a:r>
          </a:p>
          <a:p>
            <a:r>
              <a:rPr lang="en-IN"/>
              <a:t>Ask participants to identify the signs above and suggest the ground rule</a:t>
            </a:r>
          </a:p>
          <a:p>
            <a:pPr marL="176679" indent="-176679">
              <a:buFont typeface="Arial" panose="020B0604020202020204" pitchFamily="34" charset="0"/>
              <a:buChar char="•"/>
            </a:pPr>
            <a:r>
              <a:rPr lang="en-GB"/>
              <a:t>Participate! Do not hesitate to ask questions</a:t>
            </a:r>
            <a:endParaRPr lang="en-IN"/>
          </a:p>
          <a:p>
            <a:pPr marL="176679" indent="-176679">
              <a:buFont typeface="Arial" panose="020B0604020202020204" pitchFamily="34" charset="0"/>
              <a:buChar char="•"/>
            </a:pPr>
            <a:r>
              <a:rPr lang="en-GB"/>
              <a:t>Listen. Don’t hesitate to speak but also listen to others</a:t>
            </a:r>
            <a:endParaRPr lang="en-IN"/>
          </a:p>
          <a:p>
            <a:pPr marL="176679" indent="-176679">
              <a:buFont typeface="Arial" panose="020B0604020202020204" pitchFamily="34" charset="0"/>
              <a:buChar char="•"/>
            </a:pPr>
            <a:r>
              <a:rPr lang="en-GB"/>
              <a:t>We are exploring new territory. Be curious but also aware that not everything can be covered</a:t>
            </a:r>
            <a:endParaRPr lang="en-IN"/>
          </a:p>
          <a:p>
            <a:pPr marL="176679" indent="-176679">
              <a:buFont typeface="Arial" panose="020B0604020202020204" pitchFamily="34" charset="0"/>
              <a:buChar char="•"/>
            </a:pPr>
            <a:r>
              <a:rPr lang="en-GB"/>
              <a:t>Be punctual and respect time limits </a:t>
            </a:r>
            <a:endParaRPr lang="en-IN"/>
          </a:p>
          <a:p>
            <a:pPr marL="176679" indent="-176679">
              <a:buFont typeface="Arial" panose="020B0604020202020204" pitchFamily="34" charset="0"/>
              <a:buChar char="•"/>
            </a:pPr>
            <a:r>
              <a:rPr lang="en-GB"/>
              <a:t>We will make time for a bio-break in the middle of the session</a:t>
            </a:r>
            <a:endParaRPr lang="en-IN"/>
          </a:p>
          <a:p>
            <a:pPr marL="176679" indent="-176679">
              <a:buFont typeface="Arial" panose="020B0604020202020204" pitchFamily="34" charset="0"/>
              <a:buChar char="•"/>
            </a:pPr>
            <a:r>
              <a:rPr lang="en-GB"/>
              <a:t>Please keep yourself on mute when not speaking, </a:t>
            </a:r>
            <a:endParaRPr lang="en-IN"/>
          </a:p>
          <a:p>
            <a:pPr marL="176679" indent="-176679">
              <a:buFont typeface="Arial" panose="020B0604020202020204" pitchFamily="34" charset="0"/>
              <a:buChar char="•"/>
            </a:pPr>
            <a:r>
              <a:rPr lang="en-GB"/>
              <a:t>feel free to make comments/raise queries in the chat, or to raise your hand if you have a query/comment. </a:t>
            </a:r>
            <a:endParaRPr lang="en-IN"/>
          </a:p>
          <a:p>
            <a:pPr marL="176679" indent="-176679">
              <a:buFont typeface="Arial" panose="020B0604020202020204" pitchFamily="34" charset="0"/>
              <a:buChar char="•"/>
            </a:pPr>
            <a:r>
              <a:rPr lang="en-GB"/>
              <a:t>We learn better when we are having fun…so enjoy! </a:t>
            </a:r>
            <a:endParaRPr lang="en-IN"/>
          </a:p>
          <a:p>
            <a:endParaRPr lang="en-IN"/>
          </a:p>
          <a:p>
            <a:endParaRPr lang="en-IN"/>
          </a:p>
          <a:p>
            <a:r>
              <a:rPr lang="en-IN"/>
              <a:t>If the ground rule is not covered which participants indicate, write in a separate sheet and then add them into another slide in the session.</a:t>
            </a:r>
          </a:p>
          <a:p>
            <a:endParaRPr lang="en-IN"/>
          </a:p>
          <a:p>
            <a:r>
              <a:rPr lang="en-IN"/>
              <a:t>Also share a series of minimum accessibility agreements that will ensure that everybody can participate on an equal basis.</a:t>
            </a:r>
          </a:p>
          <a:p>
            <a:r>
              <a:rPr lang="en-IN"/>
              <a:t>Some of the requirements can include: </a:t>
            </a:r>
            <a:endParaRPr lang="en-IN">
              <a:effectLst/>
            </a:endParaRPr>
          </a:p>
          <a:p>
            <a:pPr lvl="1"/>
            <a:r>
              <a:rPr lang="en-IN"/>
              <a:t>-  Always say your name before speaking. This will allow everybody to learn to recognize your voice and name. </a:t>
            </a:r>
            <a:endParaRPr lang="en-IN">
              <a:effectLst/>
            </a:endParaRPr>
          </a:p>
          <a:p>
            <a:pPr lvl="1"/>
            <a:r>
              <a:rPr lang="en-IN"/>
              <a:t>-  Speak slowly and clearly, avoiding jargon or acronyms. This will give time to sign language interpreters and other interpreters to convey information in a clear way. </a:t>
            </a:r>
            <a:endParaRPr lang="en-IN">
              <a:effectLst/>
            </a:endParaRPr>
          </a:p>
          <a:p>
            <a:pPr lvl="1"/>
            <a:r>
              <a:rPr lang="en-IN"/>
              <a:t>- Please leave clear all corridors from bags, so everybody can circulate around the tables without finding obstacles. </a:t>
            </a:r>
            <a:endParaRPr lang="en-IN">
              <a:effectLst/>
            </a:endParaRPr>
          </a:p>
          <a:p>
            <a:pPr lvl="1"/>
            <a:r>
              <a:rPr lang="en-IN"/>
              <a:t>- Always provide a brief description of images displayed in the screen or a poster, so everybody can access and understand the purpose of using those images. </a:t>
            </a:r>
            <a:endParaRPr lang="en-IN">
              <a:effectLst/>
            </a:endParaRPr>
          </a:p>
          <a:p>
            <a:pPr marL="647824" lvl="1" indent="-176679">
              <a:buFontTx/>
              <a:buChar char="-"/>
            </a:pPr>
            <a:r>
              <a:rPr lang="en-IN"/>
              <a:t>We will have frequent breaks, including both short breaks (called sensory breaks) and longer breaks. Please respect these breaks.</a:t>
            </a:r>
          </a:p>
          <a:p>
            <a:pPr marL="647824" lvl="1" indent="-176679">
              <a:buFontTx/>
              <a:buChar char="-"/>
            </a:pPr>
            <a:endParaRPr lang="en-IN"/>
          </a:p>
          <a:p>
            <a:r>
              <a:rPr lang="en-IN"/>
              <a:t>Ensure to review any admin and logistics related to the venue (e.g. location of toilets, emergency exits and protocol, etc. if the training is at one location with everyone’s presence).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2</a:t>
            </a:fld>
            <a:endParaRPr lang="en-US"/>
          </a:p>
        </p:txBody>
      </p:sp>
    </p:spTree>
    <p:extLst>
      <p:ext uri="{BB962C8B-B14F-4D97-AF65-F5344CB8AC3E}">
        <p14:creationId xmlns:p14="http://schemas.microsoft.com/office/powerpoint/2010/main" val="3348584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sz="1900">
                <a:latin typeface="Calibri" panose="020F0502020204030204" pitchFamily="34" charset="0"/>
                <a:ea typeface="Times New Roman" panose="02020603050405020304" pitchFamily="18" charset="0"/>
              </a:rPr>
              <a:t>The summary of findings of the study on health and access is given below. If you want specific information on the country, read the report</a:t>
            </a:r>
            <a:r>
              <a:rPr lang="en-IN" sz="1900">
                <a:latin typeface="Times New Roman" panose="02020603050405020304" pitchFamily="18" charset="0"/>
                <a:ea typeface="Times New Roman" panose="02020603050405020304" pitchFamily="18" charset="0"/>
              </a:rPr>
              <a:t>  </a:t>
            </a:r>
            <a:r>
              <a:rPr lang="en-IN" sz="1900">
                <a:latin typeface="Calibri" panose="020F0502020204030204" pitchFamily="34" charset="0"/>
                <a:ea typeface="Times New Roman" panose="02020603050405020304" pitchFamily="18" charset="0"/>
              </a:rPr>
              <a:t>. </a:t>
            </a:r>
            <a:endParaRPr lang="en-GB" sz="1900">
              <a:latin typeface="Times New Roman" panose="02020603050405020304" pitchFamily="18" charset="0"/>
              <a:ea typeface="Times New Roman" panose="02020603050405020304" pitchFamily="18" charset="0"/>
            </a:endParaRPr>
          </a:p>
          <a:p>
            <a:r>
              <a:rPr lang="en-IN" sz="1900">
                <a:latin typeface="Calibri" panose="020F0502020204030204" pitchFamily="34" charset="0"/>
                <a:ea typeface="Times New Roman" panose="02020603050405020304" pitchFamily="18" charset="0"/>
              </a:rPr>
              <a:t> </a:t>
            </a:r>
            <a:endParaRPr lang="en-GB" sz="1900">
              <a:latin typeface="Times New Roman" panose="02020603050405020304" pitchFamily="18" charset="0"/>
              <a:ea typeface="Times New Roman" panose="02020603050405020304" pitchFamily="18" charset="0"/>
            </a:endParaRPr>
          </a:p>
          <a:p>
            <a:r>
              <a:rPr lang="en-IN"/>
              <a:t>The overall average shows that 61% of the older persons surveyed live in rented accommodation and only 20% own a flat or house. Women seem to have less housing security than men. In the overall average, 66% of women live in rented accommodation, almost 10 points higher than men at 57%, and only 17% live in their own home, compared to 24% of men.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20</a:t>
            </a:fld>
            <a:endParaRPr lang="en-US"/>
          </a:p>
        </p:txBody>
      </p:sp>
    </p:spTree>
    <p:extLst>
      <p:ext uri="{BB962C8B-B14F-4D97-AF65-F5344CB8AC3E}">
        <p14:creationId xmlns:p14="http://schemas.microsoft.com/office/powerpoint/2010/main" val="774430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Feedback on this information </a:t>
            </a:r>
          </a:p>
          <a:p>
            <a:endParaRPr lang="en-GB"/>
          </a:p>
          <a:p>
            <a:r>
              <a:rPr lang="en-GB"/>
              <a:t>1. Does any data surprise you</a:t>
            </a:r>
          </a:p>
          <a:p>
            <a:r>
              <a:rPr lang="en-GB"/>
              <a:t>Take 3-4 comments and then see if others in the group agree </a:t>
            </a:r>
          </a:p>
          <a:p>
            <a:pPr defTabSz="942289">
              <a:defRPr/>
            </a:pPr>
            <a:endParaRPr lang="en-GB"/>
          </a:p>
          <a:p>
            <a:pPr defTabSz="942289">
              <a:defRPr/>
            </a:pPr>
            <a:r>
              <a:rPr lang="en-GB"/>
              <a:t>2. Do you think the suggestion are realistic in the context of your work? </a:t>
            </a:r>
          </a:p>
          <a:p>
            <a:pPr defTabSz="942289">
              <a:defRPr/>
            </a:pPr>
            <a:r>
              <a:rPr lang="en-GB"/>
              <a:t>Hold a vote – </a:t>
            </a:r>
          </a:p>
          <a:p>
            <a:pPr defTabSz="942289">
              <a:defRPr/>
            </a:pPr>
            <a:r>
              <a:rPr lang="en-GB"/>
              <a:t> Online with hands or chat box </a:t>
            </a:r>
          </a:p>
          <a:p>
            <a:pPr defTabSz="942289">
              <a:defRPr/>
            </a:pPr>
            <a:r>
              <a:rPr lang="en-GB"/>
              <a:t>F2F – give a show of hands or stand up </a:t>
            </a:r>
          </a:p>
          <a:p>
            <a:pPr defTabSz="942289">
              <a:defRPr/>
            </a:pPr>
            <a:r>
              <a:rPr lang="en-GB"/>
              <a:t>( if time can do more discussion in groups) </a:t>
            </a:r>
          </a:p>
          <a:p>
            <a:pPr defTabSz="942289">
              <a:defRPr/>
            </a:pPr>
            <a:r>
              <a:rPr lang="en-GB" b="1"/>
              <a:t>Key message – Using data and identifying key challenges about older persons, based on their experiences is essential to inform and guide future activities </a:t>
            </a:r>
          </a:p>
          <a:p>
            <a:pPr defTabSz="942289">
              <a:defRPr/>
            </a:pPr>
            <a:endParaRPr lang="en-GB" b="1"/>
          </a:p>
          <a:p>
            <a:pPr defTabSz="942289">
              <a:defRPr/>
            </a:pPr>
            <a:r>
              <a:rPr lang="en-GB" b="0"/>
              <a:t>The report Claiming Dignity ; Ageing on the Move has given a lot of information to help us move ahead and raise the level of inclusion of older persons in the work. </a:t>
            </a:r>
          </a:p>
          <a:p>
            <a:pPr defTabSz="942289">
              <a:defRPr/>
            </a:pPr>
            <a:r>
              <a:rPr lang="en-GB" b="0"/>
              <a:t>However behind this work, there are both Global and regional instruments which have taken steps to ensure older persons including older person with disability are better recognised and included in policy and strategic planning. They are useful to know to recognise that bringing policy into programming takes time and we need to continue raising the voice of older persons ! </a:t>
            </a:r>
          </a:p>
          <a:p>
            <a:pPr defTabSz="942289">
              <a:defRPr/>
            </a:pPr>
            <a:r>
              <a:rPr lang="en-GB" b="0"/>
              <a:t>Transition action </a:t>
            </a:r>
          </a:p>
          <a:p>
            <a:pPr defTabSz="942289">
              <a:defRPr/>
            </a:pPr>
            <a:r>
              <a:rPr lang="en-GB" b="0"/>
              <a:t>Now we will do a quiz to see a) which Global Instruments you are aware of that address older persons</a:t>
            </a:r>
          </a:p>
          <a:p>
            <a:pPr defTabSz="942289">
              <a:defRPr/>
            </a:pPr>
            <a:r>
              <a:rPr lang="en-GB" b="0"/>
              <a:t>b) Which one is most important for the South American region ?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21</a:t>
            </a:fld>
            <a:endParaRPr lang="en-US"/>
          </a:p>
        </p:txBody>
      </p:sp>
    </p:spTree>
    <p:extLst>
      <p:ext uri="{BB962C8B-B14F-4D97-AF65-F5344CB8AC3E}">
        <p14:creationId xmlns:p14="http://schemas.microsoft.com/office/powerpoint/2010/main" val="2071296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412"/>
              </a:spcBef>
            </a:pPr>
            <a:r>
              <a:rPr lang="en-IN"/>
              <a:t>Look at the list Global Instruments – use handout 1.4 as pre reading </a:t>
            </a:r>
          </a:p>
          <a:p>
            <a:pPr defTabSz="942289">
              <a:defRPr/>
            </a:pPr>
            <a:r>
              <a:rPr lang="en-GB" b="0"/>
              <a:t>Now we will do a quiz to see:</a:t>
            </a:r>
          </a:p>
          <a:p>
            <a:pPr defTabSz="942289">
              <a:defRPr/>
            </a:pPr>
            <a:r>
              <a:rPr lang="en-GB" b="0"/>
              <a:t>1. Which Global Instruments you are aware of that address older persons? (Handout 1.5)</a:t>
            </a:r>
          </a:p>
          <a:p>
            <a:pPr defTabSz="942289">
              <a:defRPr/>
            </a:pPr>
            <a:r>
              <a:rPr lang="en-GB" b="0"/>
              <a:t>2.  Which one is most important for the South American region ?   (Handout 1.4)</a:t>
            </a:r>
          </a:p>
          <a:p>
            <a:pPr defTabSz="942289">
              <a:defRPr/>
            </a:pPr>
            <a:endParaRPr lang="en-GB" b="0"/>
          </a:p>
          <a:p>
            <a:pPr defTabSz="942289">
              <a:defRPr/>
            </a:pPr>
            <a:r>
              <a:rPr lang="en-GB" b="0"/>
              <a:t>1. On line – use chat box – Question 1 – give number from 1- 6 ( no checking needed) </a:t>
            </a:r>
          </a:p>
          <a:p>
            <a:pPr>
              <a:spcBef>
                <a:spcPts val="412"/>
              </a:spcBef>
            </a:pPr>
            <a:r>
              <a:rPr lang="en-IN"/>
              <a:t>F2F – ask one person to volunteers answer ( no problem if do not know) </a:t>
            </a:r>
          </a:p>
          <a:p>
            <a:pPr>
              <a:spcBef>
                <a:spcPts val="412"/>
              </a:spcBef>
            </a:pPr>
            <a:endParaRPr lang="en-IN"/>
          </a:p>
          <a:p>
            <a:pPr defTabSz="942289">
              <a:spcBef>
                <a:spcPts val="412"/>
              </a:spcBef>
              <a:defRPr/>
            </a:pPr>
            <a:r>
              <a:rPr lang="en-IN"/>
              <a:t>2. Answer is 2. Inter-American Convention on Protecting the Human Rights of Older Persons, 2015</a:t>
            </a:r>
            <a:br>
              <a:rPr lang="en-IN"/>
            </a:br>
            <a:r>
              <a:rPr lang="en-IN"/>
              <a:t>(the world’s first binding instrument on the rights of older persons) </a:t>
            </a:r>
          </a:p>
          <a:p>
            <a:pPr defTabSz="942289">
              <a:spcBef>
                <a:spcPts val="412"/>
              </a:spcBef>
              <a:defRPr/>
            </a:pPr>
            <a:r>
              <a:rPr lang="en-IN"/>
              <a:t>Online – in chat </a:t>
            </a:r>
          </a:p>
          <a:p>
            <a:pPr defTabSz="942289">
              <a:spcBef>
                <a:spcPts val="412"/>
              </a:spcBef>
              <a:defRPr/>
            </a:pPr>
            <a:r>
              <a:rPr lang="en-IN"/>
              <a:t>F2F - hands up who answered that </a:t>
            </a:r>
          </a:p>
          <a:p>
            <a:pPr>
              <a:spcBef>
                <a:spcPts val="412"/>
              </a:spcBef>
            </a:pPr>
            <a:endParaRPr lang="en-IN"/>
          </a:p>
          <a:p>
            <a:pPr>
              <a:spcBef>
                <a:spcPts val="412"/>
              </a:spcBef>
            </a:pPr>
            <a:endParaRPr lang="en-IN"/>
          </a:p>
          <a:p>
            <a:pPr>
              <a:spcBef>
                <a:spcPts val="412"/>
              </a:spcBef>
            </a:pPr>
            <a:endParaRPr lang="en-IN"/>
          </a:p>
          <a:p>
            <a:pPr>
              <a:spcBef>
                <a:spcPts val="412"/>
              </a:spcBef>
            </a:pPr>
            <a:r>
              <a:rPr lang="en-IN"/>
              <a:t>1. Convention Relating to the Status of Refugees, 1951 </a:t>
            </a:r>
          </a:p>
          <a:p>
            <a:pPr>
              <a:spcBef>
                <a:spcPts val="412"/>
              </a:spcBef>
            </a:pPr>
            <a:r>
              <a:rPr lang="en-IN"/>
              <a:t>2. Protocol Relating to the Status of Refugees, 1967 </a:t>
            </a:r>
          </a:p>
          <a:p>
            <a:pPr>
              <a:spcBef>
                <a:spcPts val="412"/>
              </a:spcBef>
            </a:pPr>
            <a:r>
              <a:rPr lang="en-IN"/>
              <a:t>3. Universal Declaration of Human Rights, 1948 </a:t>
            </a:r>
          </a:p>
          <a:p>
            <a:pPr>
              <a:spcBef>
                <a:spcPts val="412"/>
              </a:spcBef>
            </a:pPr>
            <a:r>
              <a:rPr lang="en-IN"/>
              <a:t>4. UN International Covenant on Economic, Social and Cultural Rights, 1966 (see General Comment No 6, 1995) </a:t>
            </a:r>
          </a:p>
          <a:p>
            <a:pPr>
              <a:spcBef>
                <a:spcPts val="412"/>
              </a:spcBef>
            </a:pPr>
            <a:r>
              <a:rPr lang="en-IN"/>
              <a:t>5. UN Convention on the Rights of Persons with Disabilities, 2006 </a:t>
            </a:r>
          </a:p>
          <a:p>
            <a:pPr>
              <a:spcBef>
                <a:spcPts val="412"/>
              </a:spcBef>
            </a:pPr>
            <a:r>
              <a:rPr lang="en-IN"/>
              <a:t>6. Inter-American Convention on Protecting the Human Rights of Older Persons, 2015</a:t>
            </a:r>
            <a:br>
              <a:rPr lang="en-IN"/>
            </a:br>
            <a:r>
              <a:rPr lang="en-IN"/>
              <a:t>(the world’s first binding instrument on the rights of older persons) </a:t>
            </a:r>
          </a:p>
          <a:p>
            <a:pPr>
              <a:spcBef>
                <a:spcPts val="412"/>
              </a:spcBef>
            </a:pPr>
            <a:r>
              <a:rPr lang="en-IN"/>
              <a:t>7. UN Principles for Older Persons, 1991 Guiding Principles on Internal Displacement, 1998 </a:t>
            </a:r>
          </a:p>
          <a:p>
            <a:pPr>
              <a:spcBef>
                <a:spcPts val="412"/>
              </a:spcBef>
            </a:pPr>
            <a:r>
              <a:rPr lang="en-IN"/>
              <a:t>Political Declaration and Madrid International Plan of Action on Ageing, 2002, and Report of 2011 </a:t>
            </a:r>
          </a:p>
          <a:p>
            <a:pPr>
              <a:spcBef>
                <a:spcPts val="412"/>
              </a:spcBef>
            </a:pPr>
            <a:r>
              <a:rPr lang="en-IN"/>
              <a:t>8. Charter on the Inclusion of Persons with Disabilities in Humanitarian Action, 2016 </a:t>
            </a:r>
          </a:p>
          <a:p>
            <a:pPr>
              <a:spcBef>
                <a:spcPts val="412"/>
              </a:spcBef>
            </a:pPr>
            <a:r>
              <a:rPr lang="en-IN"/>
              <a:t>9. UN Global Compact on Refugees, 2018</a:t>
            </a:r>
          </a:p>
          <a:p>
            <a:pPr>
              <a:spcBef>
                <a:spcPts val="412"/>
              </a:spcBef>
            </a:pPr>
            <a:endParaRPr lang="en-IN"/>
          </a:p>
          <a:p>
            <a:pPr>
              <a:spcBef>
                <a:spcPts val="412"/>
              </a:spcBef>
            </a:pPr>
            <a:r>
              <a:rPr lang="en-IN"/>
              <a:t>These may be useful for reference if asked about relevant guidelines </a:t>
            </a:r>
          </a:p>
          <a:p>
            <a:pPr>
              <a:spcBef>
                <a:spcPts val="412"/>
              </a:spcBef>
            </a:pPr>
            <a:r>
              <a:rPr lang="en-IN" b="1"/>
              <a:t>Humanitarian policy and principles </a:t>
            </a:r>
            <a:endParaRPr lang="en-IN"/>
          </a:p>
          <a:p>
            <a:pPr>
              <a:spcBef>
                <a:spcPts val="412"/>
              </a:spcBef>
            </a:pPr>
            <a:r>
              <a:rPr lang="en-IN"/>
              <a:t>UN Humanitarian Principles </a:t>
            </a:r>
          </a:p>
          <a:p>
            <a:pPr>
              <a:spcBef>
                <a:spcPts val="412"/>
              </a:spcBef>
            </a:pPr>
            <a:r>
              <a:rPr lang="en-IN"/>
              <a:t>UNHCR Policy on Older Refugees </a:t>
            </a:r>
          </a:p>
          <a:p>
            <a:pPr>
              <a:spcBef>
                <a:spcPts val="412"/>
              </a:spcBef>
            </a:pPr>
            <a:r>
              <a:rPr lang="en-IN"/>
              <a:t>UNHCR Policy on Age, Gender and Diversity, 2018 </a:t>
            </a:r>
          </a:p>
          <a:p>
            <a:pPr>
              <a:spcBef>
                <a:spcPts val="412"/>
              </a:spcBef>
            </a:pPr>
            <a:endParaRPr lang="en-IN" b="1"/>
          </a:p>
          <a:p>
            <a:pPr>
              <a:spcBef>
                <a:spcPts val="412"/>
              </a:spcBef>
            </a:pPr>
            <a:r>
              <a:rPr lang="en-IN" b="1"/>
              <a:t>Sector standards and guidance </a:t>
            </a:r>
            <a:endParaRPr lang="en-IN"/>
          </a:p>
          <a:p>
            <a:pPr>
              <a:spcBef>
                <a:spcPts val="412"/>
              </a:spcBef>
            </a:pPr>
            <a:r>
              <a:rPr lang="en-IN"/>
              <a:t>Core Humanitarian Standards</a:t>
            </a:r>
          </a:p>
          <a:p>
            <a:pPr>
              <a:spcBef>
                <a:spcPts val="412"/>
              </a:spcBef>
            </a:pPr>
            <a:r>
              <a:rPr lang="en-IN"/>
              <a:t>Humanitarian Inclusion Standards for  Older People and People with Disabilities </a:t>
            </a:r>
          </a:p>
          <a:p>
            <a:pPr>
              <a:spcBef>
                <a:spcPts val="412"/>
              </a:spcBef>
            </a:pPr>
            <a:r>
              <a:rPr lang="en-IN"/>
              <a:t>Inter-Agency Standing Committee (IASC) Policy on Protection in Humanitarian Action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22</a:t>
            </a:fld>
            <a:endParaRPr lang="en-US"/>
          </a:p>
        </p:txBody>
      </p:sp>
    </p:spTree>
    <p:extLst>
      <p:ext uri="{BB962C8B-B14F-4D97-AF65-F5344CB8AC3E}">
        <p14:creationId xmlns:p14="http://schemas.microsoft.com/office/powerpoint/2010/main" val="2428791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To conclude – the </a:t>
            </a:r>
            <a:r>
              <a:rPr lang="en-US"/>
              <a:t>Inter-American Convention on Protecting the Human Rights of Older Persons 2015 basically </a:t>
            </a:r>
            <a:r>
              <a:rPr lang="en-US" err="1"/>
              <a:t>summarises</a:t>
            </a:r>
            <a:r>
              <a:rPr lang="en-US"/>
              <a:t> the key messages from the session. – use handout 1.4 as pre reading </a:t>
            </a:r>
          </a:p>
          <a:p>
            <a:r>
              <a:rPr lang="en-US"/>
              <a:t>Look at the k</a:t>
            </a:r>
            <a:r>
              <a:rPr lang="en-US" b="0" i="0">
                <a:solidFill>
                  <a:srgbClr val="333333"/>
                </a:solidFill>
                <a:effectLst/>
              </a:rPr>
              <a:t>ey messages of this convention</a:t>
            </a:r>
          </a:p>
          <a:p>
            <a:pPr defTabSz="942289">
              <a:buFont typeface="+mj-lt"/>
              <a:buAutoNum type="arabicPeriod"/>
              <a:defRPr/>
            </a:pPr>
            <a:r>
              <a:rPr lang="en-US" b="0" i="0">
                <a:solidFill>
                  <a:srgbClr val="333333"/>
                </a:solidFill>
                <a:effectLst/>
              </a:rPr>
              <a:t>The convention fosters a positive attitude and a dignified, respectful, and considerate treatment towards people over 60 years of age.</a:t>
            </a:r>
          </a:p>
          <a:p>
            <a:pPr algn="l">
              <a:buFont typeface="+mj-lt"/>
              <a:buAutoNum type="arabicPeriod"/>
            </a:pPr>
            <a:r>
              <a:rPr lang="en-US" b="0" i="0">
                <a:solidFill>
                  <a:srgbClr val="333333"/>
                </a:solidFill>
                <a:effectLst/>
              </a:rPr>
              <a:t>As we get older we must continue to enjoy a full, independent and autonomous life, enjoying good health, safety, and inclusion, and active participation in society.</a:t>
            </a:r>
          </a:p>
          <a:p>
            <a:pPr algn="l">
              <a:buFont typeface="+mj-lt"/>
              <a:buAutoNum type="arabicPeriod"/>
            </a:pPr>
            <a:r>
              <a:rPr lang="en-US" b="0" i="0">
                <a:solidFill>
                  <a:srgbClr val="333333"/>
                </a:solidFill>
                <a:effectLst/>
              </a:rPr>
              <a:t>The convention promotes the recognition of older people's experience, wisdom, productivity and contribution to the development of society.</a:t>
            </a:r>
          </a:p>
          <a:p>
            <a:pPr algn="l">
              <a:buFont typeface="+mj-lt"/>
              <a:buAutoNum type="arabicPeriod"/>
            </a:pPr>
            <a:r>
              <a:rPr lang="en-US" b="0" i="0">
                <a:solidFill>
                  <a:srgbClr val="333333"/>
                </a:solidFill>
                <a:effectLst/>
              </a:rPr>
              <a:t>The convention promotes active ageing for the entire population as a way to guarantee the rights of future older generations, that is, for the entire population that will reach older age in the short, medium and long term.</a:t>
            </a:r>
          </a:p>
          <a:p>
            <a:pPr algn="l">
              <a:buFont typeface="+mj-lt"/>
              <a:buAutoNum type="arabicPeriod"/>
            </a:pPr>
            <a:r>
              <a:rPr lang="en-US" b="0" i="0">
                <a:solidFill>
                  <a:srgbClr val="333333"/>
                </a:solidFill>
                <a:effectLst/>
              </a:rPr>
              <a:t> People's sexual rights are maintained as we get older.</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23</a:t>
            </a:fld>
            <a:endParaRPr lang="en-US"/>
          </a:p>
        </p:txBody>
      </p:sp>
    </p:spTree>
    <p:extLst>
      <p:ext uri="{BB962C8B-B14F-4D97-AF65-F5344CB8AC3E}">
        <p14:creationId xmlns:p14="http://schemas.microsoft.com/office/powerpoint/2010/main" val="506073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a:latin typeface="Segoe UI" panose="020B0502040204020203" pitchFamily="34" charset="0"/>
              </a:rPr>
              <a:t>Do you agree with these key messages ? </a:t>
            </a:r>
          </a:p>
          <a:p>
            <a:r>
              <a:rPr lang="en-US" sz="1200">
                <a:latin typeface="Segoe UI" panose="020B0502040204020203" pitchFamily="34" charset="0"/>
              </a:rPr>
              <a:t>Key message – attitudes towards older persons create barriers to include them from a personal and professional aspect. </a:t>
            </a:r>
          </a:p>
          <a:p>
            <a:r>
              <a:rPr lang="en-US" sz="1200">
                <a:latin typeface="Segoe UI" panose="020B0502040204020203" pitchFamily="34" charset="0"/>
              </a:rPr>
              <a:t>Key message – older persons on the move will be living longer and so exposed to longer and increased risk </a:t>
            </a:r>
            <a:endParaRPr lang="en-US" sz="1200">
              <a:latin typeface="Arial" panose="020B0604020202020204" pitchFamily="34" charset="0"/>
            </a:endParaRPr>
          </a:p>
          <a:p>
            <a:r>
              <a:rPr lang="en-US" sz="1200">
                <a:latin typeface="Segoe UI" panose="020B0502040204020203" pitchFamily="34" charset="0"/>
              </a:rPr>
              <a:t>Or Key message – 4% of displaced persons are older, this will increase dramatically over the next 30 years</a:t>
            </a:r>
          </a:p>
          <a:p>
            <a:pPr defTabSz="942289">
              <a:defRPr/>
            </a:pPr>
            <a:r>
              <a:rPr lang="en-GB" sz="1200"/>
              <a:t>Key message – Using data and identifying key challenges about older persons, based on their experiences is essential to inform and guide future activities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24</a:t>
            </a:fld>
            <a:endParaRPr lang="en-US"/>
          </a:p>
        </p:txBody>
      </p:sp>
    </p:spTree>
    <p:extLst>
      <p:ext uri="{BB962C8B-B14F-4D97-AF65-F5344CB8AC3E}">
        <p14:creationId xmlns:p14="http://schemas.microsoft.com/office/powerpoint/2010/main" val="199737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a:defRPr/>
            </a:pPr>
            <a:r>
              <a:rPr lang="en-GB"/>
              <a:t>SCRIPT This can be an introductory video – to share views from UNHCR and HelpAge in the region – 2 mins – here to  a) welcome to the sessions and b) to explain </a:t>
            </a:r>
            <a:r>
              <a:rPr lang="en-US">
                <a:ea typeface="+mn-lt"/>
                <a:cs typeface="+mn-lt"/>
              </a:rPr>
              <a:t>points  to frame the session – e.g. </a:t>
            </a:r>
          </a:p>
          <a:p>
            <a:pPr defTabSz="942289">
              <a:defRPr/>
            </a:pPr>
            <a:r>
              <a:rPr lang="en-US"/>
              <a:t>Older persons face specific challenges in situations of humanitarian crises and displacement. They are often left behind as they may be too frail to flee. They may be unwilling to leave, and be daunted by the prospect of starting over. However, if they risk staying, they may face violence, the absence of family and friends, and the loss of services such as healthcare, housing, electricity, and water supplies. </a:t>
            </a:r>
          </a:p>
          <a:p>
            <a:pPr defTabSz="942289">
              <a:defRPr/>
            </a:pPr>
            <a:r>
              <a:rPr lang="en-US"/>
              <a:t>And if they decide to join their family later, they may find available support resources are greatly diminished, and/or become separated from their family or community. </a:t>
            </a:r>
          </a:p>
          <a:p>
            <a:pPr defTabSz="942289">
              <a:defRPr/>
            </a:pPr>
            <a:r>
              <a:rPr lang="en-US"/>
              <a:t>Where older persons have care responsibilities for children or other adults, these impacts are multiplied. Where the proportion of older persons requiring assistance is higher, age-related health needs relating to sight, hearing, mobility, and psychosocial functioning are also higher. And with more remote working, use of online technology, and displacement in urban environments, older persons may find it more difficult to access services and therefore become isolated. </a:t>
            </a:r>
          </a:p>
          <a:p>
            <a:pPr defTabSz="942289">
              <a:defRPr/>
            </a:pPr>
            <a:endParaRPr lang="en-US">
              <a:ea typeface="+mn-lt"/>
              <a:cs typeface="+mn-lt"/>
            </a:endParaRPr>
          </a:p>
          <a:p>
            <a:pPr defTabSz="942289">
              <a:defRPr/>
            </a:pPr>
            <a:r>
              <a:rPr lang="en-US">
                <a:ea typeface="+mn-lt"/>
                <a:cs typeface="+mn-lt"/>
              </a:rPr>
              <a:t>Older person is defined by the United Nations as a person who is over 60 years of age – we know from the Report Ageing on the move that this age group is complex and diverse and is challenged by ageism, sexism and ableist  and others (see glossary for definitions) .</a:t>
            </a:r>
          </a:p>
          <a:p>
            <a:pPr defTabSz="942289">
              <a:defRPr/>
            </a:pPr>
            <a:r>
              <a:rPr lang="en-US">
                <a:ea typeface="+mn-lt"/>
                <a:cs typeface="+mn-lt"/>
              </a:rPr>
              <a:t> is a key concerns and we </a:t>
            </a:r>
            <a:r>
              <a:rPr lang="en-US" err="1">
                <a:ea typeface="+mn-lt"/>
                <a:cs typeface="+mn-lt"/>
              </a:rPr>
              <a:t>recognise</a:t>
            </a:r>
            <a:r>
              <a:rPr lang="en-US">
                <a:ea typeface="+mn-lt"/>
                <a:cs typeface="+mn-lt"/>
              </a:rPr>
              <a:t> the challenges older persons face from this report as they have not been given a voice. </a:t>
            </a:r>
          </a:p>
          <a:p>
            <a:pPr defTabSz="942289">
              <a:defRPr/>
            </a:pPr>
            <a:r>
              <a:rPr lang="en-US">
                <a:ea typeface="+mn-lt"/>
                <a:cs typeface="+mn-lt"/>
              </a:rPr>
              <a:t>We need to tackle a</a:t>
            </a:r>
            <a:r>
              <a:rPr lang="en-US" b="0" i="0">
                <a:solidFill>
                  <a:srgbClr val="4D5156"/>
                </a:solidFill>
                <a:effectLst/>
                <a:latin typeface="arial" panose="020B0604020202020204" pitchFamily="34" charset="0"/>
              </a:rPr>
              <a:t>geism in future work – we often see stereotyping and/or discrimination against individuals or groups on the basis of their age, </a:t>
            </a:r>
            <a:r>
              <a:rPr lang="en-US" b="0" i="0" err="1">
                <a:solidFill>
                  <a:srgbClr val="4D5156"/>
                </a:solidFill>
                <a:effectLst/>
                <a:latin typeface="arial" panose="020B0604020202020204" pitchFamily="34" charset="0"/>
              </a:rPr>
              <a:t>recognising</a:t>
            </a:r>
            <a:r>
              <a:rPr lang="en-US" b="0" i="0">
                <a:solidFill>
                  <a:srgbClr val="4D5156"/>
                </a:solidFill>
                <a:effectLst/>
                <a:latin typeface="arial" panose="020B0604020202020204" pitchFamily="34" charset="0"/>
              </a:rPr>
              <a:t> the challenge in the region and the importance of the report ( reflecting </a:t>
            </a:r>
            <a:r>
              <a:rPr lang="en-US" b="0" i="0" err="1">
                <a:solidFill>
                  <a:srgbClr val="4D5156"/>
                </a:solidFill>
                <a:effectLst/>
                <a:latin typeface="arial" panose="020B0604020202020204" pitchFamily="34" charset="0"/>
              </a:rPr>
              <a:t>Ricardos</a:t>
            </a:r>
            <a:r>
              <a:rPr lang="en-US" b="0" i="0">
                <a:solidFill>
                  <a:srgbClr val="4D5156"/>
                </a:solidFill>
                <a:effectLst/>
                <a:latin typeface="arial" panose="020B0604020202020204" pitchFamily="34" charset="0"/>
              </a:rPr>
              <a:t> points)</a:t>
            </a:r>
          </a:p>
          <a:p>
            <a:pPr defTabSz="942289">
              <a:defRPr/>
            </a:pPr>
            <a:r>
              <a:rPr lang="en-US" b="0" i="0">
                <a:solidFill>
                  <a:srgbClr val="4D5156"/>
                </a:solidFill>
                <a:effectLst/>
                <a:latin typeface="arial" panose="020B0604020202020204" pitchFamily="34" charset="0"/>
              </a:rPr>
              <a:t>We also often see sexism in older age as in other age groups with </a:t>
            </a:r>
            <a:r>
              <a:rPr lang="en-US" b="0" i="0">
                <a:solidFill>
                  <a:srgbClr val="202124"/>
                </a:solidFill>
                <a:effectLst/>
                <a:latin typeface="arial" panose="020B0604020202020204" pitchFamily="34" charset="0"/>
              </a:rPr>
              <a:t>prejudice, stereotyping, or discrimination, typically against older women with and without disabilities, on the basis of sex.</a:t>
            </a:r>
          </a:p>
          <a:p>
            <a:pPr defTabSz="942289">
              <a:defRPr/>
            </a:pPr>
            <a:r>
              <a:rPr lang="en-US">
                <a:solidFill>
                  <a:srgbClr val="202124"/>
                </a:solidFill>
                <a:latin typeface="arial" panose="020B0604020202020204" pitchFamily="34" charset="0"/>
                <a:ea typeface="+mn-lt"/>
                <a:cs typeface="+mn-lt"/>
              </a:rPr>
              <a:t>We also see ableism with </a:t>
            </a:r>
            <a:r>
              <a:rPr lang="en-US" b="0" i="0">
                <a:solidFill>
                  <a:srgbClr val="202124"/>
                </a:solidFill>
                <a:effectLst/>
                <a:latin typeface="arial" panose="020B0604020202020204" pitchFamily="34" charset="0"/>
              </a:rPr>
              <a:t>discrimination in </a:t>
            </a:r>
            <a:r>
              <a:rPr lang="en-US" b="0" i="0" err="1">
                <a:solidFill>
                  <a:srgbClr val="202124"/>
                </a:solidFill>
                <a:effectLst/>
                <a:latin typeface="arial" panose="020B0604020202020204" pitchFamily="34" charset="0"/>
              </a:rPr>
              <a:t>favour</a:t>
            </a:r>
            <a:r>
              <a:rPr lang="en-US" b="0" i="0">
                <a:solidFill>
                  <a:srgbClr val="202124"/>
                </a:solidFill>
                <a:effectLst/>
                <a:latin typeface="arial" panose="020B0604020202020204" pitchFamily="34" charset="0"/>
              </a:rPr>
              <a:t> of able-bodied people, which challenges the inclusion of older men and women with disabilities ( 46% of the older community) </a:t>
            </a:r>
            <a:endParaRPr lang="en-US">
              <a:ea typeface="+mn-lt"/>
              <a:cs typeface="+mn-lt"/>
            </a:endParaRPr>
          </a:p>
          <a:p>
            <a:r>
              <a:rPr lang="en-GB"/>
              <a:t>The report Ageing on the Move highlights these points and we will look at the findings in this session- see  https://</a:t>
            </a:r>
            <a:r>
              <a:rPr lang="en-GB" err="1"/>
              <a:t>ageingonthemove.org</a:t>
            </a:r>
            <a:r>
              <a:rPr lang="en-GB"/>
              <a:t>/es/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3</a:t>
            </a:fld>
            <a:endParaRPr lang="en-US"/>
          </a:p>
        </p:txBody>
      </p:sp>
    </p:spTree>
    <p:extLst>
      <p:ext uri="{BB962C8B-B14F-4D97-AF65-F5344CB8AC3E}">
        <p14:creationId xmlns:p14="http://schemas.microsoft.com/office/powerpoint/2010/main" val="313376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Read out the learning objectives loud as:</a:t>
            </a:r>
          </a:p>
          <a:p>
            <a:r>
              <a:rPr lang="en-GB"/>
              <a:t> </a:t>
            </a:r>
          </a:p>
          <a:p>
            <a:r>
              <a:rPr lang="en-GB"/>
              <a:t>Objectives of the session - By end of the session, participants will be able to:</a:t>
            </a:r>
          </a:p>
          <a:p>
            <a:endParaRPr lang="en-GB"/>
          </a:p>
          <a:p>
            <a:pPr marL="176679" indent="-176679">
              <a:buFont typeface="Arial" panose="020B0604020202020204" pitchFamily="34" charset="0"/>
              <a:buChar char="•"/>
            </a:pPr>
            <a:r>
              <a:rPr lang="en-GB"/>
              <a:t>Recognise personal challenges of ageism and ageing </a:t>
            </a:r>
          </a:p>
          <a:p>
            <a:pPr marL="176679" indent="-176679">
              <a:buFont typeface="Arial" panose="020B0604020202020204" pitchFamily="34" charset="0"/>
              <a:buChar char="•"/>
            </a:pPr>
            <a:endParaRPr lang="en-GB"/>
          </a:p>
          <a:p>
            <a:pPr marL="176679" indent="-176679">
              <a:buFont typeface="Arial" panose="020B0604020202020204" pitchFamily="34" charset="0"/>
              <a:buChar char="•"/>
            </a:pPr>
            <a:r>
              <a:rPr lang="en-GB"/>
              <a:t>Describe key challenges for older persons on the move in the Americas </a:t>
            </a:r>
          </a:p>
          <a:p>
            <a:pPr marL="176679" indent="-176679">
              <a:buFont typeface="Arial" panose="020B0604020202020204" pitchFamily="34" charset="0"/>
              <a:buChar char="•"/>
            </a:pPr>
            <a:endParaRPr lang="en-GB"/>
          </a:p>
          <a:p>
            <a:pPr marL="176679" indent="-176679">
              <a:buFont typeface="Arial" panose="020B0604020202020204" pitchFamily="34" charset="0"/>
              <a:buChar char="•"/>
            </a:pPr>
            <a:r>
              <a:rPr lang="en-GB"/>
              <a:t>Recognise key regional instruments for inclusion of older persons</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4</a:t>
            </a:fld>
            <a:endParaRPr lang="en-US"/>
          </a:p>
        </p:txBody>
      </p:sp>
    </p:spTree>
    <p:extLst>
      <p:ext uri="{BB962C8B-B14F-4D97-AF65-F5344CB8AC3E}">
        <p14:creationId xmlns:p14="http://schemas.microsoft.com/office/powerpoint/2010/main" val="3552930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a:defRPr/>
            </a:pPr>
            <a:r>
              <a:rPr lang="en-IN"/>
              <a:t>Give participants an opportunity to share questions about the training, including learning objectives, methodology, and logistic issues. Address questions and take note of unanswered questions that may require time to answer. </a:t>
            </a:r>
          </a:p>
          <a:p>
            <a:pPr defTabSz="942289">
              <a:defRPr/>
            </a:pPr>
            <a:r>
              <a:rPr lang="en-IN"/>
              <a:t>Or make a white board to share expectations for the session – using single or short phrases </a:t>
            </a:r>
          </a:p>
          <a:p>
            <a:pPr defTabSz="942289">
              <a:defRPr/>
            </a:pPr>
            <a:r>
              <a:rPr lang="en-IN" b="0">
                <a:effectLst/>
              </a:rPr>
              <a:t>If no questions – make sure you have explained that this module is one of four.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5</a:t>
            </a:fld>
            <a:endParaRPr lang="en-US"/>
          </a:p>
        </p:txBody>
      </p:sp>
    </p:spTree>
    <p:extLst>
      <p:ext uri="{BB962C8B-B14F-4D97-AF65-F5344CB8AC3E}">
        <p14:creationId xmlns:p14="http://schemas.microsoft.com/office/powerpoint/2010/main" val="2161217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a:solidFill>
                  <a:srgbClr val="222222"/>
                </a:solidFill>
                <a:latin typeface="Calibri" panose="020F0502020204030204" pitchFamily="34" charset="0"/>
                <a:ea typeface="Times New Roman" panose="02020603050405020304" pitchFamily="18" charset="0"/>
              </a:rPr>
              <a:t>You were asked to make some notes ready to bring to the session in Module One ; now is your chance to share.</a:t>
            </a:r>
            <a:r>
              <a:rPr lang="en-GB"/>
              <a:t> </a:t>
            </a:r>
          </a:p>
          <a:p>
            <a:r>
              <a:rPr lang="en-IN">
                <a:solidFill>
                  <a:srgbClr val="222222"/>
                </a:solidFill>
                <a:latin typeface="Calibri" panose="020F0502020204030204" pitchFamily="34" charset="0"/>
                <a:ea typeface="Times New Roman" panose="02020603050405020304" pitchFamily="18" charset="0"/>
              </a:rPr>
              <a:t>From pre- reading – (Handout 1.1.) - you looked at the following questions to start to think about issues related to ageing :</a:t>
            </a:r>
            <a:endParaRPr lang="en-GB">
              <a:latin typeface="Times New Roman" panose="02020603050405020304" pitchFamily="18" charset="0"/>
              <a:ea typeface="Times New Roman" panose="02020603050405020304" pitchFamily="18" charset="0"/>
            </a:endParaRPr>
          </a:p>
          <a:p>
            <a:endParaRPr lang="en-GB">
              <a:latin typeface="Times New Roman" panose="02020603050405020304" pitchFamily="18" charset="0"/>
              <a:ea typeface="Times New Roman" panose="02020603050405020304" pitchFamily="18" charset="0"/>
            </a:endParaRPr>
          </a:p>
          <a:p>
            <a:pPr marL="353358" indent="-353358" defTabSz="942289">
              <a:buFont typeface="Symbol" panose="05050102010706020507" pitchFamily="18" charset="2"/>
              <a:buChar char=""/>
              <a:defRPr/>
            </a:pPr>
            <a:r>
              <a:rPr lang="en-IN" sz="1900" b="0">
                <a:solidFill>
                  <a:srgbClr val="FF0000"/>
                </a:solidFill>
                <a:latin typeface="Calibri" panose="020F0502020204030204" pitchFamily="34" charset="0"/>
                <a:ea typeface="Times New Roman" panose="02020603050405020304" pitchFamily="18" charset="0"/>
              </a:rPr>
              <a:t>Can you give an example of ageism in your daily life? </a:t>
            </a:r>
          </a:p>
          <a:p>
            <a:pPr defTabSz="942289">
              <a:defRPr/>
            </a:pPr>
            <a:endParaRPr lang="en-GB" sz="1900">
              <a:latin typeface="Times New Roman" panose="02020603050405020304" pitchFamily="18" charset="0"/>
              <a:ea typeface="Times New Roman" panose="02020603050405020304" pitchFamily="18" charset="0"/>
            </a:endParaRPr>
          </a:p>
          <a:p>
            <a:pPr marL="353358" indent="-353358">
              <a:buFont typeface="Symbol" panose="05050102010706020507" pitchFamily="18" charset="2"/>
              <a:buChar char=""/>
            </a:pPr>
            <a:r>
              <a:rPr lang="en-IN">
                <a:solidFill>
                  <a:srgbClr val="222222"/>
                </a:solidFill>
                <a:latin typeface="Calibri" panose="020F0502020204030204" pitchFamily="34" charset="0"/>
                <a:ea typeface="Times New Roman" panose="02020603050405020304" pitchFamily="18" charset="0"/>
              </a:rPr>
              <a:t>What makes you see someone else as old or young?</a:t>
            </a:r>
            <a:endParaRPr lang="en-GB">
              <a:latin typeface="Times New Roman" panose="02020603050405020304" pitchFamily="18" charset="0"/>
              <a:ea typeface="Times New Roman" panose="02020603050405020304" pitchFamily="18" charset="0"/>
            </a:endParaRPr>
          </a:p>
          <a:p>
            <a:pPr marL="235572"/>
            <a:endParaRPr lang="en-GB">
              <a:latin typeface="Times New Roman" panose="02020603050405020304" pitchFamily="18" charset="0"/>
              <a:ea typeface="Times New Roman" panose="02020603050405020304" pitchFamily="18" charset="0"/>
            </a:endParaRPr>
          </a:p>
          <a:p>
            <a:pPr marL="353358" indent="-353358">
              <a:buFont typeface="Symbol" panose="05050102010706020507" pitchFamily="18" charset="2"/>
              <a:buChar char=""/>
            </a:pPr>
            <a:r>
              <a:rPr lang="en-IN">
                <a:solidFill>
                  <a:srgbClr val="222222"/>
                </a:solidFill>
                <a:latin typeface="Calibri" panose="020F0502020204030204" pitchFamily="34" charset="0"/>
                <a:ea typeface="Times New Roman" panose="02020603050405020304" pitchFamily="18" charset="0"/>
              </a:rPr>
              <a:t>Are you afraid of getting older? Why, why not?</a:t>
            </a:r>
          </a:p>
          <a:p>
            <a:endParaRPr lang="en-GB">
              <a:latin typeface="Times New Roman" panose="02020603050405020304" pitchFamily="18" charset="0"/>
              <a:ea typeface="Times New Roman" panose="02020603050405020304" pitchFamily="18" charset="0"/>
            </a:endParaRPr>
          </a:p>
          <a:p>
            <a:pPr marL="353358" indent="-353358">
              <a:buFont typeface="Symbol" panose="05050102010706020507" pitchFamily="18" charset="2"/>
              <a:buChar char=""/>
            </a:pPr>
            <a:r>
              <a:rPr lang="en-IN">
                <a:solidFill>
                  <a:srgbClr val="222222"/>
                </a:solidFill>
                <a:latin typeface="Calibri" panose="020F0502020204030204" pitchFamily="34" charset="0"/>
                <a:ea typeface="Times New Roman" panose="02020603050405020304" pitchFamily="18" charset="0"/>
              </a:rPr>
              <a:t>Have you ever been treated differently because of your age?</a:t>
            </a:r>
          </a:p>
          <a:p>
            <a:pPr marL="353358" indent="-353358">
              <a:buFont typeface="Symbol" panose="05050102010706020507" pitchFamily="18" charset="2"/>
              <a:buChar char=""/>
            </a:pPr>
            <a:endParaRPr lang="en-GB">
              <a:latin typeface="Times New Roman" panose="02020603050405020304" pitchFamily="18" charset="0"/>
              <a:ea typeface="Times New Roman" panose="02020603050405020304" pitchFamily="18" charset="0"/>
            </a:endParaRPr>
          </a:p>
          <a:p>
            <a:pPr marL="353358" indent="-353358">
              <a:buFont typeface="Symbol" panose="05050102010706020507" pitchFamily="18" charset="2"/>
              <a:buChar char=""/>
            </a:pPr>
            <a:r>
              <a:rPr lang="en-IN" b="1">
                <a:solidFill>
                  <a:srgbClr val="222222"/>
                </a:solidFill>
                <a:latin typeface="Calibri" panose="020F0502020204030204" pitchFamily="34" charset="0"/>
                <a:ea typeface="Times New Roman" panose="02020603050405020304" pitchFamily="18" charset="0"/>
              </a:rPr>
              <a:t>Is ageing different for older men and older woman? How? Why? Why not?</a:t>
            </a:r>
          </a:p>
          <a:p>
            <a:endParaRPr lang="en-IN" b="1">
              <a:solidFill>
                <a:srgbClr val="222222"/>
              </a:solidFill>
              <a:latin typeface="Calibri" panose="020F0502020204030204" pitchFamily="34" charset="0"/>
              <a:ea typeface="Times New Roman" panose="02020603050405020304" pitchFamily="18" charset="0"/>
            </a:endParaRPr>
          </a:p>
          <a:p>
            <a:pPr marL="353358" indent="-353358">
              <a:buFont typeface="Symbol" panose="05050102010706020507" pitchFamily="18" charset="2"/>
              <a:buChar char=""/>
            </a:pPr>
            <a:r>
              <a:rPr lang="en-GB" b="1"/>
              <a:t>Is ageing different for older persons from different backgrounds such as ethnicity and sexual orientation ? </a:t>
            </a:r>
          </a:p>
          <a:p>
            <a:pPr marL="353358" indent="-353358">
              <a:buFont typeface="Symbol" panose="05050102010706020507" pitchFamily="18" charset="2"/>
              <a:buChar char=""/>
            </a:pPr>
            <a:endParaRPr lang="en-GB"/>
          </a:p>
          <a:p>
            <a:r>
              <a:rPr lang="en-GB"/>
              <a:t>We will choose 3 questions here …( in bold) </a:t>
            </a:r>
          </a:p>
          <a:p>
            <a:endParaRPr lang="en-GB"/>
          </a:p>
          <a:p>
            <a:r>
              <a:rPr lang="en-US"/>
              <a:t>F2F Ask participants to use a post-it note and to write short comments to the answers to the questions. </a:t>
            </a:r>
          </a:p>
          <a:p>
            <a:endParaRPr lang="en-US"/>
          </a:p>
          <a:p>
            <a:pPr defTabSz="942289">
              <a:defRPr/>
            </a:pPr>
            <a:r>
              <a:rPr lang="en-US"/>
              <a:t>Use open mic/ raise hand for comments or use the chat box or the Whiteboard function in some platforms. -</a:t>
            </a:r>
            <a:endParaRPr lang="en-GB"/>
          </a:p>
          <a:p>
            <a:endParaRPr lang="en-US"/>
          </a:p>
          <a:p>
            <a:r>
              <a:rPr lang="en-US"/>
              <a:t>The facilitator can recap on the comments and reflections shared  and emphasize the importance of challenging our own personal attitudes towards ageing and older persons can create barriers to inclusion.  </a:t>
            </a:r>
          </a:p>
          <a:p>
            <a:r>
              <a:rPr lang="en-US" b="1">
                <a:latin typeface="Times New Roman" panose="02020603050405020304" pitchFamily="18" charset="0"/>
                <a:ea typeface="Times New Roman" panose="02020603050405020304" pitchFamily="18" charset="0"/>
              </a:rPr>
              <a:t>Key message – attitudes towards older persons create barriers to include them from a personal and professional aspect. We need to constantly address these ageist and ableist attitudes to ensure we include older persons </a:t>
            </a:r>
            <a:endParaRPr lang="en-GB" b="1">
              <a:latin typeface="Times New Roman" panose="02020603050405020304" pitchFamily="18" charset="0"/>
              <a:ea typeface="Times New Roman" panose="02020603050405020304" pitchFamily="18" charset="0"/>
            </a:endParaRP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6</a:t>
            </a:fld>
            <a:endParaRPr lang="en-US"/>
          </a:p>
        </p:txBody>
      </p:sp>
    </p:spTree>
    <p:extLst>
      <p:ext uri="{BB962C8B-B14F-4D97-AF65-F5344CB8AC3E}">
        <p14:creationId xmlns:p14="http://schemas.microsoft.com/office/powerpoint/2010/main" val="3877041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a:defRPr/>
            </a:pPr>
            <a:r>
              <a:rPr lang="en-GB"/>
              <a:t>Transition point . We have recognised that older persons are seen in many ways and we all use different words to describe older persons which change throughout their lives. We have identified some personal challenges of ageism in our personal lives and also in our work. How can this help to build a better understanding and relationship with older persons with the increase in the ageing population. </a:t>
            </a:r>
          </a:p>
          <a:p>
            <a:pPr defTabSz="942289">
              <a:defRPr/>
            </a:pPr>
            <a:r>
              <a:rPr lang="en-GB"/>
              <a:t>Take a look at this slide which looks across 100 years and in 1950 , older persons over 60 years were 8% of global population. But look at 2050 , this figure will rise to 21%.</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7</a:t>
            </a:fld>
            <a:endParaRPr lang="en-US"/>
          </a:p>
        </p:txBody>
      </p:sp>
    </p:spTree>
    <p:extLst>
      <p:ext uri="{BB962C8B-B14F-4D97-AF65-F5344CB8AC3E}">
        <p14:creationId xmlns:p14="http://schemas.microsoft.com/office/powerpoint/2010/main" val="381048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a:defRPr/>
            </a:pPr>
            <a:r>
              <a:rPr lang="en-US"/>
              <a:t>Use Handout 1.2. as pre reading </a:t>
            </a:r>
          </a:p>
          <a:p>
            <a:pPr defTabSz="942289">
              <a:defRPr/>
            </a:pPr>
            <a:endParaRPr lang="en-US"/>
          </a:p>
          <a:p>
            <a:pPr defTabSz="942289">
              <a:defRPr/>
            </a:pPr>
            <a:r>
              <a:rPr lang="en-US"/>
              <a:t>Explain- </a:t>
            </a:r>
            <a:r>
              <a:rPr lang="en-GB"/>
              <a:t>Not only will there be more older persons, but their life expectancy increases for example by 2050 data predicts that in </a:t>
            </a:r>
            <a:r>
              <a:rPr lang="en-US"/>
              <a:t>Peru the life expectancy will increase to more 24.38 years, in Colombia 23.96  years, in  El Salvador 22.12 years, Ecuador 23.2  years and Venezuela 21.69 years – </a:t>
            </a:r>
            <a:r>
              <a:rPr lang="en-US" err="1"/>
              <a:t>infact</a:t>
            </a:r>
            <a:r>
              <a:rPr lang="en-US"/>
              <a:t> on average in these 5 countries – 23 years life expectancy increase.   </a:t>
            </a:r>
          </a:p>
          <a:p>
            <a:endParaRPr lang="en-US"/>
          </a:p>
          <a:p>
            <a:pPr defTabSz="942289">
              <a:defRPr/>
            </a:pPr>
            <a:r>
              <a:rPr lang="en-GB"/>
              <a:t>We can be proud of this longer life expectancy, but when we see the challenges faced by older people on the move in the South American and Central American regions , it is a major concern. </a:t>
            </a:r>
          </a:p>
          <a:p>
            <a:endParaRPr lang="en-US"/>
          </a:p>
          <a:p>
            <a:r>
              <a:rPr lang="en-US"/>
              <a:t>Definition: </a:t>
            </a:r>
          </a:p>
          <a:p>
            <a:endParaRPr lang="en-US"/>
          </a:p>
          <a:p>
            <a:r>
              <a:rPr lang="en-US"/>
              <a:t>Life expectancy at 60- The average number of years a person after an age of 60 years can expect to live.</a:t>
            </a:r>
          </a:p>
          <a:p>
            <a:endParaRPr lang="en-US"/>
          </a:p>
          <a:p>
            <a:r>
              <a:rPr lang="en-US"/>
              <a:t>Healthy life expectancy at 60- </a:t>
            </a:r>
            <a:r>
              <a:rPr lang="en-IN"/>
              <a:t>The average number of years in full health a person (usually at age 60) can expect to live based on current rates of ill-health and mortality.</a:t>
            </a:r>
          </a:p>
          <a:p>
            <a:endParaRPr lang="en-IN"/>
          </a:p>
          <a:p>
            <a:r>
              <a:rPr lang="en-IN"/>
              <a:t>Both of these are calculated by WHO based on some parameters, and is done for almost all regions and countries in the world. </a:t>
            </a:r>
          </a:p>
          <a:p>
            <a:endParaRPr lang="en-IN"/>
          </a:p>
          <a:p>
            <a:r>
              <a:rPr lang="en-IN"/>
              <a:t>One can check for all countries from WHO website and the link is https://</a:t>
            </a:r>
            <a:r>
              <a:rPr lang="en-IN" err="1"/>
              <a:t>www.who.int</a:t>
            </a:r>
            <a:r>
              <a:rPr lang="en-IN"/>
              <a:t>/data/</a:t>
            </a:r>
            <a:r>
              <a:rPr lang="en-IN" err="1"/>
              <a:t>gho</a:t>
            </a:r>
            <a:r>
              <a:rPr lang="en-IN"/>
              <a:t>/data/indicators/indicator-details/GHO/gho-ghe-hale-healthy-life-expectancy-at-age-60 </a:t>
            </a:r>
            <a:endParaRPr lang="en-US"/>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8</a:t>
            </a:fld>
            <a:endParaRPr lang="en-US"/>
          </a:p>
        </p:txBody>
      </p:sp>
    </p:spTree>
    <p:extLst>
      <p:ext uri="{BB962C8B-B14F-4D97-AF65-F5344CB8AC3E}">
        <p14:creationId xmlns:p14="http://schemas.microsoft.com/office/powerpoint/2010/main" val="133397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The impact on the increasing ageing population especially for older persons on the move comes with increasing risk.</a:t>
            </a:r>
          </a:p>
          <a:p>
            <a:r>
              <a:rPr lang="en-US"/>
              <a:t>  </a:t>
            </a:r>
          </a:p>
          <a:p>
            <a:r>
              <a:rPr lang="en-US"/>
              <a:t>Here are some examples on the slide ( they are in a different order than listed below) :– </a:t>
            </a:r>
          </a:p>
          <a:p>
            <a:endParaRPr lang="en-US"/>
          </a:p>
          <a:p>
            <a:pPr marL="176679" indent="-176679">
              <a:buFont typeface="Arial" panose="020B0604020202020204" pitchFamily="34" charset="0"/>
              <a:buChar char="•"/>
            </a:pPr>
            <a:r>
              <a:rPr lang="en-US"/>
              <a:t>Increase in untreated non-communicable diseases</a:t>
            </a:r>
          </a:p>
          <a:p>
            <a:pPr marL="176679" indent="-176679">
              <a:buFont typeface="Arial" panose="020B0604020202020204" pitchFamily="34" charset="0"/>
              <a:buChar char="•"/>
            </a:pPr>
            <a:r>
              <a:rPr lang="en-US">
                <a:solidFill>
                  <a:schemeClr val="dk1"/>
                </a:solidFill>
                <a:ea typeface="Roboto"/>
                <a:cs typeface="Roboto"/>
                <a:sym typeface="Roboto"/>
              </a:rPr>
              <a:t>Exclusion due to ageism and other intersectional identities (Definition for ageism given in glossary)</a:t>
            </a:r>
          </a:p>
          <a:p>
            <a:pPr marL="176679" indent="-176679">
              <a:buFont typeface="Arial" panose="020B0604020202020204" pitchFamily="34" charset="0"/>
              <a:buChar char="•"/>
            </a:pPr>
            <a:r>
              <a:rPr lang="en-US"/>
              <a:t>Decline in physical activity</a:t>
            </a:r>
          </a:p>
          <a:p>
            <a:pPr marL="176679" indent="-176679">
              <a:buFont typeface="Arial" panose="020B0604020202020204" pitchFamily="34" charset="0"/>
              <a:buChar char="•"/>
            </a:pPr>
            <a:r>
              <a:rPr lang="en-IN"/>
              <a:t>Inadequate services for older people</a:t>
            </a:r>
          </a:p>
          <a:p>
            <a:pPr marL="176679" indent="-176679">
              <a:buFont typeface="Arial" panose="020B0604020202020204" pitchFamily="34" charset="0"/>
              <a:buChar char="•"/>
            </a:pPr>
            <a:r>
              <a:rPr lang="en-US"/>
              <a:t>Increase in levels and types of disability</a:t>
            </a:r>
          </a:p>
          <a:p>
            <a:pPr marL="176679" indent="-176679">
              <a:buFont typeface="Arial" panose="020B0604020202020204" pitchFamily="34" charset="0"/>
              <a:buChar char="•"/>
            </a:pPr>
            <a:r>
              <a:rPr lang="en-US"/>
              <a:t>Poverty due to loss of family support, livelihood, housing and nutritional intake </a:t>
            </a:r>
          </a:p>
          <a:p>
            <a:pPr marL="176679" indent="-176679" defTabSz="942289">
              <a:buFont typeface="Arial" panose="020B0604020202020204" pitchFamily="34" charset="0"/>
              <a:buChar char="•"/>
              <a:defRPr/>
            </a:pPr>
            <a:endParaRPr lang="en-IN"/>
          </a:p>
          <a:p>
            <a:pPr defTabSz="942289">
              <a:defRPr/>
            </a:pPr>
            <a:endParaRPr lang="en-IN"/>
          </a:p>
          <a:p>
            <a:pPr defTabSz="942289">
              <a:defRPr/>
            </a:pPr>
            <a:r>
              <a:rPr lang="en-IN"/>
              <a:t>Once read through – ask the Questions –  one by one – a) which ones are personal factors  b) attitudinal factors  and c) environmental factors? </a:t>
            </a:r>
          </a:p>
          <a:p>
            <a:endParaRPr lang="en-US"/>
          </a:p>
          <a:p>
            <a:r>
              <a:rPr lang="en-US"/>
              <a:t>Answer </a:t>
            </a:r>
          </a:p>
          <a:p>
            <a:r>
              <a:rPr lang="en-US" b="1"/>
              <a:t>Personal factors </a:t>
            </a:r>
          </a:p>
          <a:p>
            <a:r>
              <a:rPr lang="en-US"/>
              <a:t>1. Increase in untreated non-communicable diseases</a:t>
            </a:r>
          </a:p>
          <a:p>
            <a:r>
              <a:rPr lang="en-US"/>
              <a:t>2. Decline in physical activity</a:t>
            </a:r>
          </a:p>
          <a:p>
            <a:r>
              <a:rPr lang="en-US"/>
              <a:t>3. Increase in levels and types of disability</a:t>
            </a:r>
          </a:p>
          <a:p>
            <a:r>
              <a:rPr lang="en-US" b="1"/>
              <a:t>Attitudinal factors</a:t>
            </a:r>
          </a:p>
          <a:p>
            <a:pPr defTabSz="942289">
              <a:defRPr/>
            </a:pPr>
            <a:r>
              <a:rPr lang="en-US">
                <a:solidFill>
                  <a:schemeClr val="dk1"/>
                </a:solidFill>
                <a:ea typeface="Roboto"/>
                <a:cs typeface="Roboto"/>
                <a:sym typeface="Roboto"/>
              </a:rPr>
              <a:t>4. Exclusion due to ageism (defined as </a:t>
            </a:r>
            <a:r>
              <a:rPr lang="en-US" b="0" i="0">
                <a:solidFill>
                  <a:srgbClr val="202124"/>
                </a:solidFill>
                <a:effectLst/>
                <a:latin typeface="arial" panose="020B0604020202020204" pitchFamily="34" charset="0"/>
              </a:rPr>
              <a:t>prejudice or discrimination on the grounds of a person's age )</a:t>
            </a:r>
            <a:r>
              <a:rPr lang="en-US">
                <a:solidFill>
                  <a:schemeClr val="dk1"/>
                </a:solidFill>
                <a:ea typeface="Roboto"/>
                <a:cs typeface="Roboto"/>
                <a:sym typeface="Roboto"/>
              </a:rPr>
              <a:t>and other intersectional identities – see link https://</a:t>
            </a:r>
            <a:r>
              <a:rPr lang="en-US" err="1">
                <a:solidFill>
                  <a:schemeClr val="dk1"/>
                </a:solidFill>
                <a:ea typeface="Roboto"/>
                <a:cs typeface="Roboto"/>
                <a:sym typeface="Roboto"/>
              </a:rPr>
              <a:t>www.helpage.org</a:t>
            </a:r>
            <a:r>
              <a:rPr lang="en-US">
                <a:solidFill>
                  <a:schemeClr val="dk1"/>
                </a:solidFill>
                <a:ea typeface="Roboto"/>
                <a:cs typeface="Roboto"/>
                <a:sym typeface="Roboto"/>
              </a:rPr>
              <a:t>/what-we-do/</a:t>
            </a:r>
            <a:r>
              <a:rPr lang="en-US" err="1">
                <a:solidFill>
                  <a:schemeClr val="dk1"/>
                </a:solidFill>
                <a:ea typeface="Roboto"/>
                <a:cs typeface="Roboto"/>
                <a:sym typeface="Roboto"/>
              </a:rPr>
              <a:t>systemicageism</a:t>
            </a:r>
            <a:r>
              <a:rPr lang="en-US">
                <a:solidFill>
                  <a:schemeClr val="dk1"/>
                </a:solidFill>
                <a:ea typeface="Roboto"/>
                <a:cs typeface="Roboto"/>
                <a:sym typeface="Roboto"/>
              </a:rPr>
              <a:t>/ </a:t>
            </a:r>
            <a:endParaRPr lang="en-US">
              <a:ea typeface="Roboto"/>
              <a:cs typeface="Roboto"/>
              <a:sym typeface="Roboto"/>
            </a:endParaRPr>
          </a:p>
          <a:p>
            <a:r>
              <a:rPr lang="en-US" b="1">
                <a:solidFill>
                  <a:schemeClr val="dk1"/>
                </a:solidFill>
                <a:ea typeface="Roboto"/>
                <a:cs typeface="Roboto"/>
                <a:sym typeface="Roboto"/>
              </a:rPr>
              <a:t>Environmental factors  </a:t>
            </a:r>
            <a:endParaRPr lang="en-US" b="1">
              <a:ea typeface="Roboto"/>
              <a:cs typeface="Roboto"/>
              <a:sym typeface="Roboto"/>
            </a:endParaRPr>
          </a:p>
          <a:p>
            <a:r>
              <a:rPr lang="en-US"/>
              <a:t>5. Poverty due to loss of family support, livelihood, housing and nutritional intake </a:t>
            </a:r>
          </a:p>
          <a:p>
            <a:pPr defTabSz="942289">
              <a:defRPr/>
            </a:pPr>
            <a:r>
              <a:rPr lang="en-IN"/>
              <a:t>6, Inadequate services for older people - social pension, health cover </a:t>
            </a:r>
          </a:p>
          <a:p>
            <a:pPr defTabSz="942289">
              <a:defRPr/>
            </a:pPr>
            <a:endParaRPr lang="en-IN"/>
          </a:p>
          <a:p>
            <a:pPr defTabSz="942289">
              <a:defRPr/>
            </a:pPr>
            <a:r>
              <a:rPr lang="en-IN"/>
              <a:t>Question – as one by one – a) which ones are personal factors  b) attitudinal and c) environmental factors? </a:t>
            </a:r>
          </a:p>
          <a:p>
            <a:endParaRPr lang="en-IN"/>
          </a:p>
          <a:p>
            <a:pPr defTabSz="942289">
              <a:defRPr/>
            </a:pPr>
            <a:r>
              <a:rPr lang="en-IN"/>
              <a:t>On line – answer in the chat </a:t>
            </a:r>
          </a:p>
          <a:p>
            <a:pPr defTabSz="942289">
              <a:defRPr/>
            </a:pPr>
            <a:r>
              <a:rPr lang="en-IN"/>
              <a:t>Get one or two participants to summarise the risks identified </a:t>
            </a:r>
          </a:p>
          <a:p>
            <a:r>
              <a:rPr lang="en-IN"/>
              <a:t> </a:t>
            </a:r>
          </a:p>
          <a:p>
            <a:r>
              <a:rPr lang="en-IN"/>
              <a:t>F2F – go around the room and ask individuals at random  </a:t>
            </a:r>
          </a:p>
          <a:p>
            <a:endParaRPr lang="it-CO"/>
          </a:p>
        </p:txBody>
      </p:sp>
      <p:sp>
        <p:nvSpPr>
          <p:cNvPr id="4" name="Segnaposto numero diapositiva 3"/>
          <p:cNvSpPr>
            <a:spLocks noGrp="1"/>
          </p:cNvSpPr>
          <p:nvPr>
            <p:ph type="sldNum" sz="quarter" idx="5"/>
          </p:nvPr>
        </p:nvSpPr>
        <p:spPr/>
        <p:txBody>
          <a:bodyPr/>
          <a:lstStyle/>
          <a:p>
            <a:fld id="{CAAC6369-6DFD-8249-9D57-215F64690089}" type="slidenum">
              <a:rPr lang="en-US" smtClean="0"/>
              <a:t>9</a:t>
            </a:fld>
            <a:endParaRPr lang="en-US"/>
          </a:p>
        </p:txBody>
      </p:sp>
    </p:spTree>
    <p:extLst>
      <p:ext uri="{BB962C8B-B14F-4D97-AF65-F5344CB8AC3E}">
        <p14:creationId xmlns:p14="http://schemas.microsoft.com/office/powerpoint/2010/main" val="1577939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0100-3EE3-154F-8ABF-2C02431B1BC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A9B2BA5-91CE-1C49-A397-0C879B072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B7287DE-16A9-6F42-AA8E-8FE404EC8666}"/>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5" name="Footer Placeholder 4">
            <a:extLst>
              <a:ext uri="{FF2B5EF4-FFF2-40B4-BE49-F238E27FC236}">
                <a16:creationId xmlns:a16="http://schemas.microsoft.com/office/drawing/2014/main" id="{DDDE604D-E9CB-DE45-A41A-0FF05A009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B3035-2E19-9D41-936C-E1575F29096B}"/>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248154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C3A8-EEE9-E14C-99E6-F8226A38994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F88F6F-F391-2949-8E6C-C73A63C2BF2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3172BE-0E1C-6C44-BE94-EC5C60168992}"/>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5" name="Footer Placeholder 4">
            <a:extLst>
              <a:ext uri="{FF2B5EF4-FFF2-40B4-BE49-F238E27FC236}">
                <a16:creationId xmlns:a16="http://schemas.microsoft.com/office/drawing/2014/main" id="{96CA0DFD-6AC6-C544-82B6-3EE0F7D98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7D341-1B25-8948-A6B6-F2C6ADDA13C5}"/>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152379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C2D79-E15D-704E-8350-B8BDDADFE2B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394E54-BB48-DA49-BBA7-6F36008262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88FF2C-E33D-F04D-B946-33C2F6B9996B}"/>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5" name="Footer Placeholder 4">
            <a:extLst>
              <a:ext uri="{FF2B5EF4-FFF2-40B4-BE49-F238E27FC236}">
                <a16:creationId xmlns:a16="http://schemas.microsoft.com/office/drawing/2014/main" id="{798F41E3-2784-804D-90BD-2BB1BBFA9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67E0C-3B96-5A41-8655-D38760A7BF74}"/>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327744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4368-EEE3-C04F-8447-376AAA3DFF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DDAC40-0AE4-D741-9B81-4C66A64D62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EC357A-5B5E-A443-BB5D-4E4CC928855D}"/>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5" name="Footer Placeholder 4">
            <a:extLst>
              <a:ext uri="{FF2B5EF4-FFF2-40B4-BE49-F238E27FC236}">
                <a16:creationId xmlns:a16="http://schemas.microsoft.com/office/drawing/2014/main" id="{505DDD5A-B55C-1D41-91A0-6DC287D9B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C7DBF-C805-0A46-B9C1-116F2097E511}"/>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87097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14B7-8B83-2048-9EAB-AD83C99B49E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5935910-EA4B-8440-AA96-D826F9F6B5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B2957D-F516-AA45-90B7-A59DBE0B14E4}"/>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5" name="Footer Placeholder 4">
            <a:extLst>
              <a:ext uri="{FF2B5EF4-FFF2-40B4-BE49-F238E27FC236}">
                <a16:creationId xmlns:a16="http://schemas.microsoft.com/office/drawing/2014/main" id="{12C77DC8-78B4-C148-9F06-BA527E809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18892-C5DC-CA42-ABCA-C5D85AA8A2B7}"/>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100317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3FC-2919-D343-AACD-3741FFB797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8E7F00-CE4F-7C49-9D8E-FC1040F232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EE411D-EA7E-AD4F-A634-14C641A184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0E9CA3-3BFF-7649-B929-6BC7F1C17FF4}"/>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6" name="Footer Placeholder 5">
            <a:extLst>
              <a:ext uri="{FF2B5EF4-FFF2-40B4-BE49-F238E27FC236}">
                <a16:creationId xmlns:a16="http://schemas.microsoft.com/office/drawing/2014/main" id="{8BFD5B8E-E789-6F4D-A1E9-13CE057D8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9FAB-2847-304E-AA3F-4245C258913A}"/>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142290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34F1-192A-944D-9E04-7D6B83F6CB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0AFB13-763B-AF47-A7B8-DB3145B304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D449C0-AF76-CA48-8962-069639ABAC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1479D7-F0D1-8A4D-B0D5-B7974B6DE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7392EE-61AB-1A4A-84AF-AE8A2B45F2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39FB06-068D-0A43-A3F2-91DC764FD238}"/>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8" name="Footer Placeholder 7">
            <a:extLst>
              <a:ext uri="{FF2B5EF4-FFF2-40B4-BE49-F238E27FC236}">
                <a16:creationId xmlns:a16="http://schemas.microsoft.com/office/drawing/2014/main" id="{17CC2B0F-254C-0344-8156-7990E5D46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4CE245-CA56-364E-8020-71A8383F8991}"/>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1097141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9D07-0B7F-924F-9A1C-EAE5AF555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AEBD4C-186D-9A48-9A1D-D44B202940EE}"/>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4" name="Footer Placeholder 3">
            <a:extLst>
              <a:ext uri="{FF2B5EF4-FFF2-40B4-BE49-F238E27FC236}">
                <a16:creationId xmlns:a16="http://schemas.microsoft.com/office/drawing/2014/main" id="{53D66B67-A40F-0E40-AD59-0C63BDFC70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92AF8A-E03A-AC42-8807-2AF3CF16B762}"/>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287240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7A35E3-3BE8-8349-8A72-1DA5A6B96608}"/>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3" name="Footer Placeholder 2">
            <a:extLst>
              <a:ext uri="{FF2B5EF4-FFF2-40B4-BE49-F238E27FC236}">
                <a16:creationId xmlns:a16="http://schemas.microsoft.com/office/drawing/2014/main" id="{4C03C7D0-D25C-A544-91A3-CD3371E162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0211B-4863-5345-952B-CEA8B555AA40}"/>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235851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0C76-0EA4-624B-83D4-6F3239A018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0D8258C-1068-964A-BFDE-CC1B52139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759A622-7855-2547-A0F6-8A9117F36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661382-DBB7-F34A-BF44-EB19381E6D34}"/>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6" name="Footer Placeholder 5">
            <a:extLst>
              <a:ext uri="{FF2B5EF4-FFF2-40B4-BE49-F238E27FC236}">
                <a16:creationId xmlns:a16="http://schemas.microsoft.com/office/drawing/2014/main" id="{72BAD303-6AC3-1B46-B799-1927C283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5D9D-879A-834E-A6A6-DAC341AC64E7}"/>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152234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6983-5A3E-A44F-89E1-12D8AE104D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971A6B-11EC-E84E-A5C1-9221D43A6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380AD-10E6-E34A-8EF6-3FF62457F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071AA1-41BA-C549-911F-DDB6FBFC91DE}"/>
              </a:ext>
            </a:extLst>
          </p:cNvPr>
          <p:cNvSpPr>
            <a:spLocks noGrp="1"/>
          </p:cNvSpPr>
          <p:nvPr>
            <p:ph type="dt" sz="half" idx="10"/>
          </p:nvPr>
        </p:nvSpPr>
        <p:spPr/>
        <p:txBody>
          <a:bodyPr/>
          <a:lstStyle/>
          <a:p>
            <a:fld id="{9FB2ED6F-C6E7-3044-99E9-9407FA377944}" type="datetimeFigureOut">
              <a:rPr lang="en-US" smtClean="0"/>
              <a:t>9/6/2023</a:t>
            </a:fld>
            <a:endParaRPr lang="en-US"/>
          </a:p>
        </p:txBody>
      </p:sp>
      <p:sp>
        <p:nvSpPr>
          <p:cNvPr id="6" name="Footer Placeholder 5">
            <a:extLst>
              <a:ext uri="{FF2B5EF4-FFF2-40B4-BE49-F238E27FC236}">
                <a16:creationId xmlns:a16="http://schemas.microsoft.com/office/drawing/2014/main" id="{62D0C806-B795-6948-A8D0-FEFE02757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73443-7160-2C4F-B614-BFD0854F285C}"/>
              </a:ext>
            </a:extLst>
          </p:cNvPr>
          <p:cNvSpPr>
            <a:spLocks noGrp="1"/>
          </p:cNvSpPr>
          <p:nvPr>
            <p:ph type="sldNum" sz="quarter" idx="12"/>
          </p:nvPr>
        </p:nvSpPr>
        <p:spPr/>
        <p:txBody>
          <a:bodyPr/>
          <a:lstStyle/>
          <a:p>
            <a:fld id="{3B326313-8F33-024C-98DB-845B7103DBE9}" type="slidenum">
              <a:rPr lang="en-US" smtClean="0"/>
              <a:t>‹#›</a:t>
            </a:fld>
            <a:endParaRPr lang="en-US"/>
          </a:p>
        </p:txBody>
      </p:sp>
    </p:spTree>
    <p:extLst>
      <p:ext uri="{BB962C8B-B14F-4D97-AF65-F5344CB8AC3E}">
        <p14:creationId xmlns:p14="http://schemas.microsoft.com/office/powerpoint/2010/main" val="426081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1CD82-C4B5-D04E-8F80-27D0ADB0BF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CF758C-BA82-0944-BE59-DAF21AFFB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2167CD-E978-564E-BFDF-A4EB0F739C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2ED6F-C6E7-3044-99E9-9407FA377944}" type="datetimeFigureOut">
              <a:rPr lang="en-US" smtClean="0"/>
              <a:t>9/6/2023</a:t>
            </a:fld>
            <a:endParaRPr lang="en-US"/>
          </a:p>
        </p:txBody>
      </p:sp>
      <p:sp>
        <p:nvSpPr>
          <p:cNvPr id="5" name="Footer Placeholder 4">
            <a:extLst>
              <a:ext uri="{FF2B5EF4-FFF2-40B4-BE49-F238E27FC236}">
                <a16:creationId xmlns:a16="http://schemas.microsoft.com/office/drawing/2014/main" id="{DD3BF11B-CDC8-0140-9AE4-84C49649A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DA32A9-F8E8-844E-AEA2-29A55D8D0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26313-8F33-024C-98DB-845B7103DBE9}"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A563D9-9FD1-F748-8B3B-857AB214370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274594" y="136525"/>
            <a:ext cx="1822813" cy="1014046"/>
          </a:xfrm>
          <a:prstGeom prst="rect">
            <a:avLst/>
          </a:prstGeom>
        </p:spPr>
      </p:pic>
    </p:spTree>
    <p:extLst>
      <p:ext uri="{BB962C8B-B14F-4D97-AF65-F5344CB8AC3E}">
        <p14:creationId xmlns:p14="http://schemas.microsoft.com/office/powerpoint/2010/main" val="1361863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r4hAttRywys?feature=oembed" TargetMode="External"/><Relationship Id="rId5" Type="http://schemas.openxmlformats.org/officeDocument/2006/relationships/image" Target="../media/image16.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r4hAttRywys?start=9&amp;feature=oembed" TargetMode="Externa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ttangolo 42">
            <a:extLst>
              <a:ext uri="{FF2B5EF4-FFF2-40B4-BE49-F238E27FC236}">
                <a16:creationId xmlns:a16="http://schemas.microsoft.com/office/drawing/2014/main" id="{75387138-4EEE-EBB5-7C5A-C0A10C65AF36}"/>
              </a:ext>
            </a:extLst>
          </p:cNvPr>
          <p:cNvSpPr/>
          <p:nvPr/>
        </p:nvSpPr>
        <p:spPr>
          <a:xfrm>
            <a:off x="9727851" y="0"/>
            <a:ext cx="2458944" cy="188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0" name="Elemento grafico 28">
            <a:extLst>
              <a:ext uri="{FF2B5EF4-FFF2-40B4-BE49-F238E27FC236}">
                <a16:creationId xmlns:a16="http://schemas.microsoft.com/office/drawing/2014/main" id="{B1032917-BD3E-7903-8774-AB5ACE9E9F8D}"/>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pic>
        <p:nvPicPr>
          <p:cNvPr id="32" name="Elemento grafico 31">
            <a:extLst>
              <a:ext uri="{FF2B5EF4-FFF2-40B4-BE49-F238E27FC236}">
                <a16:creationId xmlns:a16="http://schemas.microsoft.com/office/drawing/2014/main" id="{62DBC86E-1BE8-16A7-193F-6FF68E44AC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5975" y="4866237"/>
            <a:ext cx="3340100" cy="2908300"/>
          </a:xfrm>
          <a:prstGeom prst="rect">
            <a:avLst/>
          </a:prstGeom>
        </p:spPr>
      </p:pic>
      <p:sp>
        <p:nvSpPr>
          <p:cNvPr id="40" name="CasellaDiTesto 39">
            <a:extLst>
              <a:ext uri="{FF2B5EF4-FFF2-40B4-BE49-F238E27FC236}">
                <a16:creationId xmlns:a16="http://schemas.microsoft.com/office/drawing/2014/main" id="{4B6F60CB-3708-DA70-BDC8-86FF5DF1731B}"/>
              </a:ext>
            </a:extLst>
          </p:cNvPr>
          <p:cNvSpPr txBox="1"/>
          <p:nvPr/>
        </p:nvSpPr>
        <p:spPr>
          <a:xfrm>
            <a:off x="1158330" y="2855618"/>
            <a:ext cx="3760725" cy="1015663"/>
          </a:xfrm>
          <a:prstGeom prst="rect">
            <a:avLst/>
          </a:prstGeom>
          <a:noFill/>
        </p:spPr>
        <p:txBody>
          <a:bodyPr wrap="square" rtlCol="0">
            <a:spAutoFit/>
          </a:bodyPr>
          <a:lstStyle/>
          <a:p>
            <a:pPr algn="r"/>
            <a:r>
              <a:rPr lang="it-CO" sz="6000" b="1">
                <a:solidFill>
                  <a:srgbClr val="0070C0"/>
                </a:solidFill>
                <a:latin typeface="Proxima Nova Rg" panose="02000506030000020004" pitchFamily="2" charset="0"/>
              </a:rPr>
              <a:t>Session 1</a:t>
            </a:r>
          </a:p>
        </p:txBody>
      </p:sp>
      <p:sp>
        <p:nvSpPr>
          <p:cNvPr id="41" name="CasellaDiTesto 40">
            <a:extLst>
              <a:ext uri="{FF2B5EF4-FFF2-40B4-BE49-F238E27FC236}">
                <a16:creationId xmlns:a16="http://schemas.microsoft.com/office/drawing/2014/main" id="{55E251A2-FAC1-0471-4B9A-44AB93BA2880}"/>
              </a:ext>
            </a:extLst>
          </p:cNvPr>
          <p:cNvSpPr txBox="1"/>
          <p:nvPr/>
        </p:nvSpPr>
        <p:spPr>
          <a:xfrm>
            <a:off x="266880" y="3726845"/>
            <a:ext cx="4652175" cy="1323439"/>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Older Persons on the move</a:t>
            </a:r>
          </a:p>
        </p:txBody>
      </p:sp>
      <p:pic>
        <p:nvPicPr>
          <p:cNvPr id="42" name="Picture 7">
            <a:extLst>
              <a:ext uri="{FF2B5EF4-FFF2-40B4-BE49-F238E27FC236}">
                <a16:creationId xmlns:a16="http://schemas.microsoft.com/office/drawing/2014/main" id="{14BC3DD5-685B-ECB4-0A87-5269C43045C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889980" y="5528469"/>
            <a:ext cx="4029075" cy="104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igura a mano libera 43">
            <a:extLst>
              <a:ext uri="{FF2B5EF4-FFF2-40B4-BE49-F238E27FC236}">
                <a16:creationId xmlns:a16="http://schemas.microsoft.com/office/drawing/2014/main" id="{805CF19B-4833-81CD-8DD3-CCF5DCEE457B}"/>
              </a:ext>
            </a:extLst>
          </p:cNvPr>
          <p:cNvSpPr/>
          <p:nvPr/>
        </p:nvSpPr>
        <p:spPr>
          <a:xfrm>
            <a:off x="-1132778" y="-98827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9" name="Elemento grafico 36">
            <a:extLst>
              <a:ext uri="{FF2B5EF4-FFF2-40B4-BE49-F238E27FC236}">
                <a16:creationId xmlns:a16="http://schemas.microsoft.com/office/drawing/2014/main" id="{DE492C52-647F-651B-4200-699B5FD59925}"/>
              </a:ext>
            </a:extLst>
          </p:cNvPr>
          <p:cNvSpPr/>
          <p:nvPr/>
        </p:nvSpPr>
        <p:spPr>
          <a:xfrm>
            <a:off x="6096000" y="351922"/>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pic>
        <p:nvPicPr>
          <p:cNvPr id="3" name="Immagine 2">
            <a:extLst>
              <a:ext uri="{FF2B5EF4-FFF2-40B4-BE49-F238E27FC236}">
                <a16:creationId xmlns:a16="http://schemas.microsoft.com/office/drawing/2014/main" id="{63E44FAE-9D2F-2D59-ACCE-8CE6E184FCE3}"/>
              </a:ext>
            </a:extLst>
          </p:cNvPr>
          <p:cNvPicPr>
            <a:picLocks noChangeAspect="1"/>
          </p:cNvPicPr>
          <p:nvPr/>
        </p:nvPicPr>
        <p:blipFill rotWithShape="1">
          <a:blip r:embed="rId6"/>
          <a:srcRect l="31444" t="42991" r="25975" b="879"/>
          <a:stretch/>
        </p:blipFill>
        <p:spPr>
          <a:xfrm>
            <a:off x="5377903" y="330292"/>
            <a:ext cx="6026726" cy="6018204"/>
          </a:xfrm>
          <a:prstGeom prst="ellipse">
            <a:avLst/>
          </a:prstGeom>
        </p:spPr>
      </p:pic>
      <p:grpSp>
        <p:nvGrpSpPr>
          <p:cNvPr id="15" name="Elemento grafico 13">
            <a:extLst>
              <a:ext uri="{FF2B5EF4-FFF2-40B4-BE49-F238E27FC236}">
                <a16:creationId xmlns:a16="http://schemas.microsoft.com/office/drawing/2014/main" id="{1C80CCAC-CA02-7A16-2885-FDC30BA8D2EE}"/>
              </a:ext>
            </a:extLst>
          </p:cNvPr>
          <p:cNvGrpSpPr/>
          <p:nvPr/>
        </p:nvGrpSpPr>
        <p:grpSpPr>
          <a:xfrm>
            <a:off x="5360970" y="270508"/>
            <a:ext cx="6088271" cy="6094921"/>
            <a:chOff x="1146935" y="327331"/>
            <a:chExt cx="3515048" cy="3518888"/>
          </a:xfrm>
          <a:solidFill>
            <a:schemeClr val="bg1">
              <a:lumMod val="75000"/>
            </a:schemeClr>
          </a:solidFill>
        </p:grpSpPr>
        <p:sp>
          <p:nvSpPr>
            <p:cNvPr id="16" name="Figura a mano libera 15">
              <a:extLst>
                <a:ext uri="{FF2B5EF4-FFF2-40B4-BE49-F238E27FC236}">
                  <a16:creationId xmlns:a16="http://schemas.microsoft.com/office/drawing/2014/main" id="{CB68D9A6-2BB1-9021-9CF0-3ECFD26FD598}"/>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0890A155-8FE0-7350-37D4-EA67E12C84FA}"/>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18" name="Figura a mano libera 17">
              <a:extLst>
                <a:ext uri="{FF2B5EF4-FFF2-40B4-BE49-F238E27FC236}">
                  <a16:creationId xmlns:a16="http://schemas.microsoft.com/office/drawing/2014/main" id="{99804193-4B00-F8C0-ED9E-67AF3FAEBA38}"/>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19" name="Figura a mano libera 18">
              <a:extLst>
                <a:ext uri="{FF2B5EF4-FFF2-40B4-BE49-F238E27FC236}">
                  <a16:creationId xmlns:a16="http://schemas.microsoft.com/office/drawing/2014/main" id="{F2E21B8F-67E0-8E4F-E776-FBBFC7627FF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D61E2761-3C7A-1EAB-E2A8-18CACEFD1109}"/>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1" name="Figura a mano libera 20">
              <a:extLst>
                <a:ext uri="{FF2B5EF4-FFF2-40B4-BE49-F238E27FC236}">
                  <a16:creationId xmlns:a16="http://schemas.microsoft.com/office/drawing/2014/main" id="{B37B5FF5-3904-0285-F8FE-12B464271127}"/>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a:p>
          </p:txBody>
        </p:sp>
        <p:sp>
          <p:nvSpPr>
            <p:cNvPr id="22" name="Figura a mano libera 21">
              <a:extLst>
                <a:ext uri="{FF2B5EF4-FFF2-40B4-BE49-F238E27FC236}">
                  <a16:creationId xmlns:a16="http://schemas.microsoft.com/office/drawing/2014/main" id="{FFA54DFC-3C85-E3F5-ECFF-C33D63E9246F}"/>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23" name="Figura a mano libera 22">
              <a:extLst>
                <a:ext uri="{FF2B5EF4-FFF2-40B4-BE49-F238E27FC236}">
                  <a16:creationId xmlns:a16="http://schemas.microsoft.com/office/drawing/2014/main" id="{7906F09D-0B8A-9C8E-AD2F-5C464B5EF615}"/>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24" name="Figura a mano libera 23">
              <a:extLst>
                <a:ext uri="{FF2B5EF4-FFF2-40B4-BE49-F238E27FC236}">
                  <a16:creationId xmlns:a16="http://schemas.microsoft.com/office/drawing/2014/main" id="{288EAC8F-DBF7-0968-203E-91C13A0B9BC2}"/>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AE343642-3CC2-6F78-4D3C-6D999874B8AB}"/>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A9874073-F8CA-43CB-477D-87B4D902F723}"/>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11D9BF55-F2A1-AD79-A0B5-D8B2BFEB05D0}"/>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Tree>
    <p:extLst>
      <p:ext uri="{BB962C8B-B14F-4D97-AF65-F5344CB8AC3E}">
        <p14:creationId xmlns:p14="http://schemas.microsoft.com/office/powerpoint/2010/main" val="129393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Elemento grafico 21">
            <a:extLst>
              <a:ext uri="{FF2B5EF4-FFF2-40B4-BE49-F238E27FC236}">
                <a16:creationId xmlns:a16="http://schemas.microsoft.com/office/drawing/2014/main" id="{BD1CFEDC-9C82-1D22-21AA-B064D247F7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37615">
            <a:off x="8879326" y="1548294"/>
            <a:ext cx="6614935" cy="5759771"/>
          </a:xfrm>
          <a:prstGeom prst="rect">
            <a:avLst/>
          </a:prstGeom>
        </p:spPr>
      </p:pic>
      <p:sp>
        <p:nvSpPr>
          <p:cNvPr id="2" name="Rettangolo 1">
            <a:extLst>
              <a:ext uri="{FF2B5EF4-FFF2-40B4-BE49-F238E27FC236}">
                <a16:creationId xmlns:a16="http://schemas.microsoft.com/office/drawing/2014/main" id="{78A53D51-73FB-0A78-5CD4-9FF197085743}"/>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3" name="Picture 7">
            <a:extLst>
              <a:ext uri="{FF2B5EF4-FFF2-40B4-BE49-F238E27FC236}">
                <a16:creationId xmlns:a16="http://schemas.microsoft.com/office/drawing/2014/main" id="{CBFBFFA9-451B-2FEA-0F28-803991969BE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A265823E-81E7-1401-6B39-49E366FE7DDB}"/>
              </a:ext>
            </a:extLst>
          </p:cNvPr>
          <p:cNvSpPr txBox="1"/>
          <p:nvPr/>
        </p:nvSpPr>
        <p:spPr>
          <a:xfrm>
            <a:off x="269858" y="551439"/>
            <a:ext cx="9302407" cy="1323439"/>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Displacement increases older persons risks</a:t>
            </a:r>
          </a:p>
        </p:txBody>
      </p:sp>
      <p:sp>
        <p:nvSpPr>
          <p:cNvPr id="5" name="CasellaDiTesto 4">
            <a:extLst>
              <a:ext uri="{FF2B5EF4-FFF2-40B4-BE49-F238E27FC236}">
                <a16:creationId xmlns:a16="http://schemas.microsoft.com/office/drawing/2014/main" id="{119014C5-2DCB-60AC-2E4C-02161D5AA638}"/>
              </a:ext>
            </a:extLst>
          </p:cNvPr>
          <p:cNvSpPr txBox="1"/>
          <p:nvPr/>
        </p:nvSpPr>
        <p:spPr>
          <a:xfrm>
            <a:off x="5257660" y="2702193"/>
            <a:ext cx="5667819" cy="2554545"/>
          </a:xfrm>
          <a:prstGeom prst="rect">
            <a:avLst/>
          </a:prstGeom>
          <a:noFill/>
        </p:spPr>
        <p:txBody>
          <a:bodyPr wrap="square" rtlCol="0">
            <a:spAutoFit/>
          </a:bodyPr>
          <a:lstStyle/>
          <a:p>
            <a:pPr algn="r"/>
            <a:r>
              <a:rPr lang="en-IN" sz="2000">
                <a:latin typeface="Proxima Nova Thin" panose="02000506030000020004" pitchFamily="2" charset="0"/>
              </a:rPr>
              <a:t>Forced displacement is on the rise.</a:t>
            </a:r>
          </a:p>
          <a:p>
            <a:pPr algn="r"/>
            <a:endParaRPr lang="en-IN" sz="2000">
              <a:latin typeface="Proxima Nova Thin" panose="02000506030000020004" pitchFamily="2" charset="0"/>
            </a:endParaRPr>
          </a:p>
          <a:p>
            <a:pPr algn="r"/>
            <a:r>
              <a:rPr lang="en-IN" sz="2000">
                <a:latin typeface="Proxima Nova Thin" panose="02000506030000020004" pitchFamily="2" charset="0"/>
              </a:rPr>
              <a:t>4% of displaced persons are older persons.</a:t>
            </a:r>
          </a:p>
          <a:p>
            <a:pPr algn="r"/>
            <a:endParaRPr lang="en-IN" sz="2000">
              <a:latin typeface="Proxima Nova Thin" panose="02000506030000020004" pitchFamily="2" charset="0"/>
            </a:endParaRPr>
          </a:p>
          <a:p>
            <a:pPr algn="r"/>
            <a:r>
              <a:rPr lang="en-IN" sz="2000">
                <a:latin typeface="Proxima Nova Thin" panose="02000506030000020004" pitchFamily="2" charset="0"/>
              </a:rPr>
              <a:t>Human mobility is not a temporary phenomenon.</a:t>
            </a:r>
          </a:p>
          <a:p>
            <a:pPr algn="r"/>
            <a:endParaRPr lang="en-IN" sz="2000">
              <a:latin typeface="Proxima Nova Thin" panose="02000506030000020004" pitchFamily="2" charset="0"/>
            </a:endParaRPr>
          </a:p>
          <a:p>
            <a:pPr algn="r"/>
            <a:r>
              <a:rPr lang="en-IN" sz="2000">
                <a:latin typeface="Proxima Nova Thin" panose="02000506030000020004" pitchFamily="2" charset="0"/>
              </a:rPr>
              <a:t>Older persons face specific challenges in humanitarian and human mobility crises. </a:t>
            </a:r>
          </a:p>
        </p:txBody>
      </p:sp>
      <p:grpSp>
        <p:nvGrpSpPr>
          <p:cNvPr id="19" name="Gruppo 18">
            <a:extLst>
              <a:ext uri="{FF2B5EF4-FFF2-40B4-BE49-F238E27FC236}">
                <a16:creationId xmlns:a16="http://schemas.microsoft.com/office/drawing/2014/main" id="{E11EFD54-21EE-6264-4C11-2DFD3742AE5D}"/>
              </a:ext>
            </a:extLst>
          </p:cNvPr>
          <p:cNvGrpSpPr/>
          <p:nvPr/>
        </p:nvGrpSpPr>
        <p:grpSpPr>
          <a:xfrm>
            <a:off x="884427" y="1840349"/>
            <a:ext cx="3459952" cy="1016178"/>
            <a:chOff x="893899" y="2214454"/>
            <a:chExt cx="3459952" cy="1016178"/>
          </a:xfrm>
        </p:grpSpPr>
        <p:sp>
          <p:nvSpPr>
            <p:cNvPr id="10" name="CasellaDiTesto 9">
              <a:extLst>
                <a:ext uri="{FF2B5EF4-FFF2-40B4-BE49-F238E27FC236}">
                  <a16:creationId xmlns:a16="http://schemas.microsoft.com/office/drawing/2014/main" id="{1D618DA8-1697-051A-F012-FA2AB1F6BDD9}"/>
                </a:ext>
              </a:extLst>
            </p:cNvPr>
            <p:cNvSpPr txBox="1"/>
            <p:nvPr/>
          </p:nvSpPr>
          <p:spPr>
            <a:xfrm>
              <a:off x="2153919" y="2307045"/>
              <a:ext cx="2199932" cy="830997"/>
            </a:xfrm>
            <a:prstGeom prst="rect">
              <a:avLst/>
            </a:prstGeom>
            <a:noFill/>
          </p:spPr>
          <p:txBody>
            <a:bodyPr wrap="square" rtlCol="0">
              <a:spAutoFit/>
            </a:bodyPr>
            <a:lstStyle/>
            <a:p>
              <a:r>
                <a:rPr lang="en-IN" sz="1600">
                  <a:latin typeface="Proxima Nova Thin" panose="02000506030000020004" pitchFamily="2" charset="0"/>
                  <a:ea typeface="Times New Roman" panose="02020603050405020304" pitchFamily="18" charset="0"/>
                </a:rPr>
                <a:t>Million people have had to flee their homes in the past decade.</a:t>
              </a:r>
              <a:endParaRPr lang="en-GB" sz="1600">
                <a:latin typeface="Proxima Nova Thin" panose="02000506030000020004" pitchFamily="2" charset="0"/>
                <a:ea typeface="Times New Roman" panose="02020603050405020304" pitchFamily="18" charset="0"/>
              </a:endParaRPr>
            </a:p>
          </p:txBody>
        </p:sp>
        <p:grpSp>
          <p:nvGrpSpPr>
            <p:cNvPr id="17" name="Gruppo 16">
              <a:extLst>
                <a:ext uri="{FF2B5EF4-FFF2-40B4-BE49-F238E27FC236}">
                  <a16:creationId xmlns:a16="http://schemas.microsoft.com/office/drawing/2014/main" id="{6DCF5704-1D75-3F3E-4903-DF87BA01BEF5}"/>
                </a:ext>
              </a:extLst>
            </p:cNvPr>
            <p:cNvGrpSpPr/>
            <p:nvPr/>
          </p:nvGrpSpPr>
          <p:grpSpPr>
            <a:xfrm>
              <a:off x="893899" y="2214454"/>
              <a:ext cx="1202910" cy="1016178"/>
              <a:chOff x="831836" y="2214454"/>
              <a:chExt cx="1202910" cy="1016178"/>
            </a:xfrm>
          </p:grpSpPr>
          <p:sp>
            <p:nvSpPr>
              <p:cNvPr id="6" name="Elemento grafico 112">
                <a:extLst>
                  <a:ext uri="{FF2B5EF4-FFF2-40B4-BE49-F238E27FC236}">
                    <a16:creationId xmlns:a16="http://schemas.microsoft.com/office/drawing/2014/main" id="{752B8694-4312-FC05-AD3E-C90717EEA381}"/>
                  </a:ext>
                </a:extLst>
              </p:cNvPr>
              <p:cNvSpPr/>
              <p:nvPr/>
            </p:nvSpPr>
            <p:spPr>
              <a:xfrm rot="19800000">
                <a:off x="831836" y="2214454"/>
                <a:ext cx="1170378" cy="101617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D1951"/>
              </a:solidFill>
              <a:ln w="11479" cap="flat">
                <a:noFill/>
                <a:prstDash val="solid"/>
                <a:miter/>
              </a:ln>
            </p:spPr>
            <p:txBody>
              <a:bodyPr rtlCol="0" anchor="ctr"/>
              <a:lstStyle/>
              <a:p>
                <a:endParaRPr lang="it-CO"/>
              </a:p>
            </p:txBody>
          </p:sp>
          <p:sp>
            <p:nvSpPr>
              <p:cNvPr id="11" name="CasellaDiTesto 10">
                <a:extLst>
                  <a:ext uri="{FF2B5EF4-FFF2-40B4-BE49-F238E27FC236}">
                    <a16:creationId xmlns:a16="http://schemas.microsoft.com/office/drawing/2014/main" id="{B4FADE22-A6DF-F626-2A00-BC37FDE9AFC3}"/>
                  </a:ext>
                </a:extLst>
              </p:cNvPr>
              <p:cNvSpPr txBox="1"/>
              <p:nvPr/>
            </p:nvSpPr>
            <p:spPr>
              <a:xfrm>
                <a:off x="861412" y="2282242"/>
                <a:ext cx="1173334" cy="923330"/>
              </a:xfrm>
              <a:prstGeom prst="rect">
                <a:avLst/>
              </a:prstGeom>
              <a:noFill/>
            </p:spPr>
            <p:txBody>
              <a:bodyPr wrap="square" rtlCol="0">
                <a:spAutoFit/>
              </a:bodyPr>
              <a:lstStyle/>
              <a:p>
                <a:pPr algn="ctr"/>
                <a:r>
                  <a:rPr lang="en-IN" sz="5400" b="1">
                    <a:solidFill>
                      <a:schemeClr val="bg1"/>
                    </a:solidFill>
                    <a:latin typeface="Proxima Nova Thin" panose="02000506030000020004" pitchFamily="2" charset="0"/>
                    <a:ea typeface="Times New Roman" panose="02020603050405020304" pitchFamily="18" charset="0"/>
                  </a:rPr>
                  <a:t>80</a:t>
                </a:r>
                <a:endParaRPr lang="en-GB" sz="5400" b="1">
                  <a:solidFill>
                    <a:schemeClr val="bg1"/>
                  </a:solidFill>
                  <a:latin typeface="Proxima Nova Thin" panose="02000506030000020004" pitchFamily="2" charset="0"/>
                  <a:ea typeface="Times New Roman" panose="02020603050405020304" pitchFamily="18" charset="0"/>
                </a:endParaRPr>
              </a:p>
            </p:txBody>
          </p:sp>
        </p:grpSp>
      </p:grpSp>
      <p:grpSp>
        <p:nvGrpSpPr>
          <p:cNvPr id="25" name="Gruppo 24">
            <a:extLst>
              <a:ext uri="{FF2B5EF4-FFF2-40B4-BE49-F238E27FC236}">
                <a16:creationId xmlns:a16="http://schemas.microsoft.com/office/drawing/2014/main" id="{B84FEFBD-C258-C8BD-B2EB-01A7F39B58E4}"/>
              </a:ext>
            </a:extLst>
          </p:cNvPr>
          <p:cNvGrpSpPr/>
          <p:nvPr/>
        </p:nvGrpSpPr>
        <p:grpSpPr>
          <a:xfrm>
            <a:off x="1633082" y="3362611"/>
            <a:ext cx="3443686" cy="1016178"/>
            <a:chOff x="1472976" y="3549664"/>
            <a:chExt cx="3443686" cy="1016178"/>
          </a:xfrm>
        </p:grpSpPr>
        <p:grpSp>
          <p:nvGrpSpPr>
            <p:cNvPr id="24" name="Gruppo 23">
              <a:extLst>
                <a:ext uri="{FF2B5EF4-FFF2-40B4-BE49-F238E27FC236}">
                  <a16:creationId xmlns:a16="http://schemas.microsoft.com/office/drawing/2014/main" id="{E4D8E836-4A0E-827D-38C0-3CB9999E1997}"/>
                </a:ext>
              </a:extLst>
            </p:cNvPr>
            <p:cNvGrpSpPr/>
            <p:nvPr/>
          </p:nvGrpSpPr>
          <p:grpSpPr>
            <a:xfrm>
              <a:off x="1472976" y="3549664"/>
              <a:ext cx="1170378" cy="1016178"/>
              <a:chOff x="1472976" y="3549664"/>
              <a:chExt cx="1170378" cy="1016178"/>
            </a:xfrm>
          </p:grpSpPr>
          <p:sp>
            <p:nvSpPr>
              <p:cNvPr id="7" name="Elemento grafico 112">
                <a:extLst>
                  <a:ext uri="{FF2B5EF4-FFF2-40B4-BE49-F238E27FC236}">
                    <a16:creationId xmlns:a16="http://schemas.microsoft.com/office/drawing/2014/main" id="{B7EF735A-1068-93FC-5248-4DEDDE0E4533}"/>
                  </a:ext>
                </a:extLst>
              </p:cNvPr>
              <p:cNvSpPr/>
              <p:nvPr/>
            </p:nvSpPr>
            <p:spPr>
              <a:xfrm rot="900000">
                <a:off x="1472976" y="3549664"/>
                <a:ext cx="1170378" cy="101617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endParaRPr lang="it-CO"/>
              </a:p>
            </p:txBody>
          </p:sp>
          <p:sp>
            <p:nvSpPr>
              <p:cNvPr id="12" name="CasellaDiTesto 11">
                <a:extLst>
                  <a:ext uri="{FF2B5EF4-FFF2-40B4-BE49-F238E27FC236}">
                    <a16:creationId xmlns:a16="http://schemas.microsoft.com/office/drawing/2014/main" id="{8D740FD4-E9CB-F6F3-C810-5610E5EE9E2E}"/>
                  </a:ext>
                </a:extLst>
              </p:cNvPr>
              <p:cNvSpPr txBox="1"/>
              <p:nvPr/>
            </p:nvSpPr>
            <p:spPr>
              <a:xfrm>
                <a:off x="1546096" y="3596088"/>
                <a:ext cx="989742" cy="923330"/>
              </a:xfrm>
              <a:prstGeom prst="rect">
                <a:avLst/>
              </a:prstGeom>
              <a:noFill/>
            </p:spPr>
            <p:txBody>
              <a:bodyPr wrap="square" rtlCol="0">
                <a:spAutoFit/>
              </a:bodyPr>
              <a:lstStyle/>
              <a:p>
                <a:pPr algn="ctr"/>
                <a:r>
                  <a:rPr lang="en-IN" sz="5400" b="1">
                    <a:solidFill>
                      <a:schemeClr val="bg1"/>
                    </a:solidFill>
                    <a:latin typeface="Proxima Nova Thin" panose="02000506030000020004" pitchFamily="2" charset="0"/>
                    <a:ea typeface="Times New Roman" panose="02020603050405020304" pitchFamily="18" charset="0"/>
                  </a:rPr>
                  <a:t>+8</a:t>
                </a:r>
                <a:endParaRPr lang="en-GB" sz="5400" b="1">
                  <a:solidFill>
                    <a:schemeClr val="bg1"/>
                  </a:solidFill>
                  <a:latin typeface="Proxima Nova Thin" panose="02000506030000020004" pitchFamily="2" charset="0"/>
                  <a:ea typeface="Times New Roman" panose="02020603050405020304" pitchFamily="18" charset="0"/>
                </a:endParaRPr>
              </a:p>
            </p:txBody>
          </p:sp>
        </p:grpSp>
        <p:sp>
          <p:nvSpPr>
            <p:cNvPr id="14" name="CasellaDiTesto 13">
              <a:extLst>
                <a:ext uri="{FF2B5EF4-FFF2-40B4-BE49-F238E27FC236}">
                  <a16:creationId xmlns:a16="http://schemas.microsoft.com/office/drawing/2014/main" id="{F072466B-CE06-2E06-3228-1AF25271DAEE}"/>
                </a:ext>
              </a:extLst>
            </p:cNvPr>
            <p:cNvSpPr txBox="1"/>
            <p:nvPr/>
          </p:nvSpPr>
          <p:spPr>
            <a:xfrm>
              <a:off x="2716730" y="3642255"/>
              <a:ext cx="2199932" cy="830997"/>
            </a:xfrm>
            <a:prstGeom prst="rect">
              <a:avLst/>
            </a:prstGeom>
            <a:noFill/>
          </p:spPr>
          <p:txBody>
            <a:bodyPr wrap="square" rtlCol="0">
              <a:spAutoFit/>
            </a:bodyPr>
            <a:lstStyle/>
            <a:p>
              <a:r>
                <a:rPr lang="en-IN" sz="1600">
                  <a:latin typeface="Proxima Nova Thin" panose="02000506030000020004" pitchFamily="2" charset="0"/>
                  <a:ea typeface="Times New Roman" panose="02020603050405020304" pitchFamily="18" charset="0"/>
                </a:rPr>
                <a:t>Million internally displaced persons in Colombia</a:t>
              </a:r>
              <a:endParaRPr lang="en-GB" sz="1600">
                <a:latin typeface="Proxima Nova Thin" panose="02000506030000020004" pitchFamily="2" charset="0"/>
                <a:ea typeface="Times New Roman" panose="02020603050405020304" pitchFamily="18" charset="0"/>
              </a:endParaRPr>
            </a:p>
          </p:txBody>
        </p:sp>
      </p:grpSp>
      <p:grpSp>
        <p:nvGrpSpPr>
          <p:cNvPr id="27" name="Gruppo 26">
            <a:extLst>
              <a:ext uri="{FF2B5EF4-FFF2-40B4-BE49-F238E27FC236}">
                <a16:creationId xmlns:a16="http://schemas.microsoft.com/office/drawing/2014/main" id="{FAF53952-235F-ACA0-03AA-574E61AA4665}"/>
              </a:ext>
            </a:extLst>
          </p:cNvPr>
          <p:cNvGrpSpPr/>
          <p:nvPr/>
        </p:nvGrpSpPr>
        <p:grpSpPr>
          <a:xfrm>
            <a:off x="973496" y="4884873"/>
            <a:ext cx="3444896" cy="1077218"/>
            <a:chOff x="636343" y="4884873"/>
            <a:chExt cx="3444896" cy="1077218"/>
          </a:xfrm>
        </p:grpSpPr>
        <p:grpSp>
          <p:nvGrpSpPr>
            <p:cNvPr id="26" name="Gruppo 25">
              <a:extLst>
                <a:ext uri="{FF2B5EF4-FFF2-40B4-BE49-F238E27FC236}">
                  <a16:creationId xmlns:a16="http://schemas.microsoft.com/office/drawing/2014/main" id="{2B5B4274-5032-379A-DDED-1609753ED0E9}"/>
                </a:ext>
              </a:extLst>
            </p:cNvPr>
            <p:cNvGrpSpPr/>
            <p:nvPr/>
          </p:nvGrpSpPr>
          <p:grpSpPr>
            <a:xfrm>
              <a:off x="636343" y="4915393"/>
              <a:ext cx="1172799" cy="1016178"/>
              <a:chOff x="636343" y="4915393"/>
              <a:chExt cx="1172799" cy="1016178"/>
            </a:xfrm>
          </p:grpSpPr>
          <p:sp>
            <p:nvSpPr>
              <p:cNvPr id="8" name="Elemento grafico 112">
                <a:extLst>
                  <a:ext uri="{FF2B5EF4-FFF2-40B4-BE49-F238E27FC236}">
                    <a16:creationId xmlns:a16="http://schemas.microsoft.com/office/drawing/2014/main" id="{24CD2997-7580-B417-179B-A33E10A3F7C6}"/>
                  </a:ext>
                </a:extLst>
              </p:cNvPr>
              <p:cNvSpPr/>
              <p:nvPr/>
            </p:nvSpPr>
            <p:spPr>
              <a:xfrm rot="10800000">
                <a:off x="637554" y="4915393"/>
                <a:ext cx="1170378" cy="101617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430716"/>
              </a:solidFill>
              <a:ln w="11479" cap="flat">
                <a:noFill/>
                <a:prstDash val="solid"/>
                <a:miter/>
              </a:ln>
            </p:spPr>
            <p:txBody>
              <a:bodyPr rtlCol="0" anchor="ctr"/>
              <a:lstStyle/>
              <a:p>
                <a:endParaRPr lang="it-CO"/>
              </a:p>
            </p:txBody>
          </p:sp>
          <p:sp>
            <p:nvSpPr>
              <p:cNvPr id="13" name="CasellaDiTesto 12">
                <a:extLst>
                  <a:ext uri="{FF2B5EF4-FFF2-40B4-BE49-F238E27FC236}">
                    <a16:creationId xmlns:a16="http://schemas.microsoft.com/office/drawing/2014/main" id="{FE1442B2-A3EF-69D0-CC32-DCE0A6C8CF54}"/>
                  </a:ext>
                </a:extLst>
              </p:cNvPr>
              <p:cNvSpPr txBox="1"/>
              <p:nvPr/>
            </p:nvSpPr>
            <p:spPr>
              <a:xfrm>
                <a:off x="636343" y="4971756"/>
                <a:ext cx="1172799" cy="923330"/>
              </a:xfrm>
              <a:prstGeom prst="rect">
                <a:avLst/>
              </a:prstGeom>
              <a:noFill/>
            </p:spPr>
            <p:txBody>
              <a:bodyPr wrap="square" rtlCol="0">
                <a:spAutoFit/>
              </a:bodyPr>
              <a:lstStyle/>
              <a:p>
                <a:pPr algn="ctr"/>
                <a:r>
                  <a:rPr lang="en-IN" sz="5400" b="1">
                    <a:solidFill>
                      <a:schemeClr val="bg1"/>
                    </a:solidFill>
                    <a:latin typeface="Proxima Nova Thin" panose="02000506030000020004" pitchFamily="2" charset="0"/>
                    <a:ea typeface="Times New Roman" panose="02020603050405020304" pitchFamily="18" charset="0"/>
                  </a:rPr>
                  <a:t>4,6</a:t>
                </a:r>
                <a:endParaRPr lang="en-GB" sz="5400" b="1">
                  <a:solidFill>
                    <a:schemeClr val="bg1"/>
                  </a:solidFill>
                  <a:latin typeface="Proxima Nova Thin" panose="02000506030000020004" pitchFamily="2" charset="0"/>
                  <a:ea typeface="Times New Roman" panose="02020603050405020304" pitchFamily="18" charset="0"/>
                </a:endParaRPr>
              </a:p>
            </p:txBody>
          </p:sp>
        </p:grpSp>
        <p:sp>
          <p:nvSpPr>
            <p:cNvPr id="15" name="CasellaDiTesto 14">
              <a:extLst>
                <a:ext uri="{FF2B5EF4-FFF2-40B4-BE49-F238E27FC236}">
                  <a16:creationId xmlns:a16="http://schemas.microsoft.com/office/drawing/2014/main" id="{0A266699-8C8D-66DF-3EE0-BB0336942E34}"/>
                </a:ext>
              </a:extLst>
            </p:cNvPr>
            <p:cNvSpPr txBox="1"/>
            <p:nvPr/>
          </p:nvSpPr>
          <p:spPr>
            <a:xfrm>
              <a:off x="1881307" y="4884873"/>
              <a:ext cx="2199932" cy="1077218"/>
            </a:xfrm>
            <a:prstGeom prst="rect">
              <a:avLst/>
            </a:prstGeom>
            <a:noFill/>
          </p:spPr>
          <p:txBody>
            <a:bodyPr wrap="square" rtlCol="0">
              <a:spAutoFit/>
            </a:bodyPr>
            <a:lstStyle/>
            <a:p>
              <a:r>
                <a:rPr lang="en-IN" sz="1600">
                  <a:latin typeface="Proxima Nova Thin" panose="02000506030000020004" pitchFamily="2" charset="0"/>
                  <a:ea typeface="Times New Roman" panose="02020603050405020304" pitchFamily="18" charset="0"/>
                </a:rPr>
                <a:t>Million refugees and migrants from Venezuela at regional level</a:t>
              </a:r>
              <a:endParaRPr lang="en-GB" sz="1600">
                <a:latin typeface="Proxima Nova Thin" panose="02000506030000020004" pitchFamily="2" charset="0"/>
                <a:ea typeface="Times New Roman" panose="02020603050405020304" pitchFamily="18" charset="0"/>
              </a:endParaRPr>
            </a:p>
          </p:txBody>
        </p:sp>
      </p:grpSp>
      <p:sp>
        <p:nvSpPr>
          <p:cNvPr id="23" name="Elemento grafico 10">
            <a:extLst>
              <a:ext uri="{FF2B5EF4-FFF2-40B4-BE49-F238E27FC236}">
                <a16:creationId xmlns:a16="http://schemas.microsoft.com/office/drawing/2014/main" id="{FFEDECD3-6E01-8DEC-60CF-9EB68B109F77}"/>
              </a:ext>
            </a:extLst>
          </p:cNvPr>
          <p:cNvSpPr/>
          <p:nvPr/>
        </p:nvSpPr>
        <p:spPr>
          <a:xfrm>
            <a:off x="11628151" y="2198706"/>
            <a:ext cx="3774580" cy="3929697"/>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chemeClr val="bg1"/>
          </a:solidFill>
          <a:ln w="32223" cap="flat">
            <a:noFill/>
            <a:prstDash val="solid"/>
            <a:miter/>
          </a:ln>
        </p:spPr>
        <p:txBody>
          <a:bodyPr rtlCol="0" anchor="ctr"/>
          <a:lstStyle/>
          <a:p>
            <a:endParaRPr lang="it-CO"/>
          </a:p>
        </p:txBody>
      </p:sp>
      <p:sp>
        <p:nvSpPr>
          <p:cNvPr id="28" name="Elemento grafico 36">
            <a:extLst>
              <a:ext uri="{FF2B5EF4-FFF2-40B4-BE49-F238E27FC236}">
                <a16:creationId xmlns:a16="http://schemas.microsoft.com/office/drawing/2014/main" id="{3A6762AB-EDF4-1897-0F4A-65DF72E523AA}"/>
              </a:ext>
            </a:extLst>
          </p:cNvPr>
          <p:cNvSpPr/>
          <p:nvPr/>
        </p:nvSpPr>
        <p:spPr>
          <a:xfrm>
            <a:off x="11080867" y="280355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29" name="Elemento grafico 36">
            <a:extLst>
              <a:ext uri="{FF2B5EF4-FFF2-40B4-BE49-F238E27FC236}">
                <a16:creationId xmlns:a16="http://schemas.microsoft.com/office/drawing/2014/main" id="{0025F8E8-6F60-5390-6779-79EF5BA1A807}"/>
              </a:ext>
            </a:extLst>
          </p:cNvPr>
          <p:cNvSpPr/>
          <p:nvPr/>
        </p:nvSpPr>
        <p:spPr>
          <a:xfrm>
            <a:off x="11080867" y="343088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30" name="Elemento grafico 36">
            <a:extLst>
              <a:ext uri="{FF2B5EF4-FFF2-40B4-BE49-F238E27FC236}">
                <a16:creationId xmlns:a16="http://schemas.microsoft.com/office/drawing/2014/main" id="{C26F0C8F-1FBD-D52C-C850-F9129C6AF52D}"/>
              </a:ext>
            </a:extLst>
          </p:cNvPr>
          <p:cNvSpPr/>
          <p:nvPr/>
        </p:nvSpPr>
        <p:spPr>
          <a:xfrm>
            <a:off x="11080867" y="402630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31" name="Elemento grafico 36">
            <a:extLst>
              <a:ext uri="{FF2B5EF4-FFF2-40B4-BE49-F238E27FC236}">
                <a16:creationId xmlns:a16="http://schemas.microsoft.com/office/drawing/2014/main" id="{2E506799-3424-B5C2-97FC-0682ACF2C189}"/>
              </a:ext>
            </a:extLst>
          </p:cNvPr>
          <p:cNvSpPr/>
          <p:nvPr/>
        </p:nvSpPr>
        <p:spPr>
          <a:xfrm>
            <a:off x="11080867" y="463235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15904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 grafico 1">
            <a:extLst>
              <a:ext uri="{FF2B5EF4-FFF2-40B4-BE49-F238E27FC236}">
                <a16:creationId xmlns:a16="http://schemas.microsoft.com/office/drawing/2014/main" id="{2EEA1DD9-0A0C-723B-E96D-6DD7C7D760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879326" y="1548294"/>
            <a:ext cx="6614935" cy="5759771"/>
          </a:xfrm>
          <a:prstGeom prst="rect">
            <a:avLst/>
          </a:prstGeom>
        </p:spPr>
      </p:pic>
      <p:sp>
        <p:nvSpPr>
          <p:cNvPr id="3" name="CasellaDiTesto 2">
            <a:extLst>
              <a:ext uri="{FF2B5EF4-FFF2-40B4-BE49-F238E27FC236}">
                <a16:creationId xmlns:a16="http://schemas.microsoft.com/office/drawing/2014/main" id="{4A845F36-6E41-C6D1-8040-9D2F537D4D7E}"/>
              </a:ext>
            </a:extLst>
          </p:cNvPr>
          <p:cNvSpPr txBox="1"/>
          <p:nvPr/>
        </p:nvSpPr>
        <p:spPr>
          <a:xfrm>
            <a:off x="1642379" y="378424"/>
            <a:ext cx="7344616" cy="707886"/>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Key messages from the activity</a:t>
            </a:r>
          </a:p>
        </p:txBody>
      </p:sp>
      <p:pic>
        <p:nvPicPr>
          <p:cNvPr id="5" name="Elemento grafico 4">
            <a:extLst>
              <a:ext uri="{FF2B5EF4-FFF2-40B4-BE49-F238E27FC236}">
                <a16:creationId xmlns:a16="http://schemas.microsoft.com/office/drawing/2014/main" id="{690D3D04-B137-DCCE-E84B-1203B82A89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1"/>
            <a:ext cx="6614935" cy="5759771"/>
          </a:xfrm>
          <a:prstGeom prst="rect">
            <a:avLst/>
          </a:prstGeom>
        </p:spPr>
      </p:pic>
      <p:sp>
        <p:nvSpPr>
          <p:cNvPr id="6" name="CasellaDiTesto 5">
            <a:extLst>
              <a:ext uri="{FF2B5EF4-FFF2-40B4-BE49-F238E27FC236}">
                <a16:creationId xmlns:a16="http://schemas.microsoft.com/office/drawing/2014/main" id="{889986B7-096F-953F-653E-AF3502F9031B}"/>
              </a:ext>
            </a:extLst>
          </p:cNvPr>
          <p:cNvSpPr txBox="1"/>
          <p:nvPr/>
        </p:nvSpPr>
        <p:spPr>
          <a:xfrm>
            <a:off x="3231897" y="1548293"/>
            <a:ext cx="6614936" cy="4708981"/>
          </a:xfrm>
          <a:prstGeom prst="rect">
            <a:avLst/>
          </a:prstGeom>
          <a:noFill/>
        </p:spPr>
        <p:txBody>
          <a:bodyPr wrap="square">
            <a:spAutoFit/>
          </a:bodyPr>
          <a:lstStyle/>
          <a:p>
            <a:r>
              <a:rPr lang="en-IN" sz="2000">
                <a:solidFill>
                  <a:srgbClr val="222222"/>
                </a:solidFill>
                <a:latin typeface="Proxima Nova Thin" panose="02000506030000020004" pitchFamily="2" charset="0"/>
                <a:ea typeface="Times New Roman" panose="02020603050405020304" pitchFamily="18" charset="0"/>
              </a:rPr>
              <a:t>Forced displacement is on the rise and currently about 4% of displaced person are 60+.</a:t>
            </a:r>
          </a:p>
          <a:p>
            <a:endParaRPr lang="en-GB" sz="2000">
              <a:latin typeface="Proxima Nova Thin" panose="02000506030000020004" pitchFamily="2" charset="0"/>
              <a:ea typeface="Times New Roman" panose="02020603050405020304" pitchFamily="18" charset="0"/>
            </a:endParaRPr>
          </a:p>
          <a:p>
            <a:r>
              <a:rPr lang="en-IN" sz="2000">
                <a:solidFill>
                  <a:srgbClr val="222222"/>
                </a:solidFill>
                <a:latin typeface="Proxima Nova Thin" panose="02000506030000020004" pitchFamily="2" charset="0"/>
                <a:ea typeface="Times New Roman" panose="02020603050405020304" pitchFamily="18" charset="0"/>
              </a:rPr>
              <a:t>We all live longer. Older persons are increasing in number and percentage globally. </a:t>
            </a:r>
          </a:p>
          <a:p>
            <a:endParaRPr lang="en-GB" sz="2000">
              <a:latin typeface="Proxima Nova Thin" panose="02000506030000020004" pitchFamily="2" charset="0"/>
              <a:ea typeface="Times New Roman" panose="02020603050405020304" pitchFamily="18" charset="0"/>
            </a:endParaRPr>
          </a:p>
          <a:p>
            <a:r>
              <a:rPr lang="en-IN" sz="2000">
                <a:solidFill>
                  <a:srgbClr val="222222"/>
                </a:solidFill>
                <a:latin typeface="Proxima Nova Thin" panose="02000506030000020004" pitchFamily="2" charset="0"/>
                <a:ea typeface="Times New Roman" panose="02020603050405020304" pitchFamily="18" charset="0"/>
              </a:rPr>
              <a:t>Person of higher ages are economically active and continue to contribute to family income. </a:t>
            </a:r>
          </a:p>
          <a:p>
            <a:endParaRPr lang="en-GB" sz="2000">
              <a:latin typeface="Proxima Nova Thin" panose="02000506030000020004" pitchFamily="2" charset="0"/>
              <a:ea typeface="Times New Roman" panose="02020603050405020304" pitchFamily="18" charset="0"/>
            </a:endParaRPr>
          </a:p>
          <a:p>
            <a:r>
              <a:rPr lang="en-IN" sz="2000">
                <a:solidFill>
                  <a:srgbClr val="222222"/>
                </a:solidFill>
                <a:latin typeface="Proxima Nova Thin" panose="02000506030000020004" pitchFamily="2" charset="0"/>
                <a:ea typeface="Times New Roman" panose="02020603050405020304" pitchFamily="18" charset="0"/>
              </a:rPr>
              <a:t>With age, older persons generally become physically less active and have chronic diseases and disabilities.</a:t>
            </a:r>
          </a:p>
          <a:p>
            <a:endParaRPr lang="en-GB" sz="2000">
              <a:latin typeface="Proxima Nova Thin" panose="02000506030000020004" pitchFamily="2" charset="0"/>
              <a:ea typeface="Times New Roman" panose="02020603050405020304" pitchFamily="18" charset="0"/>
            </a:endParaRPr>
          </a:p>
          <a:p>
            <a:r>
              <a:rPr lang="en-IN" sz="2000">
                <a:solidFill>
                  <a:srgbClr val="222222"/>
                </a:solidFill>
                <a:latin typeface="Proxima Nova Thin" panose="02000506030000020004" pitchFamily="2" charset="0"/>
                <a:ea typeface="Times New Roman" panose="02020603050405020304" pitchFamily="18" charset="0"/>
              </a:rPr>
              <a:t>Older persons, including persons with disabilities, face specific challenges in humanitarian and human mobility crises</a:t>
            </a:r>
            <a:endParaRPr lang="en-GB" sz="2000">
              <a:latin typeface="Proxima Nova Thin" panose="02000506030000020004" pitchFamily="2" charset="0"/>
            </a:endParaRPr>
          </a:p>
        </p:txBody>
      </p:sp>
      <p:sp>
        <p:nvSpPr>
          <p:cNvPr id="12" name="Rettangolo 11">
            <a:extLst>
              <a:ext uri="{FF2B5EF4-FFF2-40B4-BE49-F238E27FC236}">
                <a16:creationId xmlns:a16="http://schemas.microsoft.com/office/drawing/2014/main" id="{66C3AE98-5253-99E9-E3C1-907BE5856B55}"/>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3" name="Picture 7">
            <a:extLst>
              <a:ext uri="{FF2B5EF4-FFF2-40B4-BE49-F238E27FC236}">
                <a16:creationId xmlns:a16="http://schemas.microsoft.com/office/drawing/2014/main" id="{E7C67A6F-1995-B100-996E-DBB6651C5F1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igura a mano libera 16">
            <a:extLst>
              <a:ext uri="{FF2B5EF4-FFF2-40B4-BE49-F238E27FC236}">
                <a16:creationId xmlns:a16="http://schemas.microsoft.com/office/drawing/2014/main" id="{0D5EF6CB-9643-14B2-EFDD-73884E078433}"/>
              </a:ext>
            </a:extLst>
          </p:cNvPr>
          <p:cNvSpPr/>
          <p:nvPr/>
        </p:nvSpPr>
        <p:spPr>
          <a:xfrm rot="17100000">
            <a:off x="-2139643" y="2543915"/>
            <a:ext cx="6894786" cy="1687761"/>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rgbClr val="E61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2" name="Figura a mano libera 21">
            <a:extLst>
              <a:ext uri="{FF2B5EF4-FFF2-40B4-BE49-F238E27FC236}">
                <a16:creationId xmlns:a16="http://schemas.microsoft.com/office/drawing/2014/main" id="{35D43D01-6B36-94AF-605B-6670D1149365}"/>
              </a:ext>
            </a:extLst>
          </p:cNvPr>
          <p:cNvSpPr/>
          <p:nvPr/>
        </p:nvSpPr>
        <p:spPr>
          <a:xfrm rot="20700000">
            <a:off x="7021577" y="453446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3" name="Elemento grafico 36">
            <a:extLst>
              <a:ext uri="{FF2B5EF4-FFF2-40B4-BE49-F238E27FC236}">
                <a16:creationId xmlns:a16="http://schemas.microsoft.com/office/drawing/2014/main" id="{910B282F-D3F7-4EC7-DFF1-1F4EA5DC0882}"/>
              </a:ext>
            </a:extLst>
          </p:cNvPr>
          <p:cNvSpPr/>
          <p:nvPr/>
        </p:nvSpPr>
        <p:spPr>
          <a:xfrm rot="18660181">
            <a:off x="11361806" y="6355606"/>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
        <p:nvSpPr>
          <p:cNvPr id="24" name="Elemento grafico 36">
            <a:extLst>
              <a:ext uri="{FF2B5EF4-FFF2-40B4-BE49-F238E27FC236}">
                <a16:creationId xmlns:a16="http://schemas.microsoft.com/office/drawing/2014/main" id="{E8739375-3D6F-6EE6-E3A9-71BBD17BAFB3}"/>
              </a:ext>
            </a:extLst>
          </p:cNvPr>
          <p:cNvSpPr/>
          <p:nvPr/>
        </p:nvSpPr>
        <p:spPr>
          <a:xfrm>
            <a:off x="2845124" y="162527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5" name="Elemento grafico 36">
            <a:extLst>
              <a:ext uri="{FF2B5EF4-FFF2-40B4-BE49-F238E27FC236}">
                <a16:creationId xmlns:a16="http://schemas.microsoft.com/office/drawing/2014/main" id="{9FD1D0AC-8184-EAB8-8255-4BEB578B92F0}"/>
              </a:ext>
            </a:extLst>
          </p:cNvPr>
          <p:cNvSpPr/>
          <p:nvPr/>
        </p:nvSpPr>
        <p:spPr>
          <a:xfrm>
            <a:off x="2845124" y="254953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6" name="Elemento grafico 36">
            <a:extLst>
              <a:ext uri="{FF2B5EF4-FFF2-40B4-BE49-F238E27FC236}">
                <a16:creationId xmlns:a16="http://schemas.microsoft.com/office/drawing/2014/main" id="{E4489B15-1BEA-6483-77CC-16E7FD61A208}"/>
              </a:ext>
            </a:extLst>
          </p:cNvPr>
          <p:cNvSpPr/>
          <p:nvPr/>
        </p:nvSpPr>
        <p:spPr>
          <a:xfrm>
            <a:off x="2845124" y="347297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7" name="Elemento grafico 36">
            <a:extLst>
              <a:ext uri="{FF2B5EF4-FFF2-40B4-BE49-F238E27FC236}">
                <a16:creationId xmlns:a16="http://schemas.microsoft.com/office/drawing/2014/main" id="{B84E9B30-E8D7-668E-1148-14116F453500}"/>
              </a:ext>
            </a:extLst>
          </p:cNvPr>
          <p:cNvSpPr/>
          <p:nvPr/>
        </p:nvSpPr>
        <p:spPr>
          <a:xfrm>
            <a:off x="2845124" y="438892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8" name="Elemento grafico 36">
            <a:extLst>
              <a:ext uri="{FF2B5EF4-FFF2-40B4-BE49-F238E27FC236}">
                <a16:creationId xmlns:a16="http://schemas.microsoft.com/office/drawing/2014/main" id="{A32EBDBF-EDC1-613A-3CC3-00E446BC29AB}"/>
              </a:ext>
            </a:extLst>
          </p:cNvPr>
          <p:cNvSpPr/>
          <p:nvPr/>
        </p:nvSpPr>
        <p:spPr>
          <a:xfrm>
            <a:off x="2845124" y="530487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6882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96B4B94-CFF7-7587-028B-08637F583B8B}"/>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2725BD1A-42FD-7F46-40D0-613539585D04}"/>
              </a:ext>
            </a:extLst>
          </p:cNvPr>
          <p:cNvSpPr txBox="1"/>
          <p:nvPr/>
        </p:nvSpPr>
        <p:spPr>
          <a:xfrm>
            <a:off x="481990" y="122993"/>
            <a:ext cx="7670799" cy="1323439"/>
          </a:xfrm>
          <a:prstGeom prst="rect">
            <a:avLst/>
          </a:prstGeom>
          <a:noFill/>
        </p:spPr>
        <p:txBody>
          <a:bodyPr wrap="square" rtlCol="0">
            <a:spAutoFit/>
          </a:bodyPr>
          <a:lstStyle/>
          <a:p>
            <a:r>
              <a:rPr lang="it-CO" sz="8000" b="1">
                <a:solidFill>
                  <a:srgbClr val="0070C0"/>
                </a:solidFill>
                <a:latin typeface="Proxima Nova Rg" panose="02000506030000020004" pitchFamily="2" charset="0"/>
              </a:rPr>
              <a:t>Group work</a:t>
            </a:r>
          </a:p>
        </p:txBody>
      </p:sp>
      <p:pic>
        <p:nvPicPr>
          <p:cNvPr id="4" name="Picture 7">
            <a:extLst>
              <a:ext uri="{FF2B5EF4-FFF2-40B4-BE49-F238E27FC236}">
                <a16:creationId xmlns:a16="http://schemas.microsoft.com/office/drawing/2014/main" id="{86DA57B4-C4B3-6899-1B28-5BF21CE4B2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AA84C923-52B9-241A-3035-C36B38F048E8}"/>
              </a:ext>
            </a:extLst>
          </p:cNvPr>
          <p:cNvSpPr txBox="1"/>
          <p:nvPr/>
        </p:nvSpPr>
        <p:spPr>
          <a:xfrm>
            <a:off x="481990" y="1269005"/>
            <a:ext cx="9462110" cy="707886"/>
          </a:xfrm>
          <a:prstGeom prst="rect">
            <a:avLst/>
          </a:prstGeom>
          <a:noFill/>
        </p:spPr>
        <p:txBody>
          <a:bodyPr wrap="square" rtlCol="0">
            <a:spAutoFit/>
          </a:bodyPr>
          <a:lstStyle/>
          <a:p>
            <a:r>
              <a:rPr lang="it-CO" sz="4000" b="1">
                <a:solidFill>
                  <a:srgbClr val="0070C0"/>
                </a:solidFill>
                <a:latin typeface="Proxima Nova Rg" panose="02000506030000020004" pitchFamily="2" charset="0"/>
              </a:rPr>
              <a:t>Issues facing older persons on the move</a:t>
            </a:r>
          </a:p>
        </p:txBody>
      </p:sp>
      <p:sp>
        <p:nvSpPr>
          <p:cNvPr id="7" name="Elemento grafico 28">
            <a:extLst>
              <a:ext uri="{FF2B5EF4-FFF2-40B4-BE49-F238E27FC236}">
                <a16:creationId xmlns:a16="http://schemas.microsoft.com/office/drawing/2014/main" id="{204EB12C-1A8B-48D9-EC05-6D088D7F7218}"/>
              </a:ext>
            </a:extLst>
          </p:cNvPr>
          <p:cNvSpPr/>
          <p:nvPr/>
        </p:nvSpPr>
        <p:spPr>
          <a:xfrm rot="10800000" flipH="1">
            <a:off x="-525511" y="4318982"/>
            <a:ext cx="13350242" cy="781537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sp>
        <p:nvSpPr>
          <p:cNvPr id="8" name="Figura a mano libera 7">
            <a:extLst>
              <a:ext uri="{FF2B5EF4-FFF2-40B4-BE49-F238E27FC236}">
                <a16:creationId xmlns:a16="http://schemas.microsoft.com/office/drawing/2014/main" id="{F4F54281-9765-15EF-2BFE-E89BF1F6F671}"/>
              </a:ext>
            </a:extLst>
          </p:cNvPr>
          <p:cNvSpPr/>
          <p:nvPr/>
        </p:nvSpPr>
        <p:spPr>
          <a:xfrm>
            <a:off x="-2601376" y="4756411"/>
            <a:ext cx="13520712" cy="330482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5" name="CasellaDiTesto 4">
            <a:extLst>
              <a:ext uri="{FF2B5EF4-FFF2-40B4-BE49-F238E27FC236}">
                <a16:creationId xmlns:a16="http://schemas.microsoft.com/office/drawing/2014/main" id="{C7061399-2535-8BA0-6FA6-867E7E34FA3A}"/>
              </a:ext>
            </a:extLst>
          </p:cNvPr>
          <p:cNvSpPr txBox="1"/>
          <p:nvPr/>
        </p:nvSpPr>
        <p:spPr>
          <a:xfrm>
            <a:off x="4759055" y="2403298"/>
            <a:ext cx="6523393" cy="2246769"/>
          </a:xfrm>
          <a:prstGeom prst="rect">
            <a:avLst/>
          </a:prstGeom>
          <a:noFill/>
        </p:spPr>
        <p:txBody>
          <a:bodyPr wrap="square">
            <a:spAutoFit/>
          </a:bodyPr>
          <a:lstStyle/>
          <a:p>
            <a:pPr algn="r"/>
            <a:r>
              <a:rPr lang="en-US" sz="2000">
                <a:latin typeface="Proxima Nova Thin" panose="02000506030000020004" pitchFamily="2" charset="0"/>
              </a:rPr>
              <a:t>Based on your field experience: </a:t>
            </a:r>
          </a:p>
          <a:p>
            <a:pPr lvl="1" algn="r"/>
            <a:endParaRPr lang="en-US" sz="2000">
              <a:latin typeface="Proxima Nova Thin" panose="02000506030000020004" pitchFamily="2" charset="0"/>
            </a:endParaRPr>
          </a:p>
          <a:p>
            <a:pPr lvl="1" algn="r"/>
            <a:r>
              <a:rPr lang="en-US" sz="2000">
                <a:latin typeface="Proxima Nova Thin" panose="02000506030000020004" pitchFamily="2" charset="0"/>
              </a:rPr>
              <a:t>What are some key challenges and risk you consider older persons face in forced migration. </a:t>
            </a:r>
          </a:p>
          <a:p>
            <a:pPr lvl="1" algn="r"/>
            <a:endParaRPr lang="en-US" sz="2000">
              <a:latin typeface="Proxima Nova Thin" panose="02000506030000020004" pitchFamily="2" charset="0"/>
            </a:endParaRPr>
          </a:p>
          <a:p>
            <a:pPr lvl="1" algn="r"/>
            <a:r>
              <a:rPr lang="en-US" sz="2000">
                <a:latin typeface="Proxima Nova Thin" panose="02000506030000020004" pitchFamily="2" charset="0"/>
              </a:rPr>
              <a:t>Lists the challenges  that UN/NGOs/INGOs face in including older persons in their </a:t>
            </a:r>
            <a:r>
              <a:rPr lang="en-US" sz="2000" err="1">
                <a:latin typeface="Proxima Nova Thin" panose="02000506030000020004" pitchFamily="2" charset="0"/>
              </a:rPr>
              <a:t>programmes</a:t>
            </a:r>
            <a:r>
              <a:rPr lang="en-US" sz="2000">
                <a:latin typeface="Proxima Nova Thin" panose="02000506030000020004" pitchFamily="2" charset="0"/>
              </a:rPr>
              <a:t>.</a:t>
            </a:r>
          </a:p>
        </p:txBody>
      </p:sp>
      <p:grpSp>
        <p:nvGrpSpPr>
          <p:cNvPr id="40" name="Gruppo 39">
            <a:extLst>
              <a:ext uri="{FF2B5EF4-FFF2-40B4-BE49-F238E27FC236}">
                <a16:creationId xmlns:a16="http://schemas.microsoft.com/office/drawing/2014/main" id="{9A0C4C05-AC38-C874-8260-B052560C1B73}"/>
              </a:ext>
            </a:extLst>
          </p:cNvPr>
          <p:cNvGrpSpPr/>
          <p:nvPr/>
        </p:nvGrpSpPr>
        <p:grpSpPr>
          <a:xfrm>
            <a:off x="472459" y="2103491"/>
            <a:ext cx="3487406" cy="3483601"/>
            <a:chOff x="606" y="2101203"/>
            <a:chExt cx="3979509" cy="3975167"/>
          </a:xfrm>
        </p:grpSpPr>
        <p:grpSp>
          <p:nvGrpSpPr>
            <p:cNvPr id="26" name="Elemento grafico 13">
              <a:extLst>
                <a:ext uri="{FF2B5EF4-FFF2-40B4-BE49-F238E27FC236}">
                  <a16:creationId xmlns:a16="http://schemas.microsoft.com/office/drawing/2014/main" id="{14ABF9AB-1A21-1418-78FD-D481F7DAAFAE}"/>
                </a:ext>
              </a:extLst>
            </p:cNvPr>
            <p:cNvGrpSpPr/>
            <p:nvPr/>
          </p:nvGrpSpPr>
          <p:grpSpPr>
            <a:xfrm>
              <a:off x="606" y="2101203"/>
              <a:ext cx="3979509" cy="3975167"/>
              <a:chOff x="1145016" y="329250"/>
              <a:chExt cx="3518887" cy="3515049"/>
            </a:xfrm>
            <a:solidFill>
              <a:schemeClr val="bg1">
                <a:lumMod val="75000"/>
              </a:schemeClr>
            </a:solidFill>
          </p:grpSpPr>
          <p:sp>
            <p:nvSpPr>
              <p:cNvPr id="27" name="Figura a mano libera 26">
                <a:extLst>
                  <a:ext uri="{FF2B5EF4-FFF2-40B4-BE49-F238E27FC236}">
                    <a16:creationId xmlns:a16="http://schemas.microsoft.com/office/drawing/2014/main" id="{5C3EC52F-B0F7-0DF5-9F2F-62E0BB9442C8}"/>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BBB184-87F9-5346-4F51-0375D4C9F39F}"/>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BC09EEBB-B56C-F4D2-C854-950889F90203}"/>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30" name="Figura a mano libera 29">
                <a:extLst>
                  <a:ext uri="{FF2B5EF4-FFF2-40B4-BE49-F238E27FC236}">
                    <a16:creationId xmlns:a16="http://schemas.microsoft.com/office/drawing/2014/main" id="{C333484B-4F26-D8F9-39C2-3E03CB2B1C3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28861444-6D3E-FDB3-B8B2-0C46A168F2D1}"/>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57C8B80D-2B43-0E8E-6709-E8782FC67770}"/>
                  </a:ext>
                </a:extLst>
              </p:cNvPr>
              <p:cNvSpPr/>
              <p:nvPr/>
            </p:nvSpPr>
            <p:spPr>
              <a:xfrm rot="7200000">
                <a:off x="1146935" y="327331"/>
                <a:ext cx="3515049" cy="3518887"/>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a:p>
            </p:txBody>
          </p:sp>
          <p:sp>
            <p:nvSpPr>
              <p:cNvPr id="33" name="Figura a mano libera 32">
                <a:extLst>
                  <a:ext uri="{FF2B5EF4-FFF2-40B4-BE49-F238E27FC236}">
                    <a16:creationId xmlns:a16="http://schemas.microsoft.com/office/drawing/2014/main" id="{FCDB35A8-5B2F-035F-3C34-FED6EACE01A4}"/>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6A4AB51-6400-FFAA-44A5-5C279103B05D}"/>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36404DD3-4AF2-0351-B9AE-588F77867AE4}"/>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6" name="Figura a mano libera 35">
                <a:extLst>
                  <a:ext uri="{FF2B5EF4-FFF2-40B4-BE49-F238E27FC236}">
                    <a16:creationId xmlns:a16="http://schemas.microsoft.com/office/drawing/2014/main" id="{7E14C1DA-2B92-C654-28CD-55AA963D54F3}"/>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7" name="Figura a mano libera 36">
                <a:extLst>
                  <a:ext uri="{FF2B5EF4-FFF2-40B4-BE49-F238E27FC236}">
                    <a16:creationId xmlns:a16="http://schemas.microsoft.com/office/drawing/2014/main" id="{804DEAEC-8ED6-76DC-4F3D-26EDEF6278C6}"/>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8" name="Figura a mano libera 37">
                <a:extLst>
                  <a:ext uri="{FF2B5EF4-FFF2-40B4-BE49-F238E27FC236}">
                    <a16:creationId xmlns:a16="http://schemas.microsoft.com/office/drawing/2014/main" id="{256964A3-149A-98FA-989A-BD93082ECC36}"/>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grpSp>
          <p:nvGrpSpPr>
            <p:cNvPr id="39" name="Gruppo 38">
              <a:extLst>
                <a:ext uri="{FF2B5EF4-FFF2-40B4-BE49-F238E27FC236}">
                  <a16:creationId xmlns:a16="http://schemas.microsoft.com/office/drawing/2014/main" id="{3C04892C-8431-1685-7654-570AFDCCF418}"/>
                </a:ext>
              </a:extLst>
            </p:cNvPr>
            <p:cNvGrpSpPr/>
            <p:nvPr/>
          </p:nvGrpSpPr>
          <p:grpSpPr>
            <a:xfrm>
              <a:off x="958702" y="2795268"/>
              <a:ext cx="2063315" cy="2587039"/>
              <a:chOff x="889211" y="2864572"/>
              <a:chExt cx="2063315" cy="2587039"/>
            </a:xfrm>
          </p:grpSpPr>
          <p:grpSp>
            <p:nvGrpSpPr>
              <p:cNvPr id="15" name="Gruppo 14">
                <a:extLst>
                  <a:ext uri="{FF2B5EF4-FFF2-40B4-BE49-F238E27FC236}">
                    <a16:creationId xmlns:a16="http://schemas.microsoft.com/office/drawing/2014/main" id="{3C8EC394-4E65-9673-4AC3-090B8840B61C}"/>
                  </a:ext>
                </a:extLst>
              </p:cNvPr>
              <p:cNvGrpSpPr/>
              <p:nvPr/>
            </p:nvGrpSpPr>
            <p:grpSpPr>
              <a:xfrm>
                <a:off x="889211" y="2956674"/>
                <a:ext cx="700881" cy="1671520"/>
                <a:chOff x="8060496" y="5792776"/>
                <a:chExt cx="149011" cy="355374"/>
              </a:xfrm>
            </p:grpSpPr>
            <p:sp>
              <p:nvSpPr>
                <p:cNvPr id="16" name="Figura a mano libera 15">
                  <a:extLst>
                    <a:ext uri="{FF2B5EF4-FFF2-40B4-BE49-F238E27FC236}">
                      <a16:creationId xmlns:a16="http://schemas.microsoft.com/office/drawing/2014/main" id="{14CDE537-A4F5-B5E4-B50B-770F0C93A4FF}"/>
                    </a:ext>
                  </a:extLst>
                </p:cNvPr>
                <p:cNvSpPr/>
                <p:nvPr/>
              </p:nvSpPr>
              <p:spPr>
                <a:xfrm flipH="1">
                  <a:off x="8060496" y="5886831"/>
                  <a:ext cx="149011" cy="261319"/>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4008FD5D-135D-5F7B-2D02-DD2A5383581D}"/>
                    </a:ext>
                  </a:extLst>
                </p:cNvPr>
                <p:cNvSpPr/>
                <p:nvPr/>
              </p:nvSpPr>
              <p:spPr>
                <a:xfrm flipH="1">
                  <a:off x="80816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grpSp>
          <p:grpSp>
            <p:nvGrpSpPr>
              <p:cNvPr id="18" name="Gruppo 17">
                <a:extLst>
                  <a:ext uri="{FF2B5EF4-FFF2-40B4-BE49-F238E27FC236}">
                    <a16:creationId xmlns:a16="http://schemas.microsoft.com/office/drawing/2014/main" id="{15FE96E9-503E-F38C-5929-47DBB90A295F}"/>
                  </a:ext>
                </a:extLst>
              </p:cNvPr>
              <p:cNvGrpSpPr/>
              <p:nvPr/>
            </p:nvGrpSpPr>
            <p:grpSpPr>
              <a:xfrm>
                <a:off x="1809672" y="2864572"/>
                <a:ext cx="785183" cy="1686619"/>
                <a:chOff x="8231226" y="5792775"/>
                <a:chExt cx="166934" cy="358584"/>
              </a:xfrm>
            </p:grpSpPr>
            <p:sp>
              <p:nvSpPr>
                <p:cNvPr id="19" name="Figura a mano libera 18">
                  <a:extLst>
                    <a:ext uri="{FF2B5EF4-FFF2-40B4-BE49-F238E27FC236}">
                      <a16:creationId xmlns:a16="http://schemas.microsoft.com/office/drawing/2014/main" id="{DCA7675F-2E1D-E252-9577-697BFBA688FE}"/>
                    </a:ext>
                  </a:extLst>
                </p:cNvPr>
                <p:cNvSpPr/>
                <p:nvPr/>
              </p:nvSpPr>
              <p:spPr>
                <a:xfrm flipH="1">
                  <a:off x="8231226" y="5887821"/>
                  <a:ext cx="166934" cy="263538"/>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D686CE56-6ACB-160D-8499-922379426BE9}"/>
                    </a:ext>
                  </a:extLst>
                </p:cNvPr>
                <p:cNvSpPr/>
                <p:nvPr/>
              </p:nvSpPr>
              <p:spPr>
                <a:xfrm flipH="1">
                  <a:off x="8260639" y="5792775"/>
                  <a:ext cx="104935" cy="104162"/>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grpSp>
          <p:grpSp>
            <p:nvGrpSpPr>
              <p:cNvPr id="13" name="Gruppo 12">
                <a:extLst>
                  <a:ext uri="{FF2B5EF4-FFF2-40B4-BE49-F238E27FC236}">
                    <a16:creationId xmlns:a16="http://schemas.microsoft.com/office/drawing/2014/main" id="{12002283-3B4F-6846-490E-A4EACF239775}"/>
                  </a:ext>
                </a:extLst>
              </p:cNvPr>
              <p:cNvGrpSpPr/>
              <p:nvPr/>
            </p:nvGrpSpPr>
            <p:grpSpPr>
              <a:xfrm>
                <a:off x="2167343" y="3764992"/>
                <a:ext cx="785183" cy="1686619"/>
                <a:chOff x="8231226" y="5792775"/>
                <a:chExt cx="166934" cy="358584"/>
              </a:xfrm>
              <a:solidFill>
                <a:srgbClr val="ED1951"/>
              </a:solidFill>
            </p:grpSpPr>
            <p:sp>
              <p:nvSpPr>
                <p:cNvPr id="10" name="Figura a mano libera 9">
                  <a:extLst>
                    <a:ext uri="{FF2B5EF4-FFF2-40B4-BE49-F238E27FC236}">
                      <a16:creationId xmlns:a16="http://schemas.microsoft.com/office/drawing/2014/main" id="{8279CB23-BA78-D0BB-1C21-6029B983532A}"/>
                    </a:ext>
                  </a:extLst>
                </p:cNvPr>
                <p:cNvSpPr/>
                <p:nvPr/>
              </p:nvSpPr>
              <p:spPr>
                <a:xfrm flipH="1">
                  <a:off x="8231226" y="5887821"/>
                  <a:ext cx="166934" cy="263538"/>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grpFill/>
                <a:ln w="9516" cap="flat">
                  <a:noFill/>
                  <a:prstDash val="solid"/>
                  <a:miter/>
                </a:ln>
              </p:spPr>
              <p:txBody>
                <a:bodyPr rtlCol="0" anchor="ctr"/>
                <a:lstStyle/>
                <a:p>
                  <a:endParaRPr lang="it-CO"/>
                </a:p>
              </p:txBody>
            </p:sp>
            <p:sp>
              <p:nvSpPr>
                <p:cNvPr id="11" name="Figura a mano libera 10">
                  <a:extLst>
                    <a:ext uri="{FF2B5EF4-FFF2-40B4-BE49-F238E27FC236}">
                      <a16:creationId xmlns:a16="http://schemas.microsoft.com/office/drawing/2014/main" id="{465BA617-B2EF-7C2B-4CAD-D66E9756C1C5}"/>
                    </a:ext>
                  </a:extLst>
                </p:cNvPr>
                <p:cNvSpPr/>
                <p:nvPr/>
              </p:nvSpPr>
              <p:spPr>
                <a:xfrm flipH="1">
                  <a:off x="8260639" y="5792775"/>
                  <a:ext cx="104935" cy="104162"/>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grpFill/>
                <a:ln w="9516" cap="flat">
                  <a:noFill/>
                  <a:prstDash val="solid"/>
                  <a:miter/>
                </a:ln>
              </p:spPr>
              <p:txBody>
                <a:bodyPr rtlCol="0" anchor="ctr"/>
                <a:lstStyle/>
                <a:p>
                  <a:endParaRPr lang="it-CO"/>
                </a:p>
              </p:txBody>
            </p:sp>
          </p:grpSp>
          <p:grpSp>
            <p:nvGrpSpPr>
              <p:cNvPr id="14" name="Gruppo 13">
                <a:extLst>
                  <a:ext uri="{FF2B5EF4-FFF2-40B4-BE49-F238E27FC236}">
                    <a16:creationId xmlns:a16="http://schemas.microsoft.com/office/drawing/2014/main" id="{910CD0B8-407F-E9DA-8706-152B8D146877}"/>
                  </a:ext>
                </a:extLst>
              </p:cNvPr>
              <p:cNvGrpSpPr/>
              <p:nvPr/>
            </p:nvGrpSpPr>
            <p:grpSpPr>
              <a:xfrm>
                <a:off x="1397289" y="3780091"/>
                <a:ext cx="700881" cy="1671520"/>
                <a:chOff x="8060496" y="5792776"/>
                <a:chExt cx="149011" cy="355374"/>
              </a:xfrm>
              <a:solidFill>
                <a:srgbClr val="ED1951"/>
              </a:solidFill>
            </p:grpSpPr>
            <p:sp>
              <p:nvSpPr>
                <p:cNvPr id="9" name="Figura a mano libera 8">
                  <a:extLst>
                    <a:ext uri="{FF2B5EF4-FFF2-40B4-BE49-F238E27FC236}">
                      <a16:creationId xmlns:a16="http://schemas.microsoft.com/office/drawing/2014/main" id="{ABB95CE8-6199-C253-CA76-34ED6B3B5437}"/>
                    </a:ext>
                  </a:extLst>
                </p:cNvPr>
                <p:cNvSpPr/>
                <p:nvPr/>
              </p:nvSpPr>
              <p:spPr>
                <a:xfrm flipH="1">
                  <a:off x="8060496" y="5886831"/>
                  <a:ext cx="149011" cy="261319"/>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grpFill/>
                <a:ln w="9516" cap="flat">
                  <a:noFill/>
                  <a:prstDash val="solid"/>
                  <a:miter/>
                </a:ln>
              </p:spPr>
              <p:txBody>
                <a:bodyPr rtlCol="0" anchor="ctr"/>
                <a:lstStyle/>
                <a:p>
                  <a:endParaRPr lang="it-CO"/>
                </a:p>
              </p:txBody>
            </p:sp>
            <p:sp>
              <p:nvSpPr>
                <p:cNvPr id="12" name="Figura a mano libera 11">
                  <a:extLst>
                    <a:ext uri="{FF2B5EF4-FFF2-40B4-BE49-F238E27FC236}">
                      <a16:creationId xmlns:a16="http://schemas.microsoft.com/office/drawing/2014/main" id="{977A0ACC-7063-FFF8-3D2D-058AF34A29D0}"/>
                    </a:ext>
                  </a:extLst>
                </p:cNvPr>
                <p:cNvSpPr/>
                <p:nvPr/>
              </p:nvSpPr>
              <p:spPr>
                <a:xfrm flipH="1">
                  <a:off x="80816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grpFill/>
                <a:ln w="9516" cap="flat">
                  <a:noFill/>
                  <a:prstDash val="solid"/>
                  <a:miter/>
                </a:ln>
              </p:spPr>
              <p:txBody>
                <a:bodyPr rtlCol="0" anchor="ctr"/>
                <a:lstStyle/>
                <a:p>
                  <a:endParaRPr lang="it-CO"/>
                </a:p>
              </p:txBody>
            </p:sp>
          </p:grpSp>
        </p:grpSp>
      </p:grpSp>
      <p:sp>
        <p:nvSpPr>
          <p:cNvPr id="42" name="CasellaDiTesto 41">
            <a:extLst>
              <a:ext uri="{FF2B5EF4-FFF2-40B4-BE49-F238E27FC236}">
                <a16:creationId xmlns:a16="http://schemas.microsoft.com/office/drawing/2014/main" id="{9643F702-5BBA-597E-6CEA-8EB4B586BE03}"/>
              </a:ext>
            </a:extLst>
          </p:cNvPr>
          <p:cNvSpPr txBox="1"/>
          <p:nvPr/>
        </p:nvSpPr>
        <p:spPr>
          <a:xfrm>
            <a:off x="-1931336" y="5790085"/>
            <a:ext cx="7715250" cy="400110"/>
          </a:xfrm>
          <a:prstGeom prst="rect">
            <a:avLst/>
          </a:prstGeom>
          <a:noFill/>
        </p:spPr>
        <p:txBody>
          <a:bodyPr wrap="square">
            <a:spAutoFit/>
          </a:bodyPr>
          <a:lstStyle/>
          <a:p>
            <a:pPr lvl="1" algn="r"/>
            <a:r>
              <a:rPr lang="en-US" sz="2000">
                <a:solidFill>
                  <a:schemeClr val="bg1"/>
                </a:solidFill>
                <a:latin typeface="Proxima Nova Thin" panose="02000506030000020004" pitchFamily="2" charset="0"/>
              </a:rPr>
              <a:t>You have 15 minutes</a:t>
            </a:r>
          </a:p>
        </p:txBody>
      </p:sp>
      <p:sp>
        <p:nvSpPr>
          <p:cNvPr id="43" name="Elemento grafico 36">
            <a:extLst>
              <a:ext uri="{FF2B5EF4-FFF2-40B4-BE49-F238E27FC236}">
                <a16:creationId xmlns:a16="http://schemas.microsoft.com/office/drawing/2014/main" id="{49DBD3E7-0809-0A9C-125C-8EF1A30AEBA4}"/>
              </a:ext>
            </a:extLst>
          </p:cNvPr>
          <p:cNvSpPr/>
          <p:nvPr/>
        </p:nvSpPr>
        <p:spPr>
          <a:xfrm>
            <a:off x="11344975" y="306666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44" name="Elemento grafico 36">
            <a:extLst>
              <a:ext uri="{FF2B5EF4-FFF2-40B4-BE49-F238E27FC236}">
                <a16:creationId xmlns:a16="http://schemas.microsoft.com/office/drawing/2014/main" id="{70A65F01-A6F2-D276-6596-09658B7D74EB}"/>
              </a:ext>
            </a:extLst>
          </p:cNvPr>
          <p:cNvSpPr/>
          <p:nvPr/>
        </p:nvSpPr>
        <p:spPr>
          <a:xfrm>
            <a:off x="11344975" y="403321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5" name="CasellaDiTesto 24">
            <a:extLst>
              <a:ext uri="{FF2B5EF4-FFF2-40B4-BE49-F238E27FC236}">
                <a16:creationId xmlns:a16="http://schemas.microsoft.com/office/drawing/2014/main" id="{87E81398-3D7D-561E-5BBC-F1A89DB4CBD4}"/>
              </a:ext>
            </a:extLst>
          </p:cNvPr>
          <p:cNvSpPr txBox="1"/>
          <p:nvPr/>
        </p:nvSpPr>
        <p:spPr>
          <a:xfrm>
            <a:off x="2978926" y="2103290"/>
            <a:ext cx="2026371" cy="1015663"/>
          </a:xfrm>
          <a:prstGeom prst="rect">
            <a:avLst/>
          </a:prstGeom>
          <a:noFill/>
        </p:spPr>
        <p:txBody>
          <a:bodyPr wrap="square">
            <a:spAutoFit/>
          </a:bodyPr>
          <a:lstStyle>
            <a:defPPr>
              <a:defRPr lang="en-US"/>
            </a:defPPr>
            <a:lvl1pPr>
              <a:defRPr sz="2400">
                <a:solidFill>
                  <a:srgbClr val="222222"/>
                </a:solidFill>
                <a:latin typeface="Proxima Nova Thin" panose="02000506030000020004" pitchFamily="2" charset="0"/>
                <a:ea typeface="Times New Roman" panose="02020603050405020304" pitchFamily="18" charset="0"/>
              </a:defRPr>
            </a:lvl1pPr>
          </a:lstStyle>
          <a:p>
            <a:r>
              <a:rPr lang="en-US" sz="2000"/>
              <a:t>Work in 4 groups with different topics </a:t>
            </a:r>
          </a:p>
        </p:txBody>
      </p:sp>
    </p:spTree>
    <p:extLst>
      <p:ext uri="{BB962C8B-B14F-4D97-AF65-F5344CB8AC3E}">
        <p14:creationId xmlns:p14="http://schemas.microsoft.com/office/powerpoint/2010/main" val="497787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4003204-4BB0-DCF4-9B3E-9E730DBF1D19}"/>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5" name="Picture 7">
            <a:extLst>
              <a:ext uri="{FF2B5EF4-FFF2-40B4-BE49-F238E27FC236}">
                <a16:creationId xmlns:a16="http://schemas.microsoft.com/office/drawing/2014/main" id="{D6219F6A-086C-4F12-7A0D-49B199757EB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4F7634F1-6A34-A361-86C1-718FF969BEB4}"/>
              </a:ext>
            </a:extLst>
          </p:cNvPr>
          <p:cNvSpPr txBox="1"/>
          <p:nvPr/>
        </p:nvSpPr>
        <p:spPr>
          <a:xfrm>
            <a:off x="4859968" y="520633"/>
            <a:ext cx="3998976" cy="707886"/>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Group Activities</a:t>
            </a:r>
          </a:p>
        </p:txBody>
      </p:sp>
      <p:sp>
        <p:nvSpPr>
          <p:cNvPr id="7" name="Elemento grafico 28">
            <a:extLst>
              <a:ext uri="{FF2B5EF4-FFF2-40B4-BE49-F238E27FC236}">
                <a16:creationId xmlns:a16="http://schemas.microsoft.com/office/drawing/2014/main" id="{BC658A26-300C-E284-023E-3D14EC9FAC1E}"/>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pic>
        <p:nvPicPr>
          <p:cNvPr id="8" name="Elemento grafico 7">
            <a:extLst>
              <a:ext uri="{FF2B5EF4-FFF2-40B4-BE49-F238E27FC236}">
                <a16:creationId xmlns:a16="http://schemas.microsoft.com/office/drawing/2014/main" id="{225ED1D6-BD4C-AA7B-54FC-9624EA5EAA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45975" y="4866237"/>
            <a:ext cx="3340100" cy="2908300"/>
          </a:xfrm>
          <a:prstGeom prst="rect">
            <a:avLst/>
          </a:prstGeom>
        </p:spPr>
      </p:pic>
      <p:sp>
        <p:nvSpPr>
          <p:cNvPr id="9" name="CasellaDiTesto 8">
            <a:extLst>
              <a:ext uri="{FF2B5EF4-FFF2-40B4-BE49-F238E27FC236}">
                <a16:creationId xmlns:a16="http://schemas.microsoft.com/office/drawing/2014/main" id="{1793022B-7C26-F761-B500-D69873BBA18D}"/>
              </a:ext>
            </a:extLst>
          </p:cNvPr>
          <p:cNvSpPr txBox="1"/>
          <p:nvPr/>
        </p:nvSpPr>
        <p:spPr>
          <a:xfrm>
            <a:off x="3535979" y="2280976"/>
            <a:ext cx="9140589" cy="2492990"/>
          </a:xfrm>
          <a:prstGeom prst="rect">
            <a:avLst/>
          </a:prstGeom>
          <a:noFill/>
        </p:spPr>
        <p:txBody>
          <a:bodyPr wrap="square">
            <a:spAutoFit/>
          </a:bodyPr>
          <a:lstStyle/>
          <a:p>
            <a:pPr lvl="1"/>
            <a:r>
              <a:rPr lang="en-US" sz="2400">
                <a:latin typeface="Proxima Nova Thin" panose="02000506030000020004" pitchFamily="2" charset="0"/>
              </a:rPr>
              <a:t>Group 1: </a:t>
            </a:r>
            <a:r>
              <a:rPr lang="en-US" sz="2000">
                <a:latin typeface="Proxima Nova Thin" panose="02000506030000020004" pitchFamily="2" charset="0"/>
              </a:rPr>
              <a:t>Documentation</a:t>
            </a:r>
          </a:p>
          <a:p>
            <a:pPr lvl="1"/>
            <a:endParaRPr lang="en-US" sz="2000">
              <a:latin typeface="Proxima Nova Thin" panose="02000506030000020004" pitchFamily="2" charset="0"/>
            </a:endParaRPr>
          </a:p>
          <a:p>
            <a:pPr lvl="1"/>
            <a:r>
              <a:rPr lang="en-US" sz="2400">
                <a:latin typeface="Proxima Nova Thin" panose="02000506030000020004" pitchFamily="2" charset="0"/>
              </a:rPr>
              <a:t>Group 2: </a:t>
            </a:r>
            <a:r>
              <a:rPr lang="en-US" sz="2000">
                <a:latin typeface="Proxima Nova Thin" panose="02000506030000020004" pitchFamily="2" charset="0"/>
              </a:rPr>
              <a:t>Economic Security ( income and food) </a:t>
            </a:r>
          </a:p>
          <a:p>
            <a:pPr lvl="1"/>
            <a:endParaRPr lang="en-US" sz="2000">
              <a:latin typeface="Proxima Nova Thin" panose="02000506030000020004" pitchFamily="2" charset="0"/>
            </a:endParaRPr>
          </a:p>
          <a:p>
            <a:pPr lvl="1"/>
            <a:r>
              <a:rPr lang="en-US" sz="2400">
                <a:latin typeface="Proxima Nova Thin" panose="02000506030000020004" pitchFamily="2" charset="0"/>
              </a:rPr>
              <a:t>Group 3: </a:t>
            </a:r>
            <a:r>
              <a:rPr lang="en-US" sz="2000">
                <a:latin typeface="Proxima Nova Thin" panose="02000506030000020004" pitchFamily="2" charset="0"/>
              </a:rPr>
              <a:t>Health and Care</a:t>
            </a:r>
            <a:endParaRPr lang="en-US" sz="2000">
              <a:latin typeface="Proxima Nova Thin" panose="02000506030000020004" pitchFamily="2" charset="0"/>
              <a:cs typeface="Calibri"/>
            </a:endParaRPr>
          </a:p>
          <a:p>
            <a:pPr lvl="1"/>
            <a:endParaRPr lang="en-US" sz="2000">
              <a:latin typeface="Proxima Nova Thin" panose="02000506030000020004" pitchFamily="2" charset="0"/>
            </a:endParaRPr>
          </a:p>
          <a:p>
            <a:pPr lvl="1"/>
            <a:r>
              <a:rPr lang="en-US" sz="2400">
                <a:latin typeface="Proxima Nova Thin" panose="02000506030000020004" pitchFamily="2" charset="0"/>
              </a:rPr>
              <a:t>Group 4: </a:t>
            </a:r>
            <a:r>
              <a:rPr lang="en-US" sz="2000">
                <a:latin typeface="Proxima Nova Thin" panose="02000506030000020004" pitchFamily="2" charset="0"/>
              </a:rPr>
              <a:t>Disability</a:t>
            </a:r>
          </a:p>
        </p:txBody>
      </p:sp>
      <p:sp>
        <p:nvSpPr>
          <p:cNvPr id="11" name="CasellaDiTesto 10">
            <a:extLst>
              <a:ext uri="{FF2B5EF4-FFF2-40B4-BE49-F238E27FC236}">
                <a16:creationId xmlns:a16="http://schemas.microsoft.com/office/drawing/2014/main" id="{8E6CBF3E-5322-82BE-3E10-607D2F374035}"/>
              </a:ext>
            </a:extLst>
          </p:cNvPr>
          <p:cNvSpPr txBox="1"/>
          <p:nvPr/>
        </p:nvSpPr>
        <p:spPr>
          <a:xfrm>
            <a:off x="1513264" y="5746337"/>
            <a:ext cx="7345680" cy="400110"/>
          </a:xfrm>
          <a:prstGeom prst="rect">
            <a:avLst/>
          </a:prstGeom>
          <a:noFill/>
        </p:spPr>
        <p:txBody>
          <a:bodyPr wrap="square">
            <a:spAutoFit/>
          </a:bodyPr>
          <a:lstStyle/>
          <a:p>
            <a:pPr lvl="1"/>
            <a:r>
              <a:rPr lang="en-US" sz="2000">
                <a:latin typeface="Proxima Nova Thin" panose="02000506030000020004" pitchFamily="2" charset="0"/>
              </a:rPr>
              <a:t>You have 3 minutes to make your presentation</a:t>
            </a:r>
          </a:p>
        </p:txBody>
      </p:sp>
      <p:sp>
        <p:nvSpPr>
          <p:cNvPr id="13" name="Elemento grafico 8">
            <a:extLst>
              <a:ext uri="{FF2B5EF4-FFF2-40B4-BE49-F238E27FC236}">
                <a16:creationId xmlns:a16="http://schemas.microsoft.com/office/drawing/2014/main" id="{BB3BD231-F8C9-CF48-EBCC-6F72F105A24C}"/>
              </a:ext>
            </a:extLst>
          </p:cNvPr>
          <p:cNvSpPr/>
          <p:nvPr/>
        </p:nvSpPr>
        <p:spPr>
          <a:xfrm>
            <a:off x="1888366" y="244174"/>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chemeClr val="bg1">
              <a:lumMod val="75000"/>
            </a:schemeClr>
          </a:solidFill>
          <a:ln w="8996" cap="flat">
            <a:noFill/>
            <a:prstDash val="solid"/>
            <a:miter/>
          </a:ln>
        </p:spPr>
        <p:txBody>
          <a:bodyPr rtlCol="0" anchor="ctr"/>
          <a:lstStyle/>
          <a:p>
            <a:endParaRPr lang="it-CO"/>
          </a:p>
        </p:txBody>
      </p:sp>
    </p:spTree>
    <p:extLst>
      <p:ext uri="{BB962C8B-B14F-4D97-AF65-F5344CB8AC3E}">
        <p14:creationId xmlns:p14="http://schemas.microsoft.com/office/powerpoint/2010/main" val="393054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48C91A5-7081-76EA-8E78-EDECE2909A2E}"/>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3" name="Picture 7">
            <a:extLst>
              <a:ext uri="{FF2B5EF4-FFF2-40B4-BE49-F238E27FC236}">
                <a16:creationId xmlns:a16="http://schemas.microsoft.com/office/drawing/2014/main" id="{9E267749-21F4-4340-4083-2B5126F6C1D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EDAA2F0D-FC15-59B3-ACE7-F8946CDCBD22}"/>
              </a:ext>
            </a:extLst>
          </p:cNvPr>
          <p:cNvSpPr txBox="1"/>
          <p:nvPr/>
        </p:nvSpPr>
        <p:spPr>
          <a:xfrm>
            <a:off x="431172" y="291837"/>
            <a:ext cx="2599136" cy="3170099"/>
          </a:xfrm>
          <a:prstGeom prst="rect">
            <a:avLst/>
          </a:prstGeom>
          <a:noFill/>
        </p:spPr>
        <p:txBody>
          <a:bodyPr wrap="square" rtlCol="0">
            <a:spAutoFit/>
          </a:bodyPr>
          <a:lstStyle/>
          <a:p>
            <a:r>
              <a:rPr lang="it-CO" sz="4000" b="1">
                <a:solidFill>
                  <a:srgbClr val="0070C0"/>
                </a:solidFill>
                <a:latin typeface="Proxima Nova Rg" panose="02000506030000020004" pitchFamily="2" charset="0"/>
              </a:rPr>
              <a:t>Highlights</a:t>
            </a:r>
          </a:p>
          <a:p>
            <a:r>
              <a:rPr lang="it-CO" sz="4000" b="1">
                <a:solidFill>
                  <a:srgbClr val="0070C0"/>
                </a:solidFill>
                <a:latin typeface="Proxima Nova Rg" panose="02000506030000020004" pitchFamily="2" charset="0"/>
              </a:rPr>
              <a:t>from Ageing</a:t>
            </a:r>
          </a:p>
          <a:p>
            <a:r>
              <a:rPr lang="it-CO" sz="4000" b="1">
                <a:solidFill>
                  <a:srgbClr val="0070C0"/>
                </a:solidFill>
                <a:latin typeface="Proxima Nova Rg" panose="02000506030000020004" pitchFamily="2" charset="0"/>
              </a:rPr>
              <a:t>on the move</a:t>
            </a:r>
          </a:p>
        </p:txBody>
      </p:sp>
      <p:grpSp>
        <p:nvGrpSpPr>
          <p:cNvPr id="137" name="Gruppo 136">
            <a:extLst>
              <a:ext uri="{FF2B5EF4-FFF2-40B4-BE49-F238E27FC236}">
                <a16:creationId xmlns:a16="http://schemas.microsoft.com/office/drawing/2014/main" id="{D0AA28C7-841E-17CE-B986-B6C16E16F5FB}"/>
              </a:ext>
            </a:extLst>
          </p:cNvPr>
          <p:cNvGrpSpPr/>
          <p:nvPr/>
        </p:nvGrpSpPr>
        <p:grpSpPr>
          <a:xfrm>
            <a:off x="3030308" y="-232746"/>
            <a:ext cx="8639627" cy="10974267"/>
            <a:chOff x="4638581" y="191537"/>
            <a:chExt cx="5097465" cy="6474925"/>
          </a:xfrm>
        </p:grpSpPr>
        <p:sp>
          <p:nvSpPr>
            <p:cNvPr id="8" name="Figura a mano libera 7">
              <a:extLst>
                <a:ext uri="{FF2B5EF4-FFF2-40B4-BE49-F238E27FC236}">
                  <a16:creationId xmlns:a16="http://schemas.microsoft.com/office/drawing/2014/main" id="{A0FE480F-141F-01A6-1913-8122CC0C6BC3}"/>
                </a:ext>
              </a:extLst>
            </p:cNvPr>
            <p:cNvSpPr/>
            <p:nvPr/>
          </p:nvSpPr>
          <p:spPr>
            <a:xfrm>
              <a:off x="7113363" y="1796843"/>
              <a:ext cx="733009" cy="1014773"/>
            </a:xfrm>
            <a:custGeom>
              <a:avLst/>
              <a:gdLst>
                <a:gd name="connsiteX0" fmla="*/ 172342 w 775500"/>
                <a:gd name="connsiteY0" fmla="*/ 252207 h 1073598"/>
                <a:gd name="connsiteX1" fmla="*/ 181302 w 775500"/>
                <a:gd name="connsiteY1" fmla="*/ 257138 h 1073598"/>
                <a:gd name="connsiteX2" fmla="*/ 187463 w 775500"/>
                <a:gd name="connsiteY2" fmla="*/ 234726 h 1073598"/>
                <a:gd name="connsiteX3" fmla="*/ 183206 w 775500"/>
                <a:gd name="connsiteY3" fmla="*/ 220980 h 1073598"/>
                <a:gd name="connsiteX4" fmla="*/ 179099 w 775500"/>
                <a:gd name="connsiteY4" fmla="*/ 214854 h 1073598"/>
                <a:gd name="connsiteX5" fmla="*/ 189927 w 775500"/>
                <a:gd name="connsiteY5" fmla="*/ 211119 h 1073598"/>
                <a:gd name="connsiteX6" fmla="*/ 206578 w 775500"/>
                <a:gd name="connsiteY6" fmla="*/ 206637 h 1073598"/>
                <a:gd name="connsiteX7" fmla="*/ 214792 w 775500"/>
                <a:gd name="connsiteY7" fmla="*/ 200847 h 1073598"/>
                <a:gd name="connsiteX8" fmla="*/ 227449 w 775500"/>
                <a:gd name="connsiteY8" fmla="*/ 188856 h 1073598"/>
                <a:gd name="connsiteX9" fmla="*/ 207923 w 775500"/>
                <a:gd name="connsiteY9" fmla="*/ 158974 h 1073598"/>
                <a:gd name="connsiteX10" fmla="*/ 237791 w 775500"/>
                <a:gd name="connsiteY10" fmla="*/ 171674 h 1073598"/>
                <a:gd name="connsiteX11" fmla="*/ 248731 w 775500"/>
                <a:gd name="connsiteY11" fmla="*/ 176044 h 1073598"/>
                <a:gd name="connsiteX12" fmla="*/ 258811 w 775500"/>
                <a:gd name="connsiteY12" fmla="*/ 170479 h 1073598"/>
                <a:gd name="connsiteX13" fmla="*/ 271692 w 775500"/>
                <a:gd name="connsiteY13" fmla="*/ 165175 h 1073598"/>
                <a:gd name="connsiteX14" fmla="*/ 277479 w 775500"/>
                <a:gd name="connsiteY14" fmla="*/ 155351 h 1073598"/>
                <a:gd name="connsiteX15" fmla="*/ 267174 w 775500"/>
                <a:gd name="connsiteY15" fmla="*/ 154268 h 1073598"/>
                <a:gd name="connsiteX16" fmla="*/ 279458 w 775500"/>
                <a:gd name="connsiteY16" fmla="*/ 136562 h 1073598"/>
                <a:gd name="connsiteX17" fmla="*/ 272439 w 775500"/>
                <a:gd name="connsiteY17" fmla="*/ 131071 h 1073598"/>
                <a:gd name="connsiteX18" fmla="*/ 280540 w 775500"/>
                <a:gd name="connsiteY18" fmla="*/ 126216 h 1073598"/>
                <a:gd name="connsiteX19" fmla="*/ 283117 w 775500"/>
                <a:gd name="connsiteY19" fmla="*/ 101787 h 1073598"/>
                <a:gd name="connsiteX20" fmla="*/ 304996 w 775500"/>
                <a:gd name="connsiteY20" fmla="*/ 83110 h 1073598"/>
                <a:gd name="connsiteX21" fmla="*/ 331131 w 775500"/>
                <a:gd name="connsiteY21" fmla="*/ 69738 h 1073598"/>
                <a:gd name="connsiteX22" fmla="*/ 348081 w 775500"/>
                <a:gd name="connsiteY22" fmla="*/ 80047 h 1073598"/>
                <a:gd name="connsiteX23" fmla="*/ 350657 w 775500"/>
                <a:gd name="connsiteY23" fmla="*/ 91739 h 1073598"/>
                <a:gd name="connsiteX24" fmla="*/ 365591 w 775500"/>
                <a:gd name="connsiteY24" fmla="*/ 83820 h 1073598"/>
                <a:gd name="connsiteX25" fmla="*/ 372760 w 775500"/>
                <a:gd name="connsiteY25" fmla="*/ 60811 h 1073598"/>
                <a:gd name="connsiteX26" fmla="*/ 378883 w 775500"/>
                <a:gd name="connsiteY26" fmla="*/ 56702 h 1073598"/>
                <a:gd name="connsiteX27" fmla="*/ 390084 w 775500"/>
                <a:gd name="connsiteY27" fmla="*/ 57897 h 1073598"/>
                <a:gd name="connsiteX28" fmla="*/ 409871 w 775500"/>
                <a:gd name="connsiteY28" fmla="*/ 68543 h 1073598"/>
                <a:gd name="connsiteX29" fmla="*/ 425366 w 775500"/>
                <a:gd name="connsiteY29" fmla="*/ 65405 h 1073598"/>
                <a:gd name="connsiteX30" fmla="*/ 443362 w 775500"/>
                <a:gd name="connsiteY30" fmla="*/ 56851 h 1073598"/>
                <a:gd name="connsiteX31" fmla="*/ 459752 w 775500"/>
                <a:gd name="connsiteY31" fmla="*/ 45272 h 1073598"/>
                <a:gd name="connsiteX32" fmla="*/ 474350 w 775500"/>
                <a:gd name="connsiteY32" fmla="*/ 42059 h 1073598"/>
                <a:gd name="connsiteX33" fmla="*/ 488165 w 775500"/>
                <a:gd name="connsiteY33" fmla="*/ 36867 h 1073598"/>
                <a:gd name="connsiteX34" fmla="*/ 498245 w 775500"/>
                <a:gd name="connsiteY34" fmla="*/ 31302 h 1073598"/>
                <a:gd name="connsiteX35" fmla="*/ 507318 w 775500"/>
                <a:gd name="connsiteY35" fmla="*/ 26521 h 1073598"/>
                <a:gd name="connsiteX36" fmla="*/ 508587 w 775500"/>
                <a:gd name="connsiteY36" fmla="*/ 14344 h 1073598"/>
                <a:gd name="connsiteX37" fmla="*/ 520535 w 775500"/>
                <a:gd name="connsiteY37" fmla="*/ 8927 h 1073598"/>
                <a:gd name="connsiteX38" fmla="*/ 519452 w 775500"/>
                <a:gd name="connsiteY38" fmla="*/ 19274 h 1073598"/>
                <a:gd name="connsiteX39" fmla="*/ 528412 w 775500"/>
                <a:gd name="connsiteY39" fmla="*/ 15539 h 1073598"/>
                <a:gd name="connsiteX40" fmla="*/ 529570 w 775500"/>
                <a:gd name="connsiteY40" fmla="*/ 4333 h 1073598"/>
                <a:gd name="connsiteX41" fmla="*/ 542376 w 775500"/>
                <a:gd name="connsiteY41" fmla="*/ 0 h 1073598"/>
                <a:gd name="connsiteX42" fmla="*/ 558878 w 775500"/>
                <a:gd name="connsiteY42" fmla="*/ 5528 h 1073598"/>
                <a:gd name="connsiteX43" fmla="*/ 570714 w 775500"/>
                <a:gd name="connsiteY43" fmla="*/ 10571 h 1073598"/>
                <a:gd name="connsiteX44" fmla="*/ 576837 w 775500"/>
                <a:gd name="connsiteY44" fmla="*/ 24504 h 1073598"/>
                <a:gd name="connsiteX45" fmla="*/ 575941 w 775500"/>
                <a:gd name="connsiteY45" fmla="*/ 32945 h 1073598"/>
                <a:gd name="connsiteX46" fmla="*/ 575381 w 775500"/>
                <a:gd name="connsiteY46" fmla="*/ 38137 h 1073598"/>
                <a:gd name="connsiteX47" fmla="*/ 564180 w 775500"/>
                <a:gd name="connsiteY47" fmla="*/ 44077 h 1073598"/>
                <a:gd name="connsiteX48" fmla="*/ 551785 w 775500"/>
                <a:gd name="connsiteY48" fmla="*/ 44674 h 1073598"/>
                <a:gd name="connsiteX49" fmla="*/ 539389 w 775500"/>
                <a:gd name="connsiteY49" fmla="*/ 45272 h 1073598"/>
                <a:gd name="connsiteX50" fmla="*/ 524978 w 775500"/>
                <a:gd name="connsiteY50" fmla="*/ 46617 h 1073598"/>
                <a:gd name="connsiteX51" fmla="*/ 515009 w 775500"/>
                <a:gd name="connsiteY51" fmla="*/ 51248 h 1073598"/>
                <a:gd name="connsiteX52" fmla="*/ 507542 w 775500"/>
                <a:gd name="connsiteY52" fmla="*/ 58084 h 1073598"/>
                <a:gd name="connsiteX53" fmla="*/ 501941 w 775500"/>
                <a:gd name="connsiteY53" fmla="*/ 66040 h 1073598"/>
                <a:gd name="connsiteX54" fmla="*/ 498208 w 775500"/>
                <a:gd name="connsiteY54" fmla="*/ 75154 h 1073598"/>
                <a:gd name="connsiteX55" fmla="*/ 493690 w 775500"/>
                <a:gd name="connsiteY55" fmla="*/ 82251 h 1073598"/>
                <a:gd name="connsiteX56" fmla="*/ 481295 w 775500"/>
                <a:gd name="connsiteY56" fmla="*/ 82849 h 1073598"/>
                <a:gd name="connsiteX57" fmla="*/ 473156 w 775500"/>
                <a:gd name="connsiteY57" fmla="*/ 90095 h 1073598"/>
                <a:gd name="connsiteX58" fmla="*/ 468414 w 775500"/>
                <a:gd name="connsiteY58" fmla="*/ 99097 h 1073598"/>
                <a:gd name="connsiteX59" fmla="*/ 461283 w 775500"/>
                <a:gd name="connsiteY59" fmla="*/ 112619 h 1073598"/>
                <a:gd name="connsiteX60" fmla="*/ 447394 w 775500"/>
                <a:gd name="connsiteY60" fmla="*/ 127299 h 1073598"/>
                <a:gd name="connsiteX61" fmla="*/ 442279 w 775500"/>
                <a:gd name="connsiteY61" fmla="*/ 140036 h 1073598"/>
                <a:gd name="connsiteX62" fmla="*/ 440599 w 775500"/>
                <a:gd name="connsiteY62" fmla="*/ 156023 h 1073598"/>
                <a:gd name="connsiteX63" fmla="*/ 438172 w 775500"/>
                <a:gd name="connsiteY63" fmla="*/ 169993 h 1073598"/>
                <a:gd name="connsiteX64" fmla="*/ 430107 w 775500"/>
                <a:gd name="connsiteY64" fmla="*/ 183403 h 1073598"/>
                <a:gd name="connsiteX65" fmla="*/ 424619 w 775500"/>
                <a:gd name="connsiteY65" fmla="*/ 191359 h 1073598"/>
                <a:gd name="connsiteX66" fmla="*/ 415696 w 775500"/>
                <a:gd name="connsiteY66" fmla="*/ 203723 h 1073598"/>
                <a:gd name="connsiteX67" fmla="*/ 438844 w 775500"/>
                <a:gd name="connsiteY67" fmla="*/ 200473 h 1073598"/>
                <a:gd name="connsiteX68" fmla="*/ 439292 w 775500"/>
                <a:gd name="connsiteY68" fmla="*/ 205254 h 1073598"/>
                <a:gd name="connsiteX69" fmla="*/ 445378 w 775500"/>
                <a:gd name="connsiteY69" fmla="*/ 210633 h 1073598"/>
                <a:gd name="connsiteX70" fmla="*/ 454077 w 775500"/>
                <a:gd name="connsiteY70" fmla="*/ 218104 h 1073598"/>
                <a:gd name="connsiteX71" fmla="*/ 452770 w 775500"/>
                <a:gd name="connsiteY71" fmla="*/ 230318 h 1073598"/>
                <a:gd name="connsiteX72" fmla="*/ 455458 w 775500"/>
                <a:gd name="connsiteY72" fmla="*/ 241039 h 1073598"/>
                <a:gd name="connsiteX73" fmla="*/ 457474 w 775500"/>
                <a:gd name="connsiteY73" fmla="*/ 248845 h 1073598"/>
                <a:gd name="connsiteX74" fmla="*/ 464382 w 775500"/>
                <a:gd name="connsiteY74" fmla="*/ 255270 h 1073598"/>
                <a:gd name="connsiteX75" fmla="*/ 468601 w 775500"/>
                <a:gd name="connsiteY75" fmla="*/ 260462 h 1073598"/>
                <a:gd name="connsiteX76" fmla="*/ 469422 w 775500"/>
                <a:gd name="connsiteY76" fmla="*/ 270137 h 1073598"/>
                <a:gd name="connsiteX77" fmla="*/ 468041 w 775500"/>
                <a:gd name="connsiteY77" fmla="*/ 283285 h 1073598"/>
                <a:gd name="connsiteX78" fmla="*/ 464307 w 775500"/>
                <a:gd name="connsiteY78" fmla="*/ 293333 h 1073598"/>
                <a:gd name="connsiteX79" fmla="*/ 461544 w 775500"/>
                <a:gd name="connsiteY79" fmla="*/ 301588 h 1073598"/>
                <a:gd name="connsiteX80" fmla="*/ 460349 w 775500"/>
                <a:gd name="connsiteY80" fmla="*/ 312794 h 1073598"/>
                <a:gd name="connsiteX81" fmla="*/ 460349 w 775500"/>
                <a:gd name="connsiteY81" fmla="*/ 320264 h 1073598"/>
                <a:gd name="connsiteX82" fmla="*/ 469422 w 775500"/>
                <a:gd name="connsiteY82" fmla="*/ 326166 h 1073598"/>
                <a:gd name="connsiteX83" fmla="*/ 477673 w 775500"/>
                <a:gd name="connsiteY83" fmla="*/ 328930 h 1073598"/>
                <a:gd name="connsiteX84" fmla="*/ 479689 w 775500"/>
                <a:gd name="connsiteY84" fmla="*/ 336774 h 1073598"/>
                <a:gd name="connsiteX85" fmla="*/ 495296 w 775500"/>
                <a:gd name="connsiteY85" fmla="*/ 350744 h 1073598"/>
                <a:gd name="connsiteX86" fmla="*/ 511275 w 775500"/>
                <a:gd name="connsiteY86" fmla="*/ 352425 h 1073598"/>
                <a:gd name="connsiteX87" fmla="*/ 525351 w 775500"/>
                <a:gd name="connsiteY87" fmla="*/ 353919 h 1073598"/>
                <a:gd name="connsiteX88" fmla="*/ 541779 w 775500"/>
                <a:gd name="connsiteY88" fmla="*/ 360381 h 1073598"/>
                <a:gd name="connsiteX89" fmla="*/ 560782 w 775500"/>
                <a:gd name="connsiteY89" fmla="*/ 350968 h 1073598"/>
                <a:gd name="connsiteX90" fmla="*/ 571013 w 775500"/>
                <a:gd name="connsiteY90" fmla="*/ 353023 h 1073598"/>
                <a:gd name="connsiteX91" fmla="*/ 585648 w 775500"/>
                <a:gd name="connsiteY91" fmla="*/ 358364 h 1073598"/>
                <a:gd name="connsiteX92" fmla="*/ 598678 w 775500"/>
                <a:gd name="connsiteY92" fmla="*/ 360680 h 1073598"/>
                <a:gd name="connsiteX93" fmla="*/ 604652 w 775500"/>
                <a:gd name="connsiteY93" fmla="*/ 366993 h 1073598"/>
                <a:gd name="connsiteX94" fmla="*/ 636910 w 775500"/>
                <a:gd name="connsiteY94" fmla="*/ 421677 h 1073598"/>
                <a:gd name="connsiteX95" fmla="*/ 653412 w 775500"/>
                <a:gd name="connsiteY95" fmla="*/ 427206 h 1073598"/>
                <a:gd name="connsiteX96" fmla="*/ 668347 w 775500"/>
                <a:gd name="connsiteY96" fmla="*/ 419287 h 1073598"/>
                <a:gd name="connsiteX97" fmla="*/ 686529 w 775500"/>
                <a:gd name="connsiteY97" fmla="*/ 426757 h 1073598"/>
                <a:gd name="connsiteX98" fmla="*/ 732863 w 775500"/>
                <a:gd name="connsiteY98" fmla="*/ 428774 h 1073598"/>
                <a:gd name="connsiteX99" fmla="*/ 746976 w 775500"/>
                <a:gd name="connsiteY99" fmla="*/ 420781 h 1073598"/>
                <a:gd name="connsiteX100" fmla="*/ 771543 w 775500"/>
                <a:gd name="connsiteY100" fmla="*/ 430941 h 1073598"/>
                <a:gd name="connsiteX101" fmla="*/ 775500 w 775500"/>
                <a:gd name="connsiteY101" fmla="*/ 447488 h 1073598"/>
                <a:gd name="connsiteX102" fmla="*/ 762321 w 775500"/>
                <a:gd name="connsiteY102" fmla="*/ 455631 h 1073598"/>
                <a:gd name="connsiteX103" fmla="*/ 756683 w 775500"/>
                <a:gd name="connsiteY103" fmla="*/ 473075 h 1073598"/>
                <a:gd name="connsiteX104" fmla="*/ 742234 w 775500"/>
                <a:gd name="connsiteY104" fmla="*/ 483907 h 1073598"/>
                <a:gd name="connsiteX105" fmla="*/ 751008 w 775500"/>
                <a:gd name="connsiteY105" fmla="*/ 500006 h 1073598"/>
                <a:gd name="connsiteX106" fmla="*/ 741823 w 775500"/>
                <a:gd name="connsiteY106" fmla="*/ 533251 h 1073598"/>
                <a:gd name="connsiteX107" fmla="*/ 747013 w 775500"/>
                <a:gd name="connsiteY107" fmla="*/ 547071 h 1073598"/>
                <a:gd name="connsiteX108" fmla="*/ 746378 w 775500"/>
                <a:gd name="connsiteY108" fmla="*/ 562199 h 1073598"/>
                <a:gd name="connsiteX109" fmla="*/ 747760 w 775500"/>
                <a:gd name="connsiteY109" fmla="*/ 567092 h 1073598"/>
                <a:gd name="connsiteX110" fmla="*/ 745370 w 775500"/>
                <a:gd name="connsiteY110" fmla="*/ 571612 h 1073598"/>
                <a:gd name="connsiteX111" fmla="*/ 760304 w 775500"/>
                <a:gd name="connsiteY111" fmla="*/ 594024 h 1073598"/>
                <a:gd name="connsiteX112" fmla="*/ 765569 w 775500"/>
                <a:gd name="connsiteY112" fmla="*/ 606911 h 1073598"/>
                <a:gd name="connsiteX113" fmla="*/ 764598 w 775500"/>
                <a:gd name="connsiteY113" fmla="*/ 616286 h 1073598"/>
                <a:gd name="connsiteX114" fmla="*/ 728047 w 775500"/>
                <a:gd name="connsiteY114" fmla="*/ 639034 h 1073598"/>
                <a:gd name="connsiteX115" fmla="*/ 745520 w 775500"/>
                <a:gd name="connsiteY115" fmla="*/ 653228 h 1073598"/>
                <a:gd name="connsiteX116" fmla="*/ 758662 w 775500"/>
                <a:gd name="connsiteY116" fmla="*/ 672652 h 1073598"/>
                <a:gd name="connsiteX117" fmla="*/ 738239 w 775500"/>
                <a:gd name="connsiteY117" fmla="*/ 693532 h 1073598"/>
                <a:gd name="connsiteX118" fmla="*/ 723715 w 775500"/>
                <a:gd name="connsiteY118" fmla="*/ 694130 h 1073598"/>
                <a:gd name="connsiteX119" fmla="*/ 714979 w 775500"/>
                <a:gd name="connsiteY119" fmla="*/ 707203 h 1073598"/>
                <a:gd name="connsiteX120" fmla="*/ 695676 w 775500"/>
                <a:gd name="connsiteY120" fmla="*/ 689760 h 1073598"/>
                <a:gd name="connsiteX121" fmla="*/ 692764 w 775500"/>
                <a:gd name="connsiteY121" fmla="*/ 710602 h 1073598"/>
                <a:gd name="connsiteX122" fmla="*/ 592331 w 775500"/>
                <a:gd name="connsiteY122" fmla="*/ 700032 h 1073598"/>
                <a:gd name="connsiteX123" fmla="*/ 585536 w 775500"/>
                <a:gd name="connsiteY123" fmla="*/ 737385 h 1073598"/>
                <a:gd name="connsiteX124" fmla="*/ 586245 w 775500"/>
                <a:gd name="connsiteY124" fmla="*/ 739812 h 1073598"/>
                <a:gd name="connsiteX125" fmla="*/ 621490 w 775500"/>
                <a:gd name="connsiteY125" fmla="*/ 747806 h 1073598"/>
                <a:gd name="connsiteX126" fmla="*/ 627912 w 775500"/>
                <a:gd name="connsiteY126" fmla="*/ 759012 h 1073598"/>
                <a:gd name="connsiteX127" fmla="*/ 627352 w 775500"/>
                <a:gd name="connsiteY127" fmla="*/ 773169 h 1073598"/>
                <a:gd name="connsiteX128" fmla="*/ 620295 w 775500"/>
                <a:gd name="connsiteY128" fmla="*/ 777203 h 1073598"/>
                <a:gd name="connsiteX129" fmla="*/ 607004 w 775500"/>
                <a:gd name="connsiteY129" fmla="*/ 768201 h 1073598"/>
                <a:gd name="connsiteX130" fmla="*/ 572431 w 775500"/>
                <a:gd name="connsiteY130" fmla="*/ 772160 h 1073598"/>
                <a:gd name="connsiteX131" fmla="*/ 563321 w 775500"/>
                <a:gd name="connsiteY131" fmla="*/ 822474 h 1073598"/>
                <a:gd name="connsiteX132" fmla="*/ 588299 w 775500"/>
                <a:gd name="connsiteY132" fmla="*/ 846941 h 1073598"/>
                <a:gd name="connsiteX133" fmla="*/ 589083 w 775500"/>
                <a:gd name="connsiteY133" fmla="*/ 857474 h 1073598"/>
                <a:gd name="connsiteX134" fmla="*/ 596214 w 775500"/>
                <a:gd name="connsiteY134" fmla="*/ 879886 h 1073598"/>
                <a:gd name="connsiteX135" fmla="*/ 541666 w 775500"/>
                <a:gd name="connsiteY135" fmla="*/ 1073598 h 1073598"/>
                <a:gd name="connsiteX136" fmla="*/ 519713 w 775500"/>
                <a:gd name="connsiteY136" fmla="*/ 1047451 h 1073598"/>
                <a:gd name="connsiteX137" fmla="*/ 490965 w 775500"/>
                <a:gd name="connsiteY137" fmla="*/ 1050103 h 1073598"/>
                <a:gd name="connsiteX138" fmla="*/ 543645 w 775500"/>
                <a:gd name="connsiteY138" fmla="*/ 982532 h 1073598"/>
                <a:gd name="connsiteX139" fmla="*/ 539352 w 775500"/>
                <a:gd name="connsiteY139" fmla="*/ 978274 h 1073598"/>
                <a:gd name="connsiteX140" fmla="*/ 532781 w 775500"/>
                <a:gd name="connsiteY140" fmla="*/ 977564 h 1073598"/>
                <a:gd name="connsiteX141" fmla="*/ 528300 w 775500"/>
                <a:gd name="connsiteY141" fmla="*/ 965723 h 1073598"/>
                <a:gd name="connsiteX142" fmla="*/ 516390 w 775500"/>
                <a:gd name="connsiteY142" fmla="*/ 961614 h 1073598"/>
                <a:gd name="connsiteX143" fmla="*/ 507878 w 775500"/>
                <a:gd name="connsiteY143" fmla="*/ 961614 h 1073598"/>
                <a:gd name="connsiteX144" fmla="*/ 507430 w 775500"/>
                <a:gd name="connsiteY144" fmla="*/ 956833 h 1073598"/>
                <a:gd name="connsiteX145" fmla="*/ 488090 w 775500"/>
                <a:gd name="connsiteY145" fmla="*/ 942489 h 1073598"/>
                <a:gd name="connsiteX146" fmla="*/ 463411 w 775500"/>
                <a:gd name="connsiteY146" fmla="*/ 951305 h 1073598"/>
                <a:gd name="connsiteX147" fmla="*/ 450754 w 775500"/>
                <a:gd name="connsiteY147" fmla="*/ 944432 h 1073598"/>
                <a:gd name="connsiteX148" fmla="*/ 437649 w 775500"/>
                <a:gd name="connsiteY148" fmla="*/ 933562 h 1073598"/>
                <a:gd name="connsiteX149" fmla="*/ 421670 w 775500"/>
                <a:gd name="connsiteY149" fmla="*/ 942489 h 1073598"/>
                <a:gd name="connsiteX150" fmla="*/ 405018 w 775500"/>
                <a:gd name="connsiteY150" fmla="*/ 947383 h 1073598"/>
                <a:gd name="connsiteX151" fmla="*/ 384259 w 775500"/>
                <a:gd name="connsiteY151" fmla="*/ 946150 h 1073598"/>
                <a:gd name="connsiteX152" fmla="*/ 364098 w 775500"/>
                <a:gd name="connsiteY152" fmla="*/ 939277 h 1073598"/>
                <a:gd name="connsiteX153" fmla="*/ 355287 w 775500"/>
                <a:gd name="connsiteY153" fmla="*/ 932666 h 1073598"/>
                <a:gd name="connsiteX154" fmla="*/ 347073 w 775500"/>
                <a:gd name="connsiteY154" fmla="*/ 902372 h 1073598"/>
                <a:gd name="connsiteX155" fmla="*/ 327023 w 775500"/>
                <a:gd name="connsiteY155" fmla="*/ 894528 h 1073598"/>
                <a:gd name="connsiteX156" fmla="*/ 329749 w 775500"/>
                <a:gd name="connsiteY156" fmla="*/ 877719 h 1073598"/>
                <a:gd name="connsiteX157" fmla="*/ 325045 w 775500"/>
                <a:gd name="connsiteY157" fmla="*/ 868232 h 1073598"/>
                <a:gd name="connsiteX158" fmla="*/ 311193 w 775500"/>
                <a:gd name="connsiteY158" fmla="*/ 864497 h 1073598"/>
                <a:gd name="connsiteX159" fmla="*/ 302158 w 775500"/>
                <a:gd name="connsiteY159" fmla="*/ 851199 h 1073598"/>
                <a:gd name="connsiteX160" fmla="*/ 279458 w 775500"/>
                <a:gd name="connsiteY160" fmla="*/ 841226 h 1073598"/>
                <a:gd name="connsiteX161" fmla="*/ 280839 w 775500"/>
                <a:gd name="connsiteY161" fmla="*/ 828077 h 1073598"/>
                <a:gd name="connsiteX162" fmla="*/ 280615 w 775500"/>
                <a:gd name="connsiteY162" fmla="*/ 816647 h 1073598"/>
                <a:gd name="connsiteX163" fmla="*/ 257467 w 775500"/>
                <a:gd name="connsiteY163" fmla="*/ 793302 h 1073598"/>
                <a:gd name="connsiteX164" fmla="*/ 229316 w 775500"/>
                <a:gd name="connsiteY164" fmla="*/ 785607 h 1073598"/>
                <a:gd name="connsiteX165" fmla="*/ 211805 w 775500"/>
                <a:gd name="connsiteY165" fmla="*/ 772048 h 1073598"/>
                <a:gd name="connsiteX166" fmla="*/ 198439 w 775500"/>
                <a:gd name="connsiteY166" fmla="*/ 764017 h 1073598"/>
                <a:gd name="connsiteX167" fmla="*/ 188881 w 775500"/>
                <a:gd name="connsiteY167" fmla="*/ 755388 h 1073598"/>
                <a:gd name="connsiteX168" fmla="*/ 177382 w 775500"/>
                <a:gd name="connsiteY168" fmla="*/ 747544 h 1073598"/>
                <a:gd name="connsiteX169" fmla="*/ 166405 w 775500"/>
                <a:gd name="connsiteY169" fmla="*/ 743548 h 1073598"/>
                <a:gd name="connsiteX170" fmla="*/ 161626 w 775500"/>
                <a:gd name="connsiteY170" fmla="*/ 743996 h 1073598"/>
                <a:gd name="connsiteX171" fmla="*/ 157893 w 775500"/>
                <a:gd name="connsiteY171" fmla="*/ 752139 h 1073598"/>
                <a:gd name="connsiteX172" fmla="*/ 135491 w 775500"/>
                <a:gd name="connsiteY172" fmla="*/ 749786 h 1073598"/>
                <a:gd name="connsiteX173" fmla="*/ 115853 w 775500"/>
                <a:gd name="connsiteY173" fmla="*/ 746760 h 1073598"/>
                <a:gd name="connsiteX174" fmla="*/ 106855 w 775500"/>
                <a:gd name="connsiteY174" fmla="*/ 742016 h 1073598"/>
                <a:gd name="connsiteX175" fmla="*/ 88485 w 775500"/>
                <a:gd name="connsiteY175" fmla="*/ 736301 h 1073598"/>
                <a:gd name="connsiteX176" fmla="*/ 84117 w 775500"/>
                <a:gd name="connsiteY176" fmla="*/ 723489 h 1073598"/>
                <a:gd name="connsiteX177" fmla="*/ 63807 w 775500"/>
                <a:gd name="connsiteY177" fmla="*/ 707166 h 1073598"/>
                <a:gd name="connsiteX178" fmla="*/ 9035 w 775500"/>
                <a:gd name="connsiteY178" fmla="*/ 668169 h 1073598"/>
                <a:gd name="connsiteX179" fmla="*/ 0 w 775500"/>
                <a:gd name="connsiteY179" fmla="*/ 654872 h 1073598"/>
                <a:gd name="connsiteX180" fmla="*/ 5488 w 775500"/>
                <a:gd name="connsiteY180" fmla="*/ 647849 h 1073598"/>
                <a:gd name="connsiteX181" fmla="*/ 1269 w 775500"/>
                <a:gd name="connsiteY181" fmla="*/ 642657 h 1073598"/>
                <a:gd name="connsiteX182" fmla="*/ 21132 w 775500"/>
                <a:gd name="connsiteY182" fmla="*/ 634290 h 1073598"/>
                <a:gd name="connsiteX183" fmla="*/ 36066 w 775500"/>
                <a:gd name="connsiteY183" fmla="*/ 617818 h 1073598"/>
                <a:gd name="connsiteX184" fmla="*/ 27927 w 775500"/>
                <a:gd name="connsiteY184" fmla="*/ 614082 h 1073598"/>
                <a:gd name="connsiteX185" fmla="*/ 28823 w 775500"/>
                <a:gd name="connsiteY185" fmla="*/ 605641 h 1073598"/>
                <a:gd name="connsiteX186" fmla="*/ 38456 w 775500"/>
                <a:gd name="connsiteY186" fmla="*/ 595256 h 1073598"/>
                <a:gd name="connsiteX187" fmla="*/ 60036 w 775500"/>
                <a:gd name="connsiteY187" fmla="*/ 597535 h 1073598"/>
                <a:gd name="connsiteX188" fmla="*/ 75455 w 775500"/>
                <a:gd name="connsiteY188" fmla="*/ 595331 h 1073598"/>
                <a:gd name="connsiteX189" fmla="*/ 140382 w 775500"/>
                <a:gd name="connsiteY189" fmla="*/ 519542 h 1073598"/>
                <a:gd name="connsiteX190" fmla="*/ 122050 w 775500"/>
                <a:gd name="connsiteY190" fmla="*/ 522344 h 1073598"/>
                <a:gd name="connsiteX191" fmla="*/ 127688 w 775500"/>
                <a:gd name="connsiteY191" fmla="*/ 504900 h 1073598"/>
                <a:gd name="connsiteX192" fmla="*/ 116487 w 775500"/>
                <a:gd name="connsiteY192" fmla="*/ 503742 h 1073598"/>
                <a:gd name="connsiteX193" fmla="*/ 126157 w 775500"/>
                <a:gd name="connsiteY193" fmla="*/ 492872 h 1073598"/>
                <a:gd name="connsiteX194" fmla="*/ 116786 w 775500"/>
                <a:gd name="connsiteY194" fmla="*/ 491901 h 1073598"/>
                <a:gd name="connsiteX195" fmla="*/ 125635 w 775500"/>
                <a:gd name="connsiteY195" fmla="*/ 462019 h 1073598"/>
                <a:gd name="connsiteX196" fmla="*/ 129032 w 775500"/>
                <a:gd name="connsiteY196" fmla="*/ 456677 h 1073598"/>
                <a:gd name="connsiteX197" fmla="*/ 123432 w 775500"/>
                <a:gd name="connsiteY197" fmla="*/ 428550 h 1073598"/>
                <a:gd name="connsiteX198" fmla="*/ 124179 w 775500"/>
                <a:gd name="connsiteY198" fmla="*/ 412489 h 1073598"/>
                <a:gd name="connsiteX199" fmla="*/ 117421 w 775500"/>
                <a:gd name="connsiteY199" fmla="*/ 413684 h 1073598"/>
                <a:gd name="connsiteX200" fmla="*/ 118317 w 775500"/>
                <a:gd name="connsiteY200" fmla="*/ 405205 h 1073598"/>
                <a:gd name="connsiteX201" fmla="*/ 127800 w 775500"/>
                <a:gd name="connsiteY201" fmla="*/ 405205 h 1073598"/>
                <a:gd name="connsiteX202" fmla="*/ 136574 w 775500"/>
                <a:gd name="connsiteY202" fmla="*/ 393775 h 1073598"/>
                <a:gd name="connsiteX203" fmla="*/ 127352 w 775500"/>
                <a:gd name="connsiteY203" fmla="*/ 364303 h 1073598"/>
                <a:gd name="connsiteX204" fmla="*/ 131795 w 775500"/>
                <a:gd name="connsiteY204" fmla="*/ 358140 h 1073598"/>
                <a:gd name="connsiteX205" fmla="*/ 135977 w 775500"/>
                <a:gd name="connsiteY205" fmla="*/ 345253 h 1073598"/>
                <a:gd name="connsiteX206" fmla="*/ 130600 w 775500"/>
                <a:gd name="connsiteY206" fmla="*/ 333300 h 1073598"/>
                <a:gd name="connsiteX207" fmla="*/ 119661 w 775500"/>
                <a:gd name="connsiteY207" fmla="*/ 319816 h 1073598"/>
                <a:gd name="connsiteX208" fmla="*/ 119661 w 775500"/>
                <a:gd name="connsiteY208" fmla="*/ 311225 h 1073598"/>
                <a:gd name="connsiteX209" fmla="*/ 106855 w 775500"/>
                <a:gd name="connsiteY209" fmla="*/ 297516 h 1073598"/>
                <a:gd name="connsiteX210" fmla="*/ 118317 w 775500"/>
                <a:gd name="connsiteY210" fmla="*/ 278840 h 1073598"/>
                <a:gd name="connsiteX211" fmla="*/ 144863 w 775500"/>
                <a:gd name="connsiteY211" fmla="*/ 270211 h 1073598"/>
                <a:gd name="connsiteX212" fmla="*/ 160207 w 775500"/>
                <a:gd name="connsiteY212" fmla="*/ 259491 h 107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75500" h="1073598">
                  <a:moveTo>
                    <a:pt x="172342" y="252207"/>
                  </a:moveTo>
                  <a:lnTo>
                    <a:pt x="181302" y="257138"/>
                  </a:lnTo>
                  <a:lnTo>
                    <a:pt x="187463" y="234726"/>
                  </a:lnTo>
                  <a:lnTo>
                    <a:pt x="183206" y="220980"/>
                  </a:lnTo>
                  <a:lnTo>
                    <a:pt x="179099" y="214854"/>
                  </a:lnTo>
                  <a:lnTo>
                    <a:pt x="189927" y="211119"/>
                  </a:lnTo>
                  <a:lnTo>
                    <a:pt x="206578" y="206637"/>
                  </a:lnTo>
                  <a:lnTo>
                    <a:pt x="214792" y="200847"/>
                  </a:lnTo>
                  <a:lnTo>
                    <a:pt x="227449" y="188856"/>
                  </a:lnTo>
                  <a:lnTo>
                    <a:pt x="207923" y="158974"/>
                  </a:lnTo>
                  <a:lnTo>
                    <a:pt x="237791" y="171674"/>
                  </a:lnTo>
                  <a:lnTo>
                    <a:pt x="248731" y="176044"/>
                  </a:lnTo>
                  <a:lnTo>
                    <a:pt x="258811" y="170479"/>
                  </a:lnTo>
                  <a:lnTo>
                    <a:pt x="271692" y="165175"/>
                  </a:lnTo>
                  <a:lnTo>
                    <a:pt x="277479" y="155351"/>
                  </a:lnTo>
                  <a:lnTo>
                    <a:pt x="267174" y="154268"/>
                  </a:lnTo>
                  <a:lnTo>
                    <a:pt x="279458" y="136562"/>
                  </a:lnTo>
                  <a:lnTo>
                    <a:pt x="272439" y="131071"/>
                  </a:lnTo>
                  <a:lnTo>
                    <a:pt x="280540" y="126216"/>
                  </a:lnTo>
                  <a:lnTo>
                    <a:pt x="283117" y="101787"/>
                  </a:lnTo>
                  <a:lnTo>
                    <a:pt x="304996" y="83110"/>
                  </a:lnTo>
                  <a:lnTo>
                    <a:pt x="331131" y="69738"/>
                  </a:lnTo>
                  <a:lnTo>
                    <a:pt x="348081" y="80047"/>
                  </a:lnTo>
                  <a:lnTo>
                    <a:pt x="350657" y="91739"/>
                  </a:lnTo>
                  <a:lnTo>
                    <a:pt x="365591" y="83820"/>
                  </a:lnTo>
                  <a:lnTo>
                    <a:pt x="372760" y="60811"/>
                  </a:lnTo>
                  <a:lnTo>
                    <a:pt x="378883" y="56702"/>
                  </a:lnTo>
                  <a:lnTo>
                    <a:pt x="390084" y="57897"/>
                  </a:lnTo>
                  <a:lnTo>
                    <a:pt x="409871" y="68543"/>
                  </a:lnTo>
                  <a:lnTo>
                    <a:pt x="425366" y="65405"/>
                  </a:lnTo>
                  <a:lnTo>
                    <a:pt x="443362" y="56851"/>
                  </a:lnTo>
                  <a:lnTo>
                    <a:pt x="459752" y="45272"/>
                  </a:lnTo>
                  <a:lnTo>
                    <a:pt x="474350" y="42059"/>
                  </a:lnTo>
                  <a:lnTo>
                    <a:pt x="488165" y="36867"/>
                  </a:lnTo>
                  <a:lnTo>
                    <a:pt x="498245" y="31302"/>
                  </a:lnTo>
                  <a:lnTo>
                    <a:pt x="507318" y="26521"/>
                  </a:lnTo>
                  <a:lnTo>
                    <a:pt x="508587" y="14344"/>
                  </a:lnTo>
                  <a:lnTo>
                    <a:pt x="520535" y="8927"/>
                  </a:lnTo>
                  <a:lnTo>
                    <a:pt x="519452" y="19274"/>
                  </a:lnTo>
                  <a:lnTo>
                    <a:pt x="528412" y="15539"/>
                  </a:lnTo>
                  <a:lnTo>
                    <a:pt x="529570" y="4333"/>
                  </a:lnTo>
                  <a:lnTo>
                    <a:pt x="542376" y="0"/>
                  </a:lnTo>
                  <a:lnTo>
                    <a:pt x="558878" y="5528"/>
                  </a:lnTo>
                  <a:lnTo>
                    <a:pt x="570714" y="10571"/>
                  </a:lnTo>
                  <a:lnTo>
                    <a:pt x="576837" y="24504"/>
                  </a:lnTo>
                  <a:lnTo>
                    <a:pt x="575941" y="32945"/>
                  </a:lnTo>
                  <a:lnTo>
                    <a:pt x="575381" y="38137"/>
                  </a:lnTo>
                  <a:lnTo>
                    <a:pt x="564180" y="44077"/>
                  </a:lnTo>
                  <a:lnTo>
                    <a:pt x="551785" y="44674"/>
                  </a:lnTo>
                  <a:lnTo>
                    <a:pt x="539389" y="45272"/>
                  </a:lnTo>
                  <a:lnTo>
                    <a:pt x="524978" y="46617"/>
                  </a:lnTo>
                  <a:lnTo>
                    <a:pt x="515009" y="51248"/>
                  </a:lnTo>
                  <a:lnTo>
                    <a:pt x="507542" y="58084"/>
                  </a:lnTo>
                  <a:lnTo>
                    <a:pt x="501941" y="66040"/>
                  </a:lnTo>
                  <a:lnTo>
                    <a:pt x="498208" y="75154"/>
                  </a:lnTo>
                  <a:lnTo>
                    <a:pt x="493690" y="82251"/>
                  </a:lnTo>
                  <a:lnTo>
                    <a:pt x="481295" y="82849"/>
                  </a:lnTo>
                  <a:lnTo>
                    <a:pt x="473156" y="90095"/>
                  </a:lnTo>
                  <a:lnTo>
                    <a:pt x="468414" y="99097"/>
                  </a:lnTo>
                  <a:lnTo>
                    <a:pt x="461283" y="112619"/>
                  </a:lnTo>
                  <a:cubicBezTo>
                    <a:pt x="457170" y="117977"/>
                    <a:pt x="452516" y="122897"/>
                    <a:pt x="447394" y="127299"/>
                  </a:cubicBezTo>
                  <a:lnTo>
                    <a:pt x="442279" y="140036"/>
                  </a:lnTo>
                  <a:lnTo>
                    <a:pt x="440599" y="156023"/>
                  </a:lnTo>
                  <a:lnTo>
                    <a:pt x="438172" y="169993"/>
                  </a:lnTo>
                  <a:lnTo>
                    <a:pt x="430107" y="183403"/>
                  </a:lnTo>
                  <a:lnTo>
                    <a:pt x="424619" y="191359"/>
                  </a:lnTo>
                  <a:lnTo>
                    <a:pt x="415696" y="203723"/>
                  </a:lnTo>
                  <a:lnTo>
                    <a:pt x="438844" y="200473"/>
                  </a:lnTo>
                  <a:lnTo>
                    <a:pt x="439292" y="205254"/>
                  </a:lnTo>
                  <a:lnTo>
                    <a:pt x="445378" y="210633"/>
                  </a:lnTo>
                  <a:lnTo>
                    <a:pt x="454077" y="218104"/>
                  </a:lnTo>
                  <a:lnTo>
                    <a:pt x="452770" y="230318"/>
                  </a:lnTo>
                  <a:lnTo>
                    <a:pt x="455458" y="241039"/>
                  </a:lnTo>
                  <a:lnTo>
                    <a:pt x="457474" y="248845"/>
                  </a:lnTo>
                  <a:lnTo>
                    <a:pt x="464382" y="255270"/>
                  </a:lnTo>
                  <a:lnTo>
                    <a:pt x="468601" y="260462"/>
                  </a:lnTo>
                  <a:lnTo>
                    <a:pt x="469422" y="270137"/>
                  </a:lnTo>
                  <a:lnTo>
                    <a:pt x="468041" y="283285"/>
                  </a:lnTo>
                  <a:lnTo>
                    <a:pt x="464307" y="293333"/>
                  </a:lnTo>
                  <a:lnTo>
                    <a:pt x="461544" y="301588"/>
                  </a:lnTo>
                  <a:lnTo>
                    <a:pt x="460349" y="312794"/>
                  </a:lnTo>
                  <a:lnTo>
                    <a:pt x="460349" y="320264"/>
                  </a:lnTo>
                  <a:lnTo>
                    <a:pt x="469422" y="326166"/>
                  </a:lnTo>
                  <a:lnTo>
                    <a:pt x="477673" y="328930"/>
                  </a:lnTo>
                  <a:cubicBezTo>
                    <a:pt x="477693" y="331670"/>
                    <a:pt x="478385" y="334364"/>
                    <a:pt x="479689" y="336774"/>
                  </a:cubicBezTo>
                  <a:cubicBezTo>
                    <a:pt x="482004" y="341742"/>
                    <a:pt x="495296" y="350744"/>
                    <a:pt x="495296" y="350744"/>
                  </a:cubicBezTo>
                  <a:lnTo>
                    <a:pt x="511275" y="352425"/>
                  </a:lnTo>
                  <a:lnTo>
                    <a:pt x="525351" y="353919"/>
                  </a:lnTo>
                  <a:lnTo>
                    <a:pt x="541779" y="360381"/>
                  </a:lnTo>
                  <a:lnTo>
                    <a:pt x="560782" y="350968"/>
                  </a:lnTo>
                  <a:lnTo>
                    <a:pt x="571013" y="353023"/>
                  </a:lnTo>
                  <a:lnTo>
                    <a:pt x="585648" y="358364"/>
                  </a:lnTo>
                  <a:lnTo>
                    <a:pt x="598678" y="360680"/>
                  </a:lnTo>
                  <a:lnTo>
                    <a:pt x="604652" y="366993"/>
                  </a:lnTo>
                  <a:lnTo>
                    <a:pt x="636910" y="421677"/>
                  </a:lnTo>
                  <a:lnTo>
                    <a:pt x="653412" y="427206"/>
                  </a:lnTo>
                  <a:lnTo>
                    <a:pt x="668347" y="419287"/>
                  </a:lnTo>
                  <a:lnTo>
                    <a:pt x="686529" y="426757"/>
                  </a:lnTo>
                  <a:lnTo>
                    <a:pt x="732863" y="428774"/>
                  </a:lnTo>
                  <a:lnTo>
                    <a:pt x="746976" y="420781"/>
                  </a:lnTo>
                  <a:lnTo>
                    <a:pt x="771543" y="430941"/>
                  </a:lnTo>
                  <a:lnTo>
                    <a:pt x="775500" y="447488"/>
                  </a:lnTo>
                  <a:lnTo>
                    <a:pt x="762321" y="455631"/>
                  </a:lnTo>
                  <a:lnTo>
                    <a:pt x="756683" y="473075"/>
                  </a:lnTo>
                  <a:lnTo>
                    <a:pt x="742234" y="483907"/>
                  </a:lnTo>
                  <a:lnTo>
                    <a:pt x="751008" y="500006"/>
                  </a:lnTo>
                  <a:lnTo>
                    <a:pt x="741823" y="533251"/>
                  </a:lnTo>
                  <a:lnTo>
                    <a:pt x="747013" y="547071"/>
                  </a:lnTo>
                  <a:lnTo>
                    <a:pt x="746378" y="562199"/>
                  </a:lnTo>
                  <a:lnTo>
                    <a:pt x="747760" y="567092"/>
                  </a:lnTo>
                  <a:lnTo>
                    <a:pt x="745370" y="571612"/>
                  </a:lnTo>
                  <a:lnTo>
                    <a:pt x="760304" y="594024"/>
                  </a:lnTo>
                  <a:lnTo>
                    <a:pt x="765569" y="606911"/>
                  </a:lnTo>
                  <a:lnTo>
                    <a:pt x="764598" y="616286"/>
                  </a:lnTo>
                  <a:lnTo>
                    <a:pt x="728047" y="639034"/>
                  </a:lnTo>
                  <a:lnTo>
                    <a:pt x="745520" y="653228"/>
                  </a:lnTo>
                  <a:lnTo>
                    <a:pt x="758662" y="672652"/>
                  </a:lnTo>
                  <a:lnTo>
                    <a:pt x="738239" y="693532"/>
                  </a:lnTo>
                  <a:lnTo>
                    <a:pt x="723715" y="694130"/>
                  </a:lnTo>
                  <a:lnTo>
                    <a:pt x="714979" y="707203"/>
                  </a:lnTo>
                  <a:lnTo>
                    <a:pt x="695676" y="689760"/>
                  </a:lnTo>
                  <a:lnTo>
                    <a:pt x="692764" y="710602"/>
                  </a:lnTo>
                  <a:lnTo>
                    <a:pt x="592331" y="700032"/>
                  </a:lnTo>
                  <a:lnTo>
                    <a:pt x="585536" y="737385"/>
                  </a:lnTo>
                  <a:lnTo>
                    <a:pt x="586245" y="739812"/>
                  </a:lnTo>
                  <a:lnTo>
                    <a:pt x="621490" y="747806"/>
                  </a:lnTo>
                  <a:lnTo>
                    <a:pt x="627912" y="759012"/>
                  </a:lnTo>
                  <a:lnTo>
                    <a:pt x="627352" y="773169"/>
                  </a:lnTo>
                  <a:lnTo>
                    <a:pt x="620295" y="777203"/>
                  </a:lnTo>
                  <a:lnTo>
                    <a:pt x="607004" y="768201"/>
                  </a:lnTo>
                  <a:lnTo>
                    <a:pt x="572431" y="772160"/>
                  </a:lnTo>
                  <a:lnTo>
                    <a:pt x="563321" y="822474"/>
                  </a:lnTo>
                  <a:lnTo>
                    <a:pt x="588299" y="846941"/>
                  </a:lnTo>
                  <a:lnTo>
                    <a:pt x="589083" y="857474"/>
                  </a:lnTo>
                  <a:lnTo>
                    <a:pt x="596214" y="879886"/>
                  </a:lnTo>
                  <a:lnTo>
                    <a:pt x="541666" y="1073598"/>
                  </a:lnTo>
                  <a:lnTo>
                    <a:pt x="519713" y="1047451"/>
                  </a:lnTo>
                  <a:lnTo>
                    <a:pt x="490965" y="1050103"/>
                  </a:lnTo>
                  <a:lnTo>
                    <a:pt x="543645" y="982532"/>
                  </a:lnTo>
                  <a:lnTo>
                    <a:pt x="539352" y="978274"/>
                  </a:lnTo>
                  <a:lnTo>
                    <a:pt x="532781" y="977564"/>
                  </a:lnTo>
                  <a:lnTo>
                    <a:pt x="528300" y="965723"/>
                  </a:lnTo>
                  <a:lnTo>
                    <a:pt x="516390" y="961614"/>
                  </a:lnTo>
                  <a:lnTo>
                    <a:pt x="507878" y="961614"/>
                  </a:lnTo>
                  <a:lnTo>
                    <a:pt x="507430" y="956833"/>
                  </a:lnTo>
                  <a:lnTo>
                    <a:pt x="488090" y="942489"/>
                  </a:lnTo>
                  <a:lnTo>
                    <a:pt x="463411" y="951305"/>
                  </a:lnTo>
                  <a:lnTo>
                    <a:pt x="450754" y="944432"/>
                  </a:lnTo>
                  <a:lnTo>
                    <a:pt x="437649" y="933562"/>
                  </a:lnTo>
                  <a:lnTo>
                    <a:pt x="421670" y="942489"/>
                  </a:lnTo>
                  <a:lnTo>
                    <a:pt x="405018" y="947383"/>
                  </a:lnTo>
                  <a:lnTo>
                    <a:pt x="384259" y="946150"/>
                  </a:lnTo>
                  <a:lnTo>
                    <a:pt x="364098" y="939277"/>
                  </a:lnTo>
                  <a:lnTo>
                    <a:pt x="355287" y="932666"/>
                  </a:lnTo>
                  <a:lnTo>
                    <a:pt x="347073" y="902372"/>
                  </a:lnTo>
                  <a:lnTo>
                    <a:pt x="327023" y="894528"/>
                  </a:lnTo>
                  <a:lnTo>
                    <a:pt x="329749" y="877719"/>
                  </a:lnTo>
                  <a:lnTo>
                    <a:pt x="325045" y="868232"/>
                  </a:lnTo>
                  <a:lnTo>
                    <a:pt x="311193" y="864497"/>
                  </a:lnTo>
                  <a:lnTo>
                    <a:pt x="302158" y="851199"/>
                  </a:lnTo>
                  <a:lnTo>
                    <a:pt x="279458" y="841226"/>
                  </a:lnTo>
                  <a:lnTo>
                    <a:pt x="280839" y="828077"/>
                  </a:lnTo>
                  <a:lnTo>
                    <a:pt x="280615" y="816647"/>
                  </a:lnTo>
                  <a:lnTo>
                    <a:pt x="257467" y="793302"/>
                  </a:lnTo>
                  <a:lnTo>
                    <a:pt x="229316" y="785607"/>
                  </a:lnTo>
                  <a:lnTo>
                    <a:pt x="211805" y="772048"/>
                  </a:lnTo>
                  <a:lnTo>
                    <a:pt x="198439" y="764017"/>
                  </a:lnTo>
                  <a:lnTo>
                    <a:pt x="188881" y="755388"/>
                  </a:lnTo>
                  <a:lnTo>
                    <a:pt x="177382" y="747544"/>
                  </a:lnTo>
                  <a:lnTo>
                    <a:pt x="166405" y="743548"/>
                  </a:lnTo>
                  <a:lnTo>
                    <a:pt x="161626" y="743996"/>
                  </a:lnTo>
                  <a:lnTo>
                    <a:pt x="157893" y="752139"/>
                  </a:lnTo>
                  <a:lnTo>
                    <a:pt x="135491" y="749786"/>
                  </a:lnTo>
                  <a:lnTo>
                    <a:pt x="115853" y="746760"/>
                  </a:lnTo>
                  <a:lnTo>
                    <a:pt x="106855" y="742016"/>
                  </a:lnTo>
                  <a:lnTo>
                    <a:pt x="88485" y="736301"/>
                  </a:lnTo>
                  <a:lnTo>
                    <a:pt x="84117" y="723489"/>
                  </a:lnTo>
                  <a:lnTo>
                    <a:pt x="63807" y="707166"/>
                  </a:lnTo>
                  <a:lnTo>
                    <a:pt x="9035" y="668169"/>
                  </a:lnTo>
                  <a:lnTo>
                    <a:pt x="0" y="654872"/>
                  </a:lnTo>
                  <a:lnTo>
                    <a:pt x="5488" y="647849"/>
                  </a:lnTo>
                  <a:lnTo>
                    <a:pt x="1269" y="642657"/>
                  </a:lnTo>
                  <a:lnTo>
                    <a:pt x="21132" y="634290"/>
                  </a:lnTo>
                  <a:lnTo>
                    <a:pt x="36066" y="617818"/>
                  </a:lnTo>
                  <a:lnTo>
                    <a:pt x="27927" y="614082"/>
                  </a:lnTo>
                  <a:lnTo>
                    <a:pt x="28823" y="605641"/>
                  </a:lnTo>
                  <a:lnTo>
                    <a:pt x="38456" y="595256"/>
                  </a:lnTo>
                  <a:lnTo>
                    <a:pt x="60036" y="597535"/>
                  </a:lnTo>
                  <a:lnTo>
                    <a:pt x="75455" y="595331"/>
                  </a:lnTo>
                  <a:lnTo>
                    <a:pt x="140382" y="519542"/>
                  </a:lnTo>
                  <a:lnTo>
                    <a:pt x="122050" y="522344"/>
                  </a:lnTo>
                  <a:lnTo>
                    <a:pt x="127688" y="504900"/>
                  </a:lnTo>
                  <a:lnTo>
                    <a:pt x="116487" y="503742"/>
                  </a:lnTo>
                  <a:lnTo>
                    <a:pt x="126157" y="492872"/>
                  </a:lnTo>
                  <a:lnTo>
                    <a:pt x="116786" y="491901"/>
                  </a:lnTo>
                  <a:lnTo>
                    <a:pt x="125635" y="462019"/>
                  </a:lnTo>
                  <a:lnTo>
                    <a:pt x="129032" y="456677"/>
                  </a:lnTo>
                  <a:lnTo>
                    <a:pt x="123432" y="428550"/>
                  </a:lnTo>
                  <a:lnTo>
                    <a:pt x="124179" y="412489"/>
                  </a:lnTo>
                  <a:lnTo>
                    <a:pt x="117421" y="413684"/>
                  </a:lnTo>
                  <a:lnTo>
                    <a:pt x="118317" y="405205"/>
                  </a:lnTo>
                  <a:lnTo>
                    <a:pt x="127800" y="405205"/>
                  </a:lnTo>
                  <a:lnTo>
                    <a:pt x="136574" y="393775"/>
                  </a:lnTo>
                  <a:lnTo>
                    <a:pt x="127352" y="364303"/>
                  </a:lnTo>
                  <a:lnTo>
                    <a:pt x="131795" y="358140"/>
                  </a:lnTo>
                  <a:lnTo>
                    <a:pt x="135977" y="345253"/>
                  </a:lnTo>
                  <a:lnTo>
                    <a:pt x="130600" y="333300"/>
                  </a:lnTo>
                  <a:lnTo>
                    <a:pt x="119661" y="319816"/>
                  </a:lnTo>
                  <a:lnTo>
                    <a:pt x="119661" y="311225"/>
                  </a:lnTo>
                  <a:lnTo>
                    <a:pt x="106855" y="297516"/>
                  </a:lnTo>
                  <a:lnTo>
                    <a:pt x="118317" y="278840"/>
                  </a:lnTo>
                  <a:lnTo>
                    <a:pt x="144863" y="270211"/>
                  </a:lnTo>
                  <a:lnTo>
                    <a:pt x="160207" y="259491"/>
                  </a:lnTo>
                  <a:close/>
                </a:path>
              </a:pathLst>
            </a:custGeom>
            <a:solidFill>
              <a:srgbClr val="F25A22"/>
            </a:solidFill>
            <a:ln w="7457" cap="rnd">
              <a:solidFill>
                <a:srgbClr val="FFFFFF"/>
              </a:solidFill>
              <a:prstDash val="solid"/>
              <a:round/>
            </a:ln>
          </p:spPr>
          <p:txBody>
            <a:bodyPr rtlCol="0" anchor="ctr"/>
            <a:lstStyle/>
            <a:p>
              <a:endParaRPr lang="it-CO"/>
            </a:p>
          </p:txBody>
        </p:sp>
        <p:sp>
          <p:nvSpPr>
            <p:cNvPr id="9" name="Figura a mano libera 8">
              <a:extLst>
                <a:ext uri="{FF2B5EF4-FFF2-40B4-BE49-F238E27FC236}">
                  <a16:creationId xmlns:a16="http://schemas.microsoft.com/office/drawing/2014/main" id="{44449FD5-DF1F-2D35-DE46-0EA3474A0098}"/>
                </a:ext>
              </a:extLst>
            </p:cNvPr>
            <p:cNvSpPr/>
            <p:nvPr/>
          </p:nvSpPr>
          <p:spPr>
            <a:xfrm>
              <a:off x="7867440" y="2722750"/>
              <a:ext cx="1023" cy="9779"/>
            </a:xfrm>
            <a:custGeom>
              <a:avLst/>
              <a:gdLst>
                <a:gd name="connsiteX0" fmla="*/ 1083 w 1082"/>
                <a:gd name="connsiteY0" fmla="*/ 0 h 10346"/>
                <a:gd name="connsiteX1" fmla="*/ 0 w 1082"/>
                <a:gd name="connsiteY1" fmla="*/ 10347 h 10346"/>
              </a:gdLst>
              <a:ahLst/>
              <a:cxnLst>
                <a:cxn ang="0">
                  <a:pos x="connsiteX0" y="connsiteY0"/>
                </a:cxn>
                <a:cxn ang="0">
                  <a:pos x="connsiteX1" y="connsiteY1"/>
                </a:cxn>
              </a:cxnLst>
              <a:rect l="l" t="t" r="r" b="b"/>
              <a:pathLst>
                <a:path w="1082" h="10346">
                  <a:moveTo>
                    <a:pt x="1083" y="0"/>
                  </a:moveTo>
                  <a:lnTo>
                    <a:pt x="0" y="10347"/>
                  </a:lnTo>
                </a:path>
              </a:pathLst>
            </a:custGeom>
            <a:ln w="7457" cap="rnd">
              <a:solidFill>
                <a:srgbClr val="FFFFFF"/>
              </a:solidFill>
              <a:prstDash val="solid"/>
              <a:round/>
            </a:ln>
          </p:spPr>
          <p:txBody>
            <a:bodyPr rtlCol="0" anchor="ctr"/>
            <a:lstStyle/>
            <a:p>
              <a:endParaRPr lang="it-CO"/>
            </a:p>
          </p:txBody>
        </p:sp>
        <p:sp>
          <p:nvSpPr>
            <p:cNvPr id="10" name="Figura a mano libera 9">
              <a:extLst>
                <a:ext uri="{FF2B5EF4-FFF2-40B4-BE49-F238E27FC236}">
                  <a16:creationId xmlns:a16="http://schemas.microsoft.com/office/drawing/2014/main" id="{D7375353-BA51-3F10-B813-0D645E9833EE}"/>
                </a:ext>
              </a:extLst>
            </p:cNvPr>
            <p:cNvSpPr/>
            <p:nvPr/>
          </p:nvSpPr>
          <p:spPr>
            <a:xfrm>
              <a:off x="7502048" y="1832361"/>
              <a:ext cx="814387" cy="720318"/>
            </a:xfrm>
            <a:custGeom>
              <a:avLst/>
              <a:gdLst>
                <a:gd name="connsiteX0" fmla="*/ 162933 w 861596"/>
                <a:gd name="connsiteY0" fmla="*/ 0 h 762074"/>
                <a:gd name="connsiteX1" fmla="*/ 102449 w 861596"/>
                <a:gd name="connsiteY1" fmla="*/ 10944 h 762074"/>
                <a:gd name="connsiteX2" fmla="*/ 88598 w 861596"/>
                <a:gd name="connsiteY2" fmla="*/ 29621 h 762074"/>
                <a:gd name="connsiteX3" fmla="*/ 80608 w 861596"/>
                <a:gd name="connsiteY3" fmla="*/ 44039 h 762074"/>
                <a:gd name="connsiteX4" fmla="*/ 72170 w 861596"/>
                <a:gd name="connsiteY4" fmla="*/ 43143 h 762074"/>
                <a:gd name="connsiteX5" fmla="*/ 53092 w 861596"/>
                <a:gd name="connsiteY5" fmla="*/ 62043 h 762074"/>
                <a:gd name="connsiteX6" fmla="*/ 41069 w 861596"/>
                <a:gd name="connsiteY6" fmla="*/ 76984 h 762074"/>
                <a:gd name="connsiteX7" fmla="*/ 33304 w 861596"/>
                <a:gd name="connsiteY7" fmla="*/ 87555 h 762074"/>
                <a:gd name="connsiteX8" fmla="*/ 32818 w 861596"/>
                <a:gd name="connsiteY8" fmla="*/ 92262 h 762074"/>
                <a:gd name="connsiteX9" fmla="*/ 31623 w 861596"/>
                <a:gd name="connsiteY9" fmla="*/ 103468 h 762074"/>
                <a:gd name="connsiteX10" fmla="*/ 30055 w 861596"/>
                <a:gd name="connsiteY10" fmla="*/ 116579 h 762074"/>
                <a:gd name="connsiteX11" fmla="*/ 20199 w 861596"/>
                <a:gd name="connsiteY11" fmla="*/ 140260 h 762074"/>
                <a:gd name="connsiteX12" fmla="*/ 8998 w 861596"/>
                <a:gd name="connsiteY12" fmla="*/ 155202 h 762074"/>
                <a:gd name="connsiteX13" fmla="*/ 0 w 861596"/>
                <a:gd name="connsiteY13" fmla="*/ 168499 h 762074"/>
                <a:gd name="connsiteX14" fmla="*/ 21543 w 861596"/>
                <a:gd name="connsiteY14" fmla="*/ 162224 h 762074"/>
                <a:gd name="connsiteX15" fmla="*/ 23484 w 861596"/>
                <a:gd name="connsiteY15" fmla="*/ 170964 h 762074"/>
                <a:gd name="connsiteX16" fmla="*/ 33826 w 861596"/>
                <a:gd name="connsiteY16" fmla="*/ 172048 h 762074"/>
                <a:gd name="connsiteX17" fmla="*/ 36440 w 861596"/>
                <a:gd name="connsiteY17" fmla="*/ 192256 h 762074"/>
                <a:gd name="connsiteX18" fmla="*/ 38157 w 861596"/>
                <a:gd name="connsiteY18" fmla="*/ 202901 h 762074"/>
                <a:gd name="connsiteX19" fmla="*/ 41891 w 861596"/>
                <a:gd name="connsiteY19" fmla="*/ 210895 h 762074"/>
                <a:gd name="connsiteX20" fmla="*/ 48425 w 861596"/>
                <a:gd name="connsiteY20" fmla="*/ 221092 h 762074"/>
                <a:gd name="connsiteX21" fmla="*/ 52158 w 861596"/>
                <a:gd name="connsiteY21" fmla="*/ 230019 h 762074"/>
                <a:gd name="connsiteX22" fmla="*/ 52644 w 861596"/>
                <a:gd name="connsiteY22" fmla="*/ 243392 h 762074"/>
                <a:gd name="connsiteX23" fmla="*/ 51449 w 861596"/>
                <a:gd name="connsiteY23" fmla="*/ 254598 h 762074"/>
                <a:gd name="connsiteX24" fmla="*/ 46595 w 861596"/>
                <a:gd name="connsiteY24" fmla="*/ 264571 h 762074"/>
                <a:gd name="connsiteX25" fmla="*/ 45064 w 861596"/>
                <a:gd name="connsiteY25" fmla="*/ 270099 h 762074"/>
                <a:gd name="connsiteX26" fmla="*/ 45064 w 861596"/>
                <a:gd name="connsiteY26" fmla="*/ 277570 h 762074"/>
                <a:gd name="connsiteX27" fmla="*/ 48238 w 861596"/>
                <a:gd name="connsiteY27" fmla="*/ 283583 h 762074"/>
                <a:gd name="connsiteX28" fmla="*/ 58916 w 861596"/>
                <a:gd name="connsiteY28" fmla="*/ 290419 h 762074"/>
                <a:gd name="connsiteX29" fmla="*/ 69556 w 861596"/>
                <a:gd name="connsiteY29" fmla="*/ 306705 h 762074"/>
                <a:gd name="connsiteX30" fmla="*/ 73664 w 861596"/>
                <a:gd name="connsiteY30" fmla="*/ 312868 h 762074"/>
                <a:gd name="connsiteX31" fmla="*/ 96065 w 861596"/>
                <a:gd name="connsiteY31" fmla="*/ 315222 h 762074"/>
                <a:gd name="connsiteX32" fmla="*/ 131758 w 861596"/>
                <a:gd name="connsiteY32" fmla="*/ 318957 h 762074"/>
                <a:gd name="connsiteX33" fmla="*/ 146319 w 861596"/>
                <a:gd name="connsiteY33" fmla="*/ 315745 h 762074"/>
                <a:gd name="connsiteX34" fmla="*/ 184327 w 861596"/>
                <a:gd name="connsiteY34" fmla="*/ 324485 h 762074"/>
                <a:gd name="connsiteX35" fmla="*/ 200642 w 861596"/>
                <a:gd name="connsiteY35" fmla="*/ 349960 h 762074"/>
                <a:gd name="connsiteX36" fmla="*/ 218787 w 861596"/>
                <a:gd name="connsiteY36" fmla="*/ 385109 h 762074"/>
                <a:gd name="connsiteX37" fmla="*/ 238949 w 861596"/>
                <a:gd name="connsiteY37" fmla="*/ 391982 h 762074"/>
                <a:gd name="connsiteX38" fmla="*/ 250560 w 861596"/>
                <a:gd name="connsiteY38" fmla="*/ 380776 h 762074"/>
                <a:gd name="connsiteX39" fmla="*/ 270721 w 861596"/>
                <a:gd name="connsiteY39" fmla="*/ 387649 h 762074"/>
                <a:gd name="connsiteX40" fmla="*/ 317764 w 861596"/>
                <a:gd name="connsiteY40" fmla="*/ 391646 h 762074"/>
                <a:gd name="connsiteX41" fmla="*/ 335536 w 861596"/>
                <a:gd name="connsiteY41" fmla="*/ 384959 h 762074"/>
                <a:gd name="connsiteX42" fmla="*/ 361671 w 861596"/>
                <a:gd name="connsiteY42" fmla="*/ 397211 h 762074"/>
                <a:gd name="connsiteX43" fmla="*/ 360402 w 861596"/>
                <a:gd name="connsiteY43" fmla="*/ 409426 h 762074"/>
                <a:gd name="connsiteX44" fmla="*/ 344385 w 861596"/>
                <a:gd name="connsiteY44" fmla="*/ 417232 h 762074"/>
                <a:gd name="connsiteX45" fmla="*/ 340875 w 861596"/>
                <a:gd name="connsiteY45" fmla="*/ 441587 h 762074"/>
                <a:gd name="connsiteX46" fmla="*/ 324970 w 861596"/>
                <a:gd name="connsiteY46" fmla="*/ 448459 h 762074"/>
                <a:gd name="connsiteX47" fmla="*/ 331392 w 861596"/>
                <a:gd name="connsiteY47" fmla="*/ 459665 h 762074"/>
                <a:gd name="connsiteX48" fmla="*/ 327882 w 861596"/>
                <a:gd name="connsiteY48" fmla="*/ 502061 h 762074"/>
                <a:gd name="connsiteX49" fmla="*/ 330384 w 861596"/>
                <a:gd name="connsiteY49" fmla="*/ 532690 h 762074"/>
                <a:gd name="connsiteX50" fmla="*/ 344796 w 861596"/>
                <a:gd name="connsiteY50" fmla="*/ 557978 h 762074"/>
                <a:gd name="connsiteX51" fmla="*/ 343414 w 861596"/>
                <a:gd name="connsiteY51" fmla="*/ 571127 h 762074"/>
                <a:gd name="connsiteX52" fmla="*/ 349052 w 861596"/>
                <a:gd name="connsiteY52" fmla="*/ 571724 h 762074"/>
                <a:gd name="connsiteX53" fmla="*/ 347969 w 861596"/>
                <a:gd name="connsiteY53" fmla="*/ 582034 h 762074"/>
                <a:gd name="connsiteX54" fmla="*/ 312313 w 861596"/>
                <a:gd name="connsiteY54" fmla="*/ 602354 h 762074"/>
                <a:gd name="connsiteX55" fmla="*/ 331579 w 861596"/>
                <a:gd name="connsiteY55" fmla="*/ 617668 h 762074"/>
                <a:gd name="connsiteX56" fmla="*/ 343451 w 861596"/>
                <a:gd name="connsiteY56" fmla="*/ 631265 h 762074"/>
                <a:gd name="connsiteX57" fmla="*/ 348790 w 861596"/>
                <a:gd name="connsiteY57" fmla="*/ 647962 h 762074"/>
                <a:gd name="connsiteX58" fmla="*/ 362194 w 861596"/>
                <a:gd name="connsiteY58" fmla="*/ 714898 h 762074"/>
                <a:gd name="connsiteX59" fmla="*/ 387508 w 861596"/>
                <a:gd name="connsiteY59" fmla="*/ 745116 h 762074"/>
                <a:gd name="connsiteX60" fmla="*/ 410954 w 861596"/>
                <a:gd name="connsiteY60" fmla="*/ 747582 h 762074"/>
                <a:gd name="connsiteX61" fmla="*/ 434961 w 861596"/>
                <a:gd name="connsiteY61" fmla="*/ 735853 h 762074"/>
                <a:gd name="connsiteX62" fmla="*/ 444370 w 861596"/>
                <a:gd name="connsiteY62" fmla="*/ 736862 h 762074"/>
                <a:gd name="connsiteX63" fmla="*/ 443287 w 861596"/>
                <a:gd name="connsiteY63" fmla="*/ 747171 h 762074"/>
                <a:gd name="connsiteX64" fmla="*/ 437089 w 861596"/>
                <a:gd name="connsiteY64" fmla="*/ 760767 h 762074"/>
                <a:gd name="connsiteX65" fmla="*/ 449298 w 861596"/>
                <a:gd name="connsiteY65" fmla="*/ 762075 h 762074"/>
                <a:gd name="connsiteX66" fmla="*/ 454152 w 861596"/>
                <a:gd name="connsiteY66" fmla="*/ 752139 h 762074"/>
                <a:gd name="connsiteX67" fmla="*/ 467705 w 861596"/>
                <a:gd name="connsiteY67" fmla="*/ 749748 h 762074"/>
                <a:gd name="connsiteX68" fmla="*/ 469161 w 861596"/>
                <a:gd name="connsiteY68" fmla="*/ 735666 h 762074"/>
                <a:gd name="connsiteX69" fmla="*/ 492682 w 861596"/>
                <a:gd name="connsiteY69" fmla="*/ 728644 h 762074"/>
                <a:gd name="connsiteX70" fmla="*/ 505190 w 861596"/>
                <a:gd name="connsiteY70" fmla="*/ 727113 h 762074"/>
                <a:gd name="connsiteX71" fmla="*/ 519713 w 861596"/>
                <a:gd name="connsiteY71" fmla="*/ 715346 h 762074"/>
                <a:gd name="connsiteX72" fmla="*/ 522588 w 861596"/>
                <a:gd name="connsiteY72" fmla="*/ 724161 h 762074"/>
                <a:gd name="connsiteX73" fmla="*/ 540584 w 861596"/>
                <a:gd name="connsiteY73" fmla="*/ 715608 h 762074"/>
                <a:gd name="connsiteX74" fmla="*/ 542451 w 861596"/>
                <a:gd name="connsiteY74" fmla="*/ 697790 h 762074"/>
                <a:gd name="connsiteX75" fmla="*/ 551897 w 861596"/>
                <a:gd name="connsiteY75" fmla="*/ 689274 h 762074"/>
                <a:gd name="connsiteX76" fmla="*/ 562201 w 861596"/>
                <a:gd name="connsiteY76" fmla="*/ 690357 h 762074"/>
                <a:gd name="connsiteX77" fmla="*/ 574261 w 861596"/>
                <a:gd name="connsiteY77" fmla="*/ 684007 h 762074"/>
                <a:gd name="connsiteX78" fmla="*/ 588859 w 861596"/>
                <a:gd name="connsiteY78" fmla="*/ 680795 h 762074"/>
                <a:gd name="connsiteX79" fmla="*/ 594571 w 861596"/>
                <a:gd name="connsiteY79" fmla="*/ 662417 h 762074"/>
                <a:gd name="connsiteX80" fmla="*/ 570079 w 861596"/>
                <a:gd name="connsiteY80" fmla="*/ 660774 h 762074"/>
                <a:gd name="connsiteX81" fmla="*/ 550441 w 861596"/>
                <a:gd name="connsiteY81" fmla="*/ 657785 h 762074"/>
                <a:gd name="connsiteX82" fmla="*/ 557908 w 861596"/>
                <a:gd name="connsiteY82" fmla="*/ 648148 h 762074"/>
                <a:gd name="connsiteX83" fmla="*/ 555705 w 861596"/>
                <a:gd name="connsiteY83" fmla="*/ 624168 h 762074"/>
                <a:gd name="connsiteX84" fmla="*/ 545214 w 861596"/>
                <a:gd name="connsiteY84" fmla="*/ 615465 h 762074"/>
                <a:gd name="connsiteX85" fmla="*/ 548947 w 861596"/>
                <a:gd name="connsiteY85" fmla="*/ 590177 h 762074"/>
                <a:gd name="connsiteX86" fmla="*/ 514785 w 861596"/>
                <a:gd name="connsiteY86" fmla="*/ 544830 h 762074"/>
                <a:gd name="connsiteX87" fmla="*/ 511835 w 861596"/>
                <a:gd name="connsiteY87" fmla="*/ 532168 h 762074"/>
                <a:gd name="connsiteX88" fmla="*/ 524455 w 861596"/>
                <a:gd name="connsiteY88" fmla="*/ 543000 h 762074"/>
                <a:gd name="connsiteX89" fmla="*/ 545102 w 861596"/>
                <a:gd name="connsiteY89" fmla="*/ 545166 h 762074"/>
                <a:gd name="connsiteX90" fmla="*/ 556302 w 861596"/>
                <a:gd name="connsiteY90" fmla="*/ 547295 h 762074"/>
                <a:gd name="connsiteX91" fmla="*/ 563359 w 861596"/>
                <a:gd name="connsiteY91" fmla="*/ 561303 h 762074"/>
                <a:gd name="connsiteX92" fmla="*/ 577434 w 861596"/>
                <a:gd name="connsiteY92" fmla="*/ 562797 h 762074"/>
                <a:gd name="connsiteX93" fmla="*/ 595729 w 861596"/>
                <a:gd name="connsiteY93" fmla="*/ 569483 h 762074"/>
                <a:gd name="connsiteX94" fmla="*/ 609356 w 861596"/>
                <a:gd name="connsiteY94" fmla="*/ 566159 h 762074"/>
                <a:gd name="connsiteX95" fmla="*/ 623731 w 861596"/>
                <a:gd name="connsiteY95" fmla="*/ 582855 h 762074"/>
                <a:gd name="connsiteX96" fmla="*/ 631720 w 861596"/>
                <a:gd name="connsiteY96" fmla="*/ 588458 h 762074"/>
                <a:gd name="connsiteX97" fmla="*/ 640158 w 861596"/>
                <a:gd name="connsiteY97" fmla="*/ 589355 h 762074"/>
                <a:gd name="connsiteX98" fmla="*/ 642324 w 861596"/>
                <a:gd name="connsiteY98" fmla="*/ 568661 h 762074"/>
                <a:gd name="connsiteX99" fmla="*/ 658229 w 861596"/>
                <a:gd name="connsiteY99" fmla="*/ 561788 h 762074"/>
                <a:gd name="connsiteX100" fmla="*/ 665211 w 861596"/>
                <a:gd name="connsiteY100" fmla="*/ 558725 h 762074"/>
                <a:gd name="connsiteX101" fmla="*/ 685559 w 861596"/>
                <a:gd name="connsiteY101" fmla="*/ 563731 h 762074"/>
                <a:gd name="connsiteX102" fmla="*/ 698178 w 861596"/>
                <a:gd name="connsiteY102" fmla="*/ 561265 h 762074"/>
                <a:gd name="connsiteX103" fmla="*/ 713672 w 861596"/>
                <a:gd name="connsiteY103" fmla="*/ 558128 h 762074"/>
                <a:gd name="connsiteX104" fmla="*/ 725657 w 861596"/>
                <a:gd name="connsiteY104" fmla="*/ 552749 h 762074"/>
                <a:gd name="connsiteX105" fmla="*/ 736858 w 861596"/>
                <a:gd name="connsiteY105" fmla="*/ 546324 h 762074"/>
                <a:gd name="connsiteX106" fmla="*/ 765718 w 861596"/>
                <a:gd name="connsiteY106" fmla="*/ 542589 h 762074"/>
                <a:gd name="connsiteX107" fmla="*/ 777143 w 861596"/>
                <a:gd name="connsiteY107" fmla="*/ 533325 h 762074"/>
                <a:gd name="connsiteX108" fmla="*/ 788941 w 861596"/>
                <a:gd name="connsiteY108" fmla="*/ 520326 h 762074"/>
                <a:gd name="connsiteX109" fmla="*/ 781474 w 861596"/>
                <a:gd name="connsiteY109" fmla="*/ 502434 h 762074"/>
                <a:gd name="connsiteX110" fmla="*/ 748917 w 861596"/>
                <a:gd name="connsiteY110" fmla="*/ 457200 h 762074"/>
                <a:gd name="connsiteX111" fmla="*/ 749701 w 861596"/>
                <a:gd name="connsiteY111" fmla="*/ 449730 h 762074"/>
                <a:gd name="connsiteX112" fmla="*/ 762358 w 861596"/>
                <a:gd name="connsiteY112" fmla="*/ 437777 h 762074"/>
                <a:gd name="connsiteX113" fmla="*/ 764934 w 861596"/>
                <a:gd name="connsiteY113" fmla="*/ 431389 h 762074"/>
                <a:gd name="connsiteX114" fmla="*/ 760379 w 861596"/>
                <a:gd name="connsiteY114" fmla="*/ 420482 h 762074"/>
                <a:gd name="connsiteX115" fmla="*/ 768220 w 861596"/>
                <a:gd name="connsiteY115" fmla="*/ 408940 h 762074"/>
                <a:gd name="connsiteX116" fmla="*/ 776770 w 861596"/>
                <a:gd name="connsiteY116" fmla="*/ 408940 h 762074"/>
                <a:gd name="connsiteX117" fmla="*/ 783826 w 861596"/>
                <a:gd name="connsiteY117" fmla="*/ 404943 h 762074"/>
                <a:gd name="connsiteX118" fmla="*/ 796446 w 861596"/>
                <a:gd name="connsiteY118" fmla="*/ 402441 h 762074"/>
                <a:gd name="connsiteX119" fmla="*/ 806862 w 861596"/>
                <a:gd name="connsiteY119" fmla="*/ 402441 h 762074"/>
                <a:gd name="connsiteX120" fmla="*/ 811753 w 861596"/>
                <a:gd name="connsiteY120" fmla="*/ 401059 h 762074"/>
                <a:gd name="connsiteX121" fmla="*/ 819220 w 861596"/>
                <a:gd name="connsiteY121" fmla="*/ 393289 h 762074"/>
                <a:gd name="connsiteX122" fmla="*/ 820005 w 861596"/>
                <a:gd name="connsiteY122" fmla="*/ 385819 h 762074"/>
                <a:gd name="connsiteX123" fmla="*/ 820602 w 861596"/>
                <a:gd name="connsiteY123" fmla="*/ 380178 h 762074"/>
                <a:gd name="connsiteX124" fmla="*/ 812538 w 861596"/>
                <a:gd name="connsiteY124" fmla="*/ 375547 h 762074"/>
                <a:gd name="connsiteX125" fmla="*/ 805630 w 861596"/>
                <a:gd name="connsiteY125" fmla="*/ 369122 h 762074"/>
                <a:gd name="connsiteX126" fmla="*/ 803390 w 861596"/>
                <a:gd name="connsiteY126" fmla="*/ 363183 h 762074"/>
                <a:gd name="connsiteX127" fmla="*/ 801673 w 861596"/>
                <a:gd name="connsiteY127" fmla="*/ 352574 h 762074"/>
                <a:gd name="connsiteX128" fmla="*/ 820341 w 861596"/>
                <a:gd name="connsiteY128" fmla="*/ 338380 h 762074"/>
                <a:gd name="connsiteX129" fmla="*/ 825120 w 861596"/>
                <a:gd name="connsiteY129" fmla="*/ 337932 h 762074"/>
                <a:gd name="connsiteX130" fmla="*/ 840054 w 861596"/>
                <a:gd name="connsiteY130" fmla="*/ 331881 h 762074"/>
                <a:gd name="connsiteX131" fmla="*/ 861597 w 861596"/>
                <a:gd name="connsiteY131" fmla="*/ 307564 h 762074"/>
                <a:gd name="connsiteX132" fmla="*/ 852001 w 861596"/>
                <a:gd name="connsiteY132" fmla="*/ 290419 h 762074"/>
                <a:gd name="connsiteX133" fmla="*/ 829861 w 861596"/>
                <a:gd name="connsiteY133" fmla="*/ 284293 h 762074"/>
                <a:gd name="connsiteX134" fmla="*/ 824597 w 861596"/>
                <a:gd name="connsiteY134" fmla="*/ 289411 h 762074"/>
                <a:gd name="connsiteX135" fmla="*/ 815860 w 861596"/>
                <a:gd name="connsiteY135" fmla="*/ 291353 h 762074"/>
                <a:gd name="connsiteX136" fmla="*/ 804884 w 861596"/>
                <a:gd name="connsiteY136" fmla="*/ 287356 h 762074"/>
                <a:gd name="connsiteX137" fmla="*/ 789389 w 861596"/>
                <a:gd name="connsiteY137" fmla="*/ 280969 h 762074"/>
                <a:gd name="connsiteX138" fmla="*/ 787858 w 861596"/>
                <a:gd name="connsiteY138" fmla="*/ 268456 h 762074"/>
                <a:gd name="connsiteX139" fmla="*/ 797304 w 861596"/>
                <a:gd name="connsiteY139" fmla="*/ 259977 h 762074"/>
                <a:gd name="connsiteX140" fmla="*/ 785021 w 861596"/>
                <a:gd name="connsiteY140" fmla="*/ 259603 h 762074"/>
                <a:gd name="connsiteX141" fmla="*/ 790472 w 861596"/>
                <a:gd name="connsiteY141" fmla="*/ 252581 h 762074"/>
                <a:gd name="connsiteX142" fmla="*/ 777330 w 861596"/>
                <a:gd name="connsiteY142" fmla="*/ 251199 h 762074"/>
                <a:gd name="connsiteX143" fmla="*/ 804361 w 861596"/>
                <a:gd name="connsiteY143" fmla="*/ 237901 h 762074"/>
                <a:gd name="connsiteX144" fmla="*/ 796072 w 861596"/>
                <a:gd name="connsiteY144" fmla="*/ 226695 h 762074"/>
                <a:gd name="connsiteX145" fmla="*/ 778637 w 861596"/>
                <a:gd name="connsiteY145" fmla="*/ 221055 h 762074"/>
                <a:gd name="connsiteX146" fmla="*/ 756571 w 861596"/>
                <a:gd name="connsiteY146" fmla="*/ 195954 h 762074"/>
                <a:gd name="connsiteX147" fmla="*/ 755787 w 861596"/>
                <a:gd name="connsiteY147" fmla="*/ 203424 h 762074"/>
                <a:gd name="connsiteX148" fmla="*/ 741898 w 861596"/>
                <a:gd name="connsiteY148" fmla="*/ 200062 h 762074"/>
                <a:gd name="connsiteX149" fmla="*/ 741413 w 861596"/>
                <a:gd name="connsiteY149" fmla="*/ 204769 h 762074"/>
                <a:gd name="connsiteX150" fmla="*/ 725134 w 861596"/>
                <a:gd name="connsiteY150" fmla="*/ 187885 h 762074"/>
                <a:gd name="connsiteX151" fmla="*/ 714643 w 861596"/>
                <a:gd name="connsiteY151" fmla="*/ 188670 h 762074"/>
                <a:gd name="connsiteX152" fmla="*/ 713971 w 861596"/>
                <a:gd name="connsiteY152" fmla="*/ 203611 h 762074"/>
                <a:gd name="connsiteX153" fmla="*/ 709192 w 861596"/>
                <a:gd name="connsiteY153" fmla="*/ 204059 h 762074"/>
                <a:gd name="connsiteX154" fmla="*/ 701725 w 861596"/>
                <a:gd name="connsiteY154" fmla="*/ 175708 h 762074"/>
                <a:gd name="connsiteX155" fmla="*/ 692876 w 861596"/>
                <a:gd name="connsiteY155" fmla="*/ 178584 h 762074"/>
                <a:gd name="connsiteX156" fmla="*/ 681676 w 861596"/>
                <a:gd name="connsiteY156" fmla="*/ 178360 h 762074"/>
                <a:gd name="connsiteX157" fmla="*/ 681078 w 861596"/>
                <a:gd name="connsiteY157" fmla="*/ 183963 h 762074"/>
                <a:gd name="connsiteX158" fmla="*/ 674507 w 861596"/>
                <a:gd name="connsiteY158" fmla="*/ 183291 h 762074"/>
                <a:gd name="connsiteX159" fmla="*/ 670064 w 861596"/>
                <a:gd name="connsiteY159" fmla="*/ 171413 h 762074"/>
                <a:gd name="connsiteX160" fmla="*/ 686940 w 861596"/>
                <a:gd name="connsiteY160" fmla="*/ 173206 h 762074"/>
                <a:gd name="connsiteX161" fmla="*/ 690674 w 861596"/>
                <a:gd name="connsiteY161" fmla="*/ 154529 h 762074"/>
                <a:gd name="connsiteX162" fmla="*/ 672715 w 861596"/>
                <a:gd name="connsiteY162" fmla="*/ 163083 h 762074"/>
                <a:gd name="connsiteX163" fmla="*/ 670886 w 861596"/>
                <a:gd name="connsiteY163" fmla="*/ 153409 h 762074"/>
                <a:gd name="connsiteX164" fmla="*/ 683879 w 861596"/>
                <a:gd name="connsiteY164" fmla="*/ 147171 h 762074"/>
                <a:gd name="connsiteX165" fmla="*/ 712030 w 861596"/>
                <a:gd name="connsiteY165" fmla="*/ 150121 h 762074"/>
                <a:gd name="connsiteX166" fmla="*/ 743168 w 861596"/>
                <a:gd name="connsiteY166" fmla="*/ 142950 h 762074"/>
                <a:gd name="connsiteX167" fmla="*/ 699223 w 861596"/>
                <a:gd name="connsiteY167" fmla="*/ 136450 h 762074"/>
                <a:gd name="connsiteX168" fmla="*/ 674619 w 861596"/>
                <a:gd name="connsiteY168" fmla="*/ 135741 h 762074"/>
                <a:gd name="connsiteX169" fmla="*/ 631683 w 861596"/>
                <a:gd name="connsiteY169" fmla="*/ 137870 h 762074"/>
                <a:gd name="connsiteX170" fmla="*/ 620184 w 861596"/>
                <a:gd name="connsiteY170" fmla="*/ 130026 h 762074"/>
                <a:gd name="connsiteX171" fmla="*/ 591622 w 861596"/>
                <a:gd name="connsiteY171" fmla="*/ 130810 h 762074"/>
                <a:gd name="connsiteX172" fmla="*/ 590726 w 861596"/>
                <a:gd name="connsiteY172" fmla="*/ 139289 h 762074"/>
                <a:gd name="connsiteX173" fmla="*/ 611783 w 861596"/>
                <a:gd name="connsiteY173" fmla="*/ 137683 h 762074"/>
                <a:gd name="connsiteX174" fmla="*/ 625261 w 861596"/>
                <a:gd name="connsiteY174" fmla="*/ 144817 h 762074"/>
                <a:gd name="connsiteX175" fmla="*/ 625709 w 861596"/>
                <a:gd name="connsiteY175" fmla="*/ 149599 h 762074"/>
                <a:gd name="connsiteX176" fmla="*/ 597633 w 861596"/>
                <a:gd name="connsiteY176" fmla="*/ 145863 h 762074"/>
                <a:gd name="connsiteX177" fmla="*/ 584379 w 861596"/>
                <a:gd name="connsiteY177" fmla="*/ 145415 h 762074"/>
                <a:gd name="connsiteX178" fmla="*/ 583408 w 861596"/>
                <a:gd name="connsiteY178" fmla="*/ 154791 h 762074"/>
                <a:gd name="connsiteX179" fmla="*/ 577173 w 861596"/>
                <a:gd name="connsiteY179" fmla="*/ 157854 h 762074"/>
                <a:gd name="connsiteX180" fmla="*/ 568399 w 861596"/>
                <a:gd name="connsiteY180" fmla="*/ 159796 h 762074"/>
                <a:gd name="connsiteX181" fmla="*/ 548462 w 861596"/>
                <a:gd name="connsiteY181" fmla="*/ 169097 h 762074"/>
                <a:gd name="connsiteX182" fmla="*/ 529085 w 861596"/>
                <a:gd name="connsiteY182" fmla="*/ 165324 h 762074"/>
                <a:gd name="connsiteX183" fmla="*/ 508177 w 861596"/>
                <a:gd name="connsiteY183" fmla="*/ 156472 h 762074"/>
                <a:gd name="connsiteX184" fmla="*/ 485775 w 861596"/>
                <a:gd name="connsiteY184" fmla="*/ 145564 h 762074"/>
                <a:gd name="connsiteX185" fmla="*/ 474575 w 861596"/>
                <a:gd name="connsiteY185" fmla="*/ 134882 h 762074"/>
                <a:gd name="connsiteX186" fmla="*/ 471065 w 861596"/>
                <a:gd name="connsiteY186" fmla="*/ 123115 h 762074"/>
                <a:gd name="connsiteX187" fmla="*/ 451874 w 861596"/>
                <a:gd name="connsiteY187" fmla="*/ 116317 h 762074"/>
                <a:gd name="connsiteX188" fmla="*/ 416629 w 861596"/>
                <a:gd name="connsiteY188" fmla="*/ 114524 h 762074"/>
                <a:gd name="connsiteX189" fmla="*/ 397364 w 861596"/>
                <a:gd name="connsiteY189" fmla="*/ 117251 h 762074"/>
                <a:gd name="connsiteX190" fmla="*/ 346364 w 861596"/>
                <a:gd name="connsiteY190" fmla="*/ 114748 h 762074"/>
                <a:gd name="connsiteX191" fmla="*/ 334640 w 861596"/>
                <a:gd name="connsiteY191" fmla="*/ 108734 h 762074"/>
                <a:gd name="connsiteX192" fmla="*/ 331952 w 861596"/>
                <a:gd name="connsiteY192" fmla="*/ 98014 h 762074"/>
                <a:gd name="connsiteX193" fmla="*/ 332960 w 861596"/>
                <a:gd name="connsiteY193" fmla="*/ 88639 h 762074"/>
                <a:gd name="connsiteX194" fmla="*/ 332251 w 861596"/>
                <a:gd name="connsiteY194" fmla="*/ 77171 h 762074"/>
                <a:gd name="connsiteX195" fmla="*/ 325642 w 861596"/>
                <a:gd name="connsiteY195" fmla="*/ 67908 h 762074"/>
                <a:gd name="connsiteX196" fmla="*/ 318175 w 861596"/>
                <a:gd name="connsiteY196" fmla="*/ 59503 h 762074"/>
                <a:gd name="connsiteX197" fmla="*/ 309177 w 861596"/>
                <a:gd name="connsiteY197" fmla="*/ 54759 h 762074"/>
                <a:gd name="connsiteX198" fmla="*/ 289501 w 861596"/>
                <a:gd name="connsiteY198" fmla="*/ 43217 h 762074"/>
                <a:gd name="connsiteX199" fmla="*/ 269228 w 861596"/>
                <a:gd name="connsiteY199" fmla="*/ 37278 h 762074"/>
                <a:gd name="connsiteX200" fmla="*/ 253659 w 861596"/>
                <a:gd name="connsiteY200" fmla="*/ 30854 h 762074"/>
                <a:gd name="connsiteX201" fmla="*/ 246192 w 861596"/>
                <a:gd name="connsiteY201" fmla="*/ 38623 h 762074"/>
                <a:gd name="connsiteX202" fmla="*/ 227524 w 861596"/>
                <a:gd name="connsiteY202" fmla="*/ 34888 h 762074"/>
                <a:gd name="connsiteX203" fmla="*/ 220393 w 861596"/>
                <a:gd name="connsiteY203" fmla="*/ 39818 h 762074"/>
                <a:gd name="connsiteX204" fmla="*/ 190823 w 861596"/>
                <a:gd name="connsiteY204" fmla="*/ 50016 h 762074"/>
                <a:gd name="connsiteX205" fmla="*/ 177681 w 861596"/>
                <a:gd name="connsiteY205" fmla="*/ 48634 h 762074"/>
                <a:gd name="connsiteX206" fmla="*/ 148932 w 861596"/>
                <a:gd name="connsiteY206" fmla="*/ 60736 h 762074"/>
                <a:gd name="connsiteX207" fmla="*/ 131832 w 861596"/>
                <a:gd name="connsiteY207" fmla="*/ 60736 h 762074"/>
                <a:gd name="connsiteX208" fmla="*/ 133961 w 861596"/>
                <a:gd name="connsiteY208" fmla="*/ 67609 h 762074"/>
                <a:gd name="connsiteX209" fmla="*/ 123059 w 861596"/>
                <a:gd name="connsiteY209" fmla="*/ 72166 h 762074"/>
                <a:gd name="connsiteX210" fmla="*/ 127800 w 861596"/>
                <a:gd name="connsiteY210" fmla="*/ 81205 h 762074"/>
                <a:gd name="connsiteX211" fmla="*/ 125859 w 861596"/>
                <a:gd name="connsiteY211" fmla="*/ 90506 h 762074"/>
                <a:gd name="connsiteX212" fmla="*/ 125075 w 861596"/>
                <a:gd name="connsiteY212" fmla="*/ 97977 h 762074"/>
                <a:gd name="connsiteX213" fmla="*/ 131907 w 861596"/>
                <a:gd name="connsiteY213" fmla="*/ 105447 h 762074"/>
                <a:gd name="connsiteX214" fmla="*/ 138329 w 861596"/>
                <a:gd name="connsiteY214" fmla="*/ 116653 h 762074"/>
                <a:gd name="connsiteX215" fmla="*/ 147178 w 861596"/>
                <a:gd name="connsiteY215" fmla="*/ 131856 h 762074"/>
                <a:gd name="connsiteX216" fmla="*/ 149866 w 861596"/>
                <a:gd name="connsiteY216" fmla="*/ 142576 h 762074"/>
                <a:gd name="connsiteX217" fmla="*/ 148932 w 861596"/>
                <a:gd name="connsiteY217" fmla="*/ 160506 h 762074"/>
                <a:gd name="connsiteX218" fmla="*/ 141988 w 861596"/>
                <a:gd name="connsiteY218" fmla="*/ 172122 h 762074"/>
                <a:gd name="connsiteX219" fmla="*/ 132467 w 861596"/>
                <a:gd name="connsiteY219" fmla="*/ 181573 h 762074"/>
                <a:gd name="connsiteX220" fmla="*/ 120781 w 861596"/>
                <a:gd name="connsiteY220" fmla="*/ 184150 h 762074"/>
                <a:gd name="connsiteX221" fmla="*/ 108610 w 861596"/>
                <a:gd name="connsiteY221" fmla="*/ 182880 h 762074"/>
                <a:gd name="connsiteX222" fmla="*/ 99686 w 861596"/>
                <a:gd name="connsiteY222" fmla="*/ 177202 h 762074"/>
                <a:gd name="connsiteX223" fmla="*/ 99948 w 861596"/>
                <a:gd name="connsiteY223" fmla="*/ 165996 h 762074"/>
                <a:gd name="connsiteX224" fmla="*/ 90166 w 861596"/>
                <a:gd name="connsiteY224" fmla="*/ 150383 h 762074"/>
                <a:gd name="connsiteX225" fmla="*/ 87403 w 861596"/>
                <a:gd name="connsiteY225" fmla="*/ 140597 h 762074"/>
                <a:gd name="connsiteX226" fmla="*/ 81915 w 861596"/>
                <a:gd name="connsiteY226" fmla="*/ 129577 h 762074"/>
                <a:gd name="connsiteX227" fmla="*/ 89942 w 861596"/>
                <a:gd name="connsiteY227" fmla="*/ 116168 h 762074"/>
                <a:gd name="connsiteX228" fmla="*/ 99388 w 861596"/>
                <a:gd name="connsiteY228" fmla="*/ 107689 h 762074"/>
                <a:gd name="connsiteX229" fmla="*/ 106855 w 861596"/>
                <a:gd name="connsiteY229" fmla="*/ 98985 h 762074"/>
                <a:gd name="connsiteX230" fmla="*/ 113463 w 861596"/>
                <a:gd name="connsiteY230" fmla="*/ 90170 h 762074"/>
                <a:gd name="connsiteX231" fmla="*/ 117197 w 861596"/>
                <a:gd name="connsiteY231" fmla="*/ 81056 h 762074"/>
                <a:gd name="connsiteX232" fmla="*/ 116936 w 861596"/>
                <a:gd name="connsiteY232" fmla="*/ 74407 h 762074"/>
                <a:gd name="connsiteX233" fmla="*/ 112082 w 861596"/>
                <a:gd name="connsiteY233" fmla="*/ 68207 h 762074"/>
                <a:gd name="connsiteX234" fmla="*/ 112866 w 861596"/>
                <a:gd name="connsiteY234" fmla="*/ 60736 h 762074"/>
                <a:gd name="connsiteX235" fmla="*/ 112530 w 861596"/>
                <a:gd name="connsiteY235" fmla="*/ 54984 h 762074"/>
                <a:gd name="connsiteX236" fmla="*/ 127165 w 861596"/>
                <a:gd name="connsiteY236" fmla="*/ 60325 h 762074"/>
                <a:gd name="connsiteX237" fmla="*/ 113501 w 861596"/>
                <a:gd name="connsiteY237" fmla="*/ 45795 h 762074"/>
                <a:gd name="connsiteX238" fmla="*/ 104914 w 861596"/>
                <a:gd name="connsiteY238" fmla="*/ 37278 h 762074"/>
                <a:gd name="connsiteX239" fmla="*/ 99276 w 861596"/>
                <a:gd name="connsiteY239" fmla="*/ 27118 h 762074"/>
                <a:gd name="connsiteX240" fmla="*/ 103681 w 861596"/>
                <a:gd name="connsiteY240" fmla="*/ 17332 h 762074"/>
                <a:gd name="connsiteX241" fmla="*/ 132057 w 861596"/>
                <a:gd name="connsiteY241" fmla="*/ 13597 h 76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861596" h="762074">
                  <a:moveTo>
                    <a:pt x="162933" y="0"/>
                  </a:moveTo>
                  <a:lnTo>
                    <a:pt x="102449" y="10944"/>
                  </a:lnTo>
                  <a:lnTo>
                    <a:pt x="88598" y="29621"/>
                  </a:lnTo>
                  <a:lnTo>
                    <a:pt x="80608" y="44039"/>
                  </a:lnTo>
                  <a:lnTo>
                    <a:pt x="72170" y="43143"/>
                  </a:lnTo>
                  <a:lnTo>
                    <a:pt x="53092" y="62043"/>
                  </a:lnTo>
                  <a:lnTo>
                    <a:pt x="41069" y="76984"/>
                  </a:lnTo>
                  <a:lnTo>
                    <a:pt x="33304" y="87555"/>
                  </a:lnTo>
                  <a:cubicBezTo>
                    <a:pt x="33735" y="89130"/>
                    <a:pt x="33562" y="90809"/>
                    <a:pt x="32818" y="92262"/>
                  </a:cubicBezTo>
                  <a:cubicBezTo>
                    <a:pt x="31586" y="94989"/>
                    <a:pt x="33901" y="99957"/>
                    <a:pt x="31623" y="103468"/>
                  </a:cubicBezTo>
                  <a:cubicBezTo>
                    <a:pt x="29346" y="106979"/>
                    <a:pt x="30055" y="116579"/>
                    <a:pt x="30055" y="116579"/>
                  </a:cubicBezTo>
                  <a:lnTo>
                    <a:pt x="20199" y="140260"/>
                  </a:lnTo>
                  <a:lnTo>
                    <a:pt x="8998" y="155202"/>
                  </a:lnTo>
                  <a:lnTo>
                    <a:pt x="0" y="168499"/>
                  </a:lnTo>
                  <a:lnTo>
                    <a:pt x="21543" y="162224"/>
                  </a:lnTo>
                  <a:lnTo>
                    <a:pt x="23484" y="170964"/>
                  </a:lnTo>
                  <a:lnTo>
                    <a:pt x="33826" y="172048"/>
                  </a:lnTo>
                  <a:lnTo>
                    <a:pt x="36440" y="192256"/>
                  </a:lnTo>
                  <a:cubicBezTo>
                    <a:pt x="36454" y="195872"/>
                    <a:pt x="37034" y="199464"/>
                    <a:pt x="38157" y="202901"/>
                  </a:cubicBezTo>
                  <a:cubicBezTo>
                    <a:pt x="39997" y="205245"/>
                    <a:pt x="41274" y="207979"/>
                    <a:pt x="41891" y="210895"/>
                  </a:cubicBezTo>
                  <a:cubicBezTo>
                    <a:pt x="43038" y="214854"/>
                    <a:pt x="45307" y="218396"/>
                    <a:pt x="48425" y="221092"/>
                  </a:cubicBezTo>
                  <a:cubicBezTo>
                    <a:pt x="49921" y="223956"/>
                    <a:pt x="51170" y="226943"/>
                    <a:pt x="52158" y="230019"/>
                  </a:cubicBezTo>
                  <a:cubicBezTo>
                    <a:pt x="52591" y="234463"/>
                    <a:pt x="52753" y="238929"/>
                    <a:pt x="52644" y="243392"/>
                  </a:cubicBezTo>
                  <a:lnTo>
                    <a:pt x="51449" y="254598"/>
                  </a:lnTo>
                  <a:lnTo>
                    <a:pt x="46595" y="264571"/>
                  </a:lnTo>
                  <a:lnTo>
                    <a:pt x="45064" y="270099"/>
                  </a:lnTo>
                  <a:lnTo>
                    <a:pt x="45064" y="277570"/>
                  </a:lnTo>
                  <a:lnTo>
                    <a:pt x="48238" y="283583"/>
                  </a:lnTo>
                  <a:lnTo>
                    <a:pt x="58916" y="290419"/>
                  </a:lnTo>
                  <a:lnTo>
                    <a:pt x="69556" y="306705"/>
                  </a:lnTo>
                  <a:lnTo>
                    <a:pt x="73664" y="312868"/>
                  </a:lnTo>
                  <a:lnTo>
                    <a:pt x="96065" y="315222"/>
                  </a:lnTo>
                  <a:lnTo>
                    <a:pt x="131758" y="318957"/>
                  </a:lnTo>
                  <a:lnTo>
                    <a:pt x="146319" y="315745"/>
                  </a:lnTo>
                  <a:lnTo>
                    <a:pt x="184327" y="324485"/>
                  </a:lnTo>
                  <a:lnTo>
                    <a:pt x="200642" y="349960"/>
                  </a:lnTo>
                  <a:lnTo>
                    <a:pt x="218787" y="385109"/>
                  </a:lnTo>
                  <a:lnTo>
                    <a:pt x="238949" y="391982"/>
                  </a:lnTo>
                  <a:lnTo>
                    <a:pt x="250560" y="380776"/>
                  </a:lnTo>
                  <a:lnTo>
                    <a:pt x="270721" y="387649"/>
                  </a:lnTo>
                  <a:lnTo>
                    <a:pt x="317764" y="391646"/>
                  </a:lnTo>
                  <a:lnTo>
                    <a:pt x="335536" y="384959"/>
                  </a:lnTo>
                  <a:lnTo>
                    <a:pt x="361671" y="397211"/>
                  </a:lnTo>
                  <a:lnTo>
                    <a:pt x="360402" y="409426"/>
                  </a:lnTo>
                  <a:lnTo>
                    <a:pt x="344385" y="417232"/>
                  </a:lnTo>
                  <a:lnTo>
                    <a:pt x="340875" y="441587"/>
                  </a:lnTo>
                  <a:lnTo>
                    <a:pt x="324970" y="448459"/>
                  </a:lnTo>
                  <a:lnTo>
                    <a:pt x="331392" y="459665"/>
                  </a:lnTo>
                  <a:lnTo>
                    <a:pt x="327882" y="502061"/>
                  </a:lnTo>
                  <a:lnTo>
                    <a:pt x="330384" y="532690"/>
                  </a:lnTo>
                  <a:lnTo>
                    <a:pt x="344796" y="557978"/>
                  </a:lnTo>
                  <a:lnTo>
                    <a:pt x="343414" y="571127"/>
                  </a:lnTo>
                  <a:lnTo>
                    <a:pt x="349052" y="571724"/>
                  </a:lnTo>
                  <a:lnTo>
                    <a:pt x="347969" y="582034"/>
                  </a:lnTo>
                  <a:lnTo>
                    <a:pt x="312313" y="602354"/>
                  </a:lnTo>
                  <a:lnTo>
                    <a:pt x="331579" y="617668"/>
                  </a:lnTo>
                  <a:lnTo>
                    <a:pt x="343451" y="631265"/>
                  </a:lnTo>
                  <a:lnTo>
                    <a:pt x="348790" y="647962"/>
                  </a:lnTo>
                  <a:lnTo>
                    <a:pt x="362194" y="714898"/>
                  </a:lnTo>
                  <a:lnTo>
                    <a:pt x="387508" y="745116"/>
                  </a:lnTo>
                  <a:lnTo>
                    <a:pt x="410954" y="747582"/>
                  </a:lnTo>
                  <a:lnTo>
                    <a:pt x="434961" y="735853"/>
                  </a:lnTo>
                  <a:lnTo>
                    <a:pt x="444370" y="736862"/>
                  </a:lnTo>
                  <a:lnTo>
                    <a:pt x="443287" y="747171"/>
                  </a:lnTo>
                  <a:lnTo>
                    <a:pt x="437089" y="760767"/>
                  </a:lnTo>
                  <a:lnTo>
                    <a:pt x="449298" y="762075"/>
                  </a:lnTo>
                  <a:lnTo>
                    <a:pt x="454152" y="752139"/>
                  </a:lnTo>
                  <a:lnTo>
                    <a:pt x="467705" y="749748"/>
                  </a:lnTo>
                  <a:lnTo>
                    <a:pt x="469161" y="735666"/>
                  </a:lnTo>
                  <a:lnTo>
                    <a:pt x="492682" y="728644"/>
                  </a:lnTo>
                  <a:lnTo>
                    <a:pt x="505190" y="727113"/>
                  </a:lnTo>
                  <a:lnTo>
                    <a:pt x="519713" y="715346"/>
                  </a:lnTo>
                  <a:lnTo>
                    <a:pt x="522588" y="724161"/>
                  </a:lnTo>
                  <a:lnTo>
                    <a:pt x="540584" y="715608"/>
                  </a:lnTo>
                  <a:lnTo>
                    <a:pt x="542451" y="697790"/>
                  </a:lnTo>
                  <a:lnTo>
                    <a:pt x="551897" y="689274"/>
                  </a:lnTo>
                  <a:lnTo>
                    <a:pt x="562201" y="690357"/>
                  </a:lnTo>
                  <a:lnTo>
                    <a:pt x="574261" y="684007"/>
                  </a:lnTo>
                  <a:lnTo>
                    <a:pt x="588859" y="680795"/>
                  </a:lnTo>
                  <a:lnTo>
                    <a:pt x="594571" y="662417"/>
                  </a:lnTo>
                  <a:lnTo>
                    <a:pt x="570079" y="660774"/>
                  </a:lnTo>
                  <a:lnTo>
                    <a:pt x="550441" y="657785"/>
                  </a:lnTo>
                  <a:lnTo>
                    <a:pt x="557908" y="648148"/>
                  </a:lnTo>
                  <a:lnTo>
                    <a:pt x="555705" y="624168"/>
                  </a:lnTo>
                  <a:lnTo>
                    <a:pt x="545214" y="615465"/>
                  </a:lnTo>
                  <a:lnTo>
                    <a:pt x="548947" y="590177"/>
                  </a:lnTo>
                  <a:lnTo>
                    <a:pt x="514785" y="544830"/>
                  </a:lnTo>
                  <a:lnTo>
                    <a:pt x="511835" y="532168"/>
                  </a:lnTo>
                  <a:lnTo>
                    <a:pt x="524455" y="543000"/>
                  </a:lnTo>
                  <a:lnTo>
                    <a:pt x="545102" y="545166"/>
                  </a:lnTo>
                  <a:lnTo>
                    <a:pt x="556302" y="547295"/>
                  </a:lnTo>
                  <a:lnTo>
                    <a:pt x="563359" y="561303"/>
                  </a:lnTo>
                  <a:lnTo>
                    <a:pt x="577434" y="562797"/>
                  </a:lnTo>
                  <a:lnTo>
                    <a:pt x="595729" y="569483"/>
                  </a:lnTo>
                  <a:lnTo>
                    <a:pt x="609356" y="566159"/>
                  </a:lnTo>
                  <a:lnTo>
                    <a:pt x="623731" y="582855"/>
                  </a:lnTo>
                  <a:lnTo>
                    <a:pt x="631720" y="588458"/>
                  </a:lnTo>
                  <a:lnTo>
                    <a:pt x="640158" y="589355"/>
                  </a:lnTo>
                  <a:lnTo>
                    <a:pt x="642324" y="568661"/>
                  </a:lnTo>
                  <a:lnTo>
                    <a:pt x="658229" y="561788"/>
                  </a:lnTo>
                  <a:lnTo>
                    <a:pt x="665211" y="558725"/>
                  </a:lnTo>
                  <a:lnTo>
                    <a:pt x="685559" y="563731"/>
                  </a:lnTo>
                  <a:lnTo>
                    <a:pt x="698178" y="561265"/>
                  </a:lnTo>
                  <a:lnTo>
                    <a:pt x="713672" y="558128"/>
                  </a:lnTo>
                  <a:lnTo>
                    <a:pt x="725657" y="552749"/>
                  </a:lnTo>
                  <a:lnTo>
                    <a:pt x="736858" y="546324"/>
                  </a:lnTo>
                  <a:lnTo>
                    <a:pt x="765718" y="542589"/>
                  </a:lnTo>
                  <a:lnTo>
                    <a:pt x="777143" y="533325"/>
                  </a:lnTo>
                  <a:lnTo>
                    <a:pt x="788941" y="520326"/>
                  </a:lnTo>
                  <a:lnTo>
                    <a:pt x="781474" y="502434"/>
                  </a:lnTo>
                  <a:lnTo>
                    <a:pt x="748917" y="457200"/>
                  </a:lnTo>
                  <a:lnTo>
                    <a:pt x="749701" y="449730"/>
                  </a:lnTo>
                  <a:lnTo>
                    <a:pt x="762358" y="437777"/>
                  </a:lnTo>
                  <a:lnTo>
                    <a:pt x="764934" y="431389"/>
                  </a:lnTo>
                  <a:lnTo>
                    <a:pt x="760379" y="420482"/>
                  </a:lnTo>
                  <a:lnTo>
                    <a:pt x="768220" y="408940"/>
                  </a:lnTo>
                  <a:lnTo>
                    <a:pt x="776770" y="408940"/>
                  </a:lnTo>
                  <a:lnTo>
                    <a:pt x="783826" y="404943"/>
                  </a:lnTo>
                  <a:lnTo>
                    <a:pt x="796446" y="402441"/>
                  </a:lnTo>
                  <a:lnTo>
                    <a:pt x="806862" y="402441"/>
                  </a:lnTo>
                  <a:lnTo>
                    <a:pt x="811753" y="401059"/>
                  </a:lnTo>
                  <a:lnTo>
                    <a:pt x="819220" y="393289"/>
                  </a:lnTo>
                  <a:lnTo>
                    <a:pt x="820005" y="385819"/>
                  </a:lnTo>
                  <a:lnTo>
                    <a:pt x="820602" y="380178"/>
                  </a:lnTo>
                  <a:lnTo>
                    <a:pt x="812538" y="375547"/>
                  </a:lnTo>
                  <a:lnTo>
                    <a:pt x="805630" y="369122"/>
                  </a:lnTo>
                  <a:lnTo>
                    <a:pt x="803390" y="363183"/>
                  </a:lnTo>
                  <a:lnTo>
                    <a:pt x="801673" y="352574"/>
                  </a:lnTo>
                  <a:lnTo>
                    <a:pt x="820341" y="338380"/>
                  </a:lnTo>
                  <a:lnTo>
                    <a:pt x="825120" y="337932"/>
                  </a:lnTo>
                  <a:lnTo>
                    <a:pt x="840054" y="331881"/>
                  </a:lnTo>
                  <a:lnTo>
                    <a:pt x="861597" y="307564"/>
                  </a:lnTo>
                  <a:lnTo>
                    <a:pt x="852001" y="290419"/>
                  </a:lnTo>
                  <a:lnTo>
                    <a:pt x="829861" y="284293"/>
                  </a:lnTo>
                  <a:lnTo>
                    <a:pt x="824597" y="289411"/>
                  </a:lnTo>
                  <a:lnTo>
                    <a:pt x="815860" y="291353"/>
                  </a:lnTo>
                  <a:lnTo>
                    <a:pt x="804884" y="287356"/>
                  </a:lnTo>
                  <a:lnTo>
                    <a:pt x="789389" y="280969"/>
                  </a:lnTo>
                  <a:lnTo>
                    <a:pt x="787858" y="268456"/>
                  </a:lnTo>
                  <a:lnTo>
                    <a:pt x="797304" y="259977"/>
                  </a:lnTo>
                  <a:lnTo>
                    <a:pt x="785021" y="259603"/>
                  </a:lnTo>
                  <a:lnTo>
                    <a:pt x="790472" y="252581"/>
                  </a:lnTo>
                  <a:lnTo>
                    <a:pt x="777330" y="251199"/>
                  </a:lnTo>
                  <a:lnTo>
                    <a:pt x="804361" y="237901"/>
                  </a:lnTo>
                  <a:lnTo>
                    <a:pt x="796072" y="226695"/>
                  </a:lnTo>
                  <a:lnTo>
                    <a:pt x="778637" y="221055"/>
                  </a:lnTo>
                  <a:lnTo>
                    <a:pt x="756571" y="195954"/>
                  </a:lnTo>
                  <a:lnTo>
                    <a:pt x="755787" y="203424"/>
                  </a:lnTo>
                  <a:lnTo>
                    <a:pt x="741898" y="200062"/>
                  </a:lnTo>
                  <a:lnTo>
                    <a:pt x="741413" y="204769"/>
                  </a:lnTo>
                  <a:lnTo>
                    <a:pt x="725134" y="187885"/>
                  </a:lnTo>
                  <a:lnTo>
                    <a:pt x="714643" y="188670"/>
                  </a:lnTo>
                  <a:lnTo>
                    <a:pt x="713971" y="203611"/>
                  </a:lnTo>
                  <a:lnTo>
                    <a:pt x="709192" y="204059"/>
                  </a:lnTo>
                  <a:lnTo>
                    <a:pt x="701725" y="175708"/>
                  </a:lnTo>
                  <a:lnTo>
                    <a:pt x="692876" y="178584"/>
                  </a:lnTo>
                  <a:lnTo>
                    <a:pt x="681676" y="178360"/>
                  </a:lnTo>
                  <a:lnTo>
                    <a:pt x="681078" y="183963"/>
                  </a:lnTo>
                  <a:lnTo>
                    <a:pt x="674507" y="183291"/>
                  </a:lnTo>
                  <a:lnTo>
                    <a:pt x="670064" y="171413"/>
                  </a:lnTo>
                  <a:lnTo>
                    <a:pt x="686940" y="173206"/>
                  </a:lnTo>
                  <a:lnTo>
                    <a:pt x="690674" y="154529"/>
                  </a:lnTo>
                  <a:lnTo>
                    <a:pt x="672715" y="163083"/>
                  </a:lnTo>
                  <a:lnTo>
                    <a:pt x="670886" y="153409"/>
                  </a:lnTo>
                  <a:lnTo>
                    <a:pt x="683879" y="147171"/>
                  </a:lnTo>
                  <a:lnTo>
                    <a:pt x="712030" y="150121"/>
                  </a:lnTo>
                  <a:lnTo>
                    <a:pt x="743168" y="142950"/>
                  </a:lnTo>
                  <a:lnTo>
                    <a:pt x="699223" y="136450"/>
                  </a:lnTo>
                  <a:lnTo>
                    <a:pt x="674619" y="135741"/>
                  </a:lnTo>
                  <a:lnTo>
                    <a:pt x="631683" y="137870"/>
                  </a:lnTo>
                  <a:lnTo>
                    <a:pt x="620184" y="130026"/>
                  </a:lnTo>
                  <a:lnTo>
                    <a:pt x="591622" y="130810"/>
                  </a:lnTo>
                  <a:lnTo>
                    <a:pt x="590726" y="139289"/>
                  </a:lnTo>
                  <a:lnTo>
                    <a:pt x="611783" y="137683"/>
                  </a:lnTo>
                  <a:lnTo>
                    <a:pt x="625261" y="144817"/>
                  </a:lnTo>
                  <a:lnTo>
                    <a:pt x="625709" y="149599"/>
                  </a:lnTo>
                  <a:lnTo>
                    <a:pt x="597633" y="145863"/>
                  </a:lnTo>
                  <a:lnTo>
                    <a:pt x="584379" y="145415"/>
                  </a:lnTo>
                  <a:lnTo>
                    <a:pt x="583408" y="154791"/>
                  </a:lnTo>
                  <a:lnTo>
                    <a:pt x="577173" y="157854"/>
                  </a:lnTo>
                  <a:lnTo>
                    <a:pt x="568399" y="159796"/>
                  </a:lnTo>
                  <a:lnTo>
                    <a:pt x="548462" y="169097"/>
                  </a:lnTo>
                  <a:lnTo>
                    <a:pt x="529085" y="165324"/>
                  </a:lnTo>
                  <a:lnTo>
                    <a:pt x="508177" y="156472"/>
                  </a:lnTo>
                  <a:lnTo>
                    <a:pt x="485775" y="145564"/>
                  </a:lnTo>
                  <a:lnTo>
                    <a:pt x="474575" y="134882"/>
                  </a:lnTo>
                  <a:lnTo>
                    <a:pt x="471065" y="123115"/>
                  </a:lnTo>
                  <a:lnTo>
                    <a:pt x="451874" y="116317"/>
                  </a:lnTo>
                  <a:lnTo>
                    <a:pt x="416629" y="114524"/>
                  </a:lnTo>
                  <a:lnTo>
                    <a:pt x="397364" y="117251"/>
                  </a:lnTo>
                  <a:lnTo>
                    <a:pt x="346364" y="114748"/>
                  </a:lnTo>
                  <a:lnTo>
                    <a:pt x="334640" y="108734"/>
                  </a:lnTo>
                  <a:lnTo>
                    <a:pt x="331952" y="98014"/>
                  </a:lnTo>
                  <a:lnTo>
                    <a:pt x="332960" y="88639"/>
                  </a:lnTo>
                  <a:lnTo>
                    <a:pt x="332251" y="77171"/>
                  </a:lnTo>
                  <a:lnTo>
                    <a:pt x="325642" y="67908"/>
                  </a:lnTo>
                  <a:lnTo>
                    <a:pt x="318175" y="59503"/>
                  </a:lnTo>
                  <a:lnTo>
                    <a:pt x="309177" y="54759"/>
                  </a:lnTo>
                  <a:lnTo>
                    <a:pt x="289501" y="43217"/>
                  </a:lnTo>
                  <a:lnTo>
                    <a:pt x="269228" y="37278"/>
                  </a:lnTo>
                  <a:lnTo>
                    <a:pt x="253659" y="30854"/>
                  </a:lnTo>
                  <a:lnTo>
                    <a:pt x="246192" y="38623"/>
                  </a:lnTo>
                  <a:lnTo>
                    <a:pt x="227524" y="34888"/>
                  </a:lnTo>
                  <a:lnTo>
                    <a:pt x="220393" y="39818"/>
                  </a:lnTo>
                  <a:lnTo>
                    <a:pt x="190823" y="50016"/>
                  </a:lnTo>
                  <a:lnTo>
                    <a:pt x="177681" y="48634"/>
                  </a:lnTo>
                  <a:lnTo>
                    <a:pt x="148932" y="60736"/>
                  </a:lnTo>
                  <a:lnTo>
                    <a:pt x="131832" y="60736"/>
                  </a:lnTo>
                  <a:lnTo>
                    <a:pt x="133961" y="67609"/>
                  </a:lnTo>
                  <a:lnTo>
                    <a:pt x="123059" y="72166"/>
                  </a:lnTo>
                  <a:cubicBezTo>
                    <a:pt x="123059" y="72166"/>
                    <a:pt x="125075" y="79973"/>
                    <a:pt x="127800" y="81205"/>
                  </a:cubicBezTo>
                  <a:cubicBezTo>
                    <a:pt x="130526" y="82438"/>
                    <a:pt x="125859" y="90506"/>
                    <a:pt x="125859" y="90506"/>
                  </a:cubicBezTo>
                  <a:lnTo>
                    <a:pt x="125075" y="97977"/>
                  </a:lnTo>
                  <a:lnTo>
                    <a:pt x="131907" y="105447"/>
                  </a:lnTo>
                  <a:lnTo>
                    <a:pt x="138329" y="116653"/>
                  </a:lnTo>
                  <a:lnTo>
                    <a:pt x="147178" y="131856"/>
                  </a:lnTo>
                  <a:cubicBezTo>
                    <a:pt x="148921" y="135162"/>
                    <a:pt x="149843" y="138839"/>
                    <a:pt x="149866" y="142576"/>
                  </a:cubicBezTo>
                  <a:cubicBezTo>
                    <a:pt x="149343" y="147283"/>
                    <a:pt x="148932" y="160506"/>
                    <a:pt x="148932" y="160506"/>
                  </a:cubicBezTo>
                  <a:lnTo>
                    <a:pt x="141988" y="172122"/>
                  </a:lnTo>
                  <a:lnTo>
                    <a:pt x="132467" y="181573"/>
                  </a:lnTo>
                  <a:lnTo>
                    <a:pt x="120781" y="184150"/>
                  </a:lnTo>
                  <a:lnTo>
                    <a:pt x="108610" y="182880"/>
                  </a:lnTo>
                  <a:lnTo>
                    <a:pt x="99686" y="177202"/>
                  </a:lnTo>
                  <a:lnTo>
                    <a:pt x="99948" y="165996"/>
                  </a:lnTo>
                  <a:lnTo>
                    <a:pt x="90166" y="150383"/>
                  </a:lnTo>
                  <a:lnTo>
                    <a:pt x="87403" y="140597"/>
                  </a:lnTo>
                  <a:lnTo>
                    <a:pt x="81915" y="129577"/>
                  </a:lnTo>
                  <a:lnTo>
                    <a:pt x="89942" y="116168"/>
                  </a:lnTo>
                  <a:lnTo>
                    <a:pt x="99388" y="107689"/>
                  </a:lnTo>
                  <a:lnTo>
                    <a:pt x="106855" y="98985"/>
                  </a:lnTo>
                  <a:lnTo>
                    <a:pt x="113463" y="90170"/>
                  </a:lnTo>
                  <a:lnTo>
                    <a:pt x="117197" y="81056"/>
                  </a:lnTo>
                  <a:lnTo>
                    <a:pt x="116936" y="74407"/>
                  </a:lnTo>
                  <a:lnTo>
                    <a:pt x="112082" y="68207"/>
                  </a:lnTo>
                  <a:lnTo>
                    <a:pt x="112866" y="60736"/>
                  </a:lnTo>
                  <a:lnTo>
                    <a:pt x="112530" y="54984"/>
                  </a:lnTo>
                  <a:lnTo>
                    <a:pt x="127165" y="60325"/>
                  </a:lnTo>
                  <a:lnTo>
                    <a:pt x="113501" y="45795"/>
                  </a:lnTo>
                  <a:lnTo>
                    <a:pt x="104914" y="37278"/>
                  </a:lnTo>
                  <a:lnTo>
                    <a:pt x="99276" y="27118"/>
                  </a:lnTo>
                  <a:lnTo>
                    <a:pt x="103681" y="17332"/>
                  </a:lnTo>
                  <a:lnTo>
                    <a:pt x="132057" y="13597"/>
                  </a:lnTo>
                  <a:close/>
                </a:path>
              </a:pathLst>
            </a:custGeom>
            <a:solidFill>
              <a:srgbClr val="CCCCCC"/>
            </a:solidFill>
            <a:ln w="7457" cap="rnd">
              <a:solidFill>
                <a:srgbClr val="FFFFFF"/>
              </a:solidFill>
              <a:prstDash val="solid"/>
              <a:round/>
            </a:ln>
          </p:spPr>
          <p:txBody>
            <a:bodyPr rtlCol="0" anchor="ctr"/>
            <a:lstStyle/>
            <a:p>
              <a:endParaRPr lang="it-CO"/>
            </a:p>
          </p:txBody>
        </p:sp>
        <p:sp>
          <p:nvSpPr>
            <p:cNvPr id="11" name="Figura a mano libera 10">
              <a:extLst>
                <a:ext uri="{FF2B5EF4-FFF2-40B4-BE49-F238E27FC236}">
                  <a16:creationId xmlns:a16="http://schemas.microsoft.com/office/drawing/2014/main" id="{79F3C2AF-F9E0-2E56-476F-10E3B85B5F0C}"/>
                </a:ext>
              </a:extLst>
            </p:cNvPr>
            <p:cNvSpPr/>
            <p:nvPr/>
          </p:nvSpPr>
          <p:spPr>
            <a:xfrm>
              <a:off x="7354888" y="2305854"/>
              <a:ext cx="2381158" cy="2527152"/>
            </a:xfrm>
            <a:custGeom>
              <a:avLst/>
              <a:gdLst>
                <a:gd name="connsiteX0" fmla="*/ 937127 w 2519190"/>
                <a:gd name="connsiteY0" fmla="*/ 0 h 2673648"/>
                <a:gd name="connsiteX1" fmla="*/ 944594 w 2519190"/>
                <a:gd name="connsiteY1" fmla="*/ 17930 h 2673648"/>
                <a:gd name="connsiteX2" fmla="*/ 934214 w 2519190"/>
                <a:gd name="connsiteY2" fmla="*/ 31078 h 2673648"/>
                <a:gd name="connsiteX3" fmla="*/ 922790 w 2519190"/>
                <a:gd name="connsiteY3" fmla="*/ 40304 h 2673648"/>
                <a:gd name="connsiteX4" fmla="*/ 893929 w 2519190"/>
                <a:gd name="connsiteY4" fmla="*/ 44039 h 2673648"/>
                <a:gd name="connsiteX5" fmla="*/ 882728 w 2519190"/>
                <a:gd name="connsiteY5" fmla="*/ 50464 h 2673648"/>
                <a:gd name="connsiteX6" fmla="*/ 870781 w 2519190"/>
                <a:gd name="connsiteY6" fmla="*/ 55843 h 2673648"/>
                <a:gd name="connsiteX7" fmla="*/ 855249 w 2519190"/>
                <a:gd name="connsiteY7" fmla="*/ 58980 h 2673648"/>
                <a:gd name="connsiteX8" fmla="*/ 842667 w 2519190"/>
                <a:gd name="connsiteY8" fmla="*/ 61446 h 2673648"/>
                <a:gd name="connsiteX9" fmla="*/ 822469 w 2519190"/>
                <a:gd name="connsiteY9" fmla="*/ 56328 h 2673648"/>
                <a:gd name="connsiteX10" fmla="*/ 815487 w 2519190"/>
                <a:gd name="connsiteY10" fmla="*/ 59429 h 2673648"/>
                <a:gd name="connsiteX11" fmla="*/ 799582 w 2519190"/>
                <a:gd name="connsiteY11" fmla="*/ 66301 h 2673648"/>
                <a:gd name="connsiteX12" fmla="*/ 797416 w 2519190"/>
                <a:gd name="connsiteY12" fmla="*/ 86958 h 2673648"/>
                <a:gd name="connsiteX13" fmla="*/ 788941 w 2519190"/>
                <a:gd name="connsiteY13" fmla="*/ 86061 h 2673648"/>
                <a:gd name="connsiteX14" fmla="*/ 780989 w 2519190"/>
                <a:gd name="connsiteY14" fmla="*/ 80496 h 2673648"/>
                <a:gd name="connsiteX15" fmla="*/ 766614 w 2519190"/>
                <a:gd name="connsiteY15" fmla="*/ 63761 h 2673648"/>
                <a:gd name="connsiteX16" fmla="*/ 752987 w 2519190"/>
                <a:gd name="connsiteY16" fmla="*/ 67086 h 2673648"/>
                <a:gd name="connsiteX17" fmla="*/ 734692 w 2519190"/>
                <a:gd name="connsiteY17" fmla="*/ 60400 h 2673648"/>
                <a:gd name="connsiteX18" fmla="*/ 720617 w 2519190"/>
                <a:gd name="connsiteY18" fmla="*/ 58943 h 2673648"/>
                <a:gd name="connsiteX19" fmla="*/ 713523 w 2519190"/>
                <a:gd name="connsiteY19" fmla="*/ 44898 h 2673648"/>
                <a:gd name="connsiteX20" fmla="*/ 702322 w 2519190"/>
                <a:gd name="connsiteY20" fmla="*/ 42769 h 2673648"/>
                <a:gd name="connsiteX21" fmla="*/ 681675 w 2519190"/>
                <a:gd name="connsiteY21" fmla="*/ 40603 h 2673648"/>
                <a:gd name="connsiteX22" fmla="*/ 667637 w 2519190"/>
                <a:gd name="connsiteY22" fmla="*/ 29621 h 2673648"/>
                <a:gd name="connsiteX23" fmla="*/ 672006 w 2519190"/>
                <a:gd name="connsiteY23" fmla="*/ 42433 h 2673648"/>
                <a:gd name="connsiteX24" fmla="*/ 706131 w 2519190"/>
                <a:gd name="connsiteY24" fmla="*/ 87817 h 2673648"/>
                <a:gd name="connsiteX25" fmla="*/ 702397 w 2519190"/>
                <a:gd name="connsiteY25" fmla="*/ 113067 h 2673648"/>
                <a:gd name="connsiteX26" fmla="*/ 712851 w 2519190"/>
                <a:gd name="connsiteY26" fmla="*/ 121771 h 2673648"/>
                <a:gd name="connsiteX27" fmla="*/ 715091 w 2519190"/>
                <a:gd name="connsiteY27" fmla="*/ 145751 h 2673648"/>
                <a:gd name="connsiteX28" fmla="*/ 707624 w 2519190"/>
                <a:gd name="connsiteY28" fmla="*/ 155388 h 2673648"/>
                <a:gd name="connsiteX29" fmla="*/ 727225 w 2519190"/>
                <a:gd name="connsiteY29" fmla="*/ 158414 h 2673648"/>
                <a:gd name="connsiteX30" fmla="*/ 751755 w 2519190"/>
                <a:gd name="connsiteY30" fmla="*/ 160020 h 2673648"/>
                <a:gd name="connsiteX31" fmla="*/ 746005 w 2519190"/>
                <a:gd name="connsiteY31" fmla="*/ 178435 h 2673648"/>
                <a:gd name="connsiteX32" fmla="*/ 731444 w 2519190"/>
                <a:gd name="connsiteY32" fmla="*/ 181647 h 2673648"/>
                <a:gd name="connsiteX33" fmla="*/ 719385 w 2519190"/>
                <a:gd name="connsiteY33" fmla="*/ 187960 h 2673648"/>
                <a:gd name="connsiteX34" fmla="*/ 709043 w 2519190"/>
                <a:gd name="connsiteY34" fmla="*/ 186877 h 2673648"/>
                <a:gd name="connsiteX35" fmla="*/ 699634 w 2519190"/>
                <a:gd name="connsiteY35" fmla="*/ 195393 h 2673648"/>
                <a:gd name="connsiteX36" fmla="*/ 697730 w 2519190"/>
                <a:gd name="connsiteY36" fmla="*/ 213248 h 2673648"/>
                <a:gd name="connsiteX37" fmla="*/ 679771 w 2519190"/>
                <a:gd name="connsiteY37" fmla="*/ 221802 h 2673648"/>
                <a:gd name="connsiteX38" fmla="*/ 676897 w 2519190"/>
                <a:gd name="connsiteY38" fmla="*/ 212949 h 2673648"/>
                <a:gd name="connsiteX39" fmla="*/ 662448 w 2519190"/>
                <a:gd name="connsiteY39" fmla="*/ 224678 h 2673648"/>
                <a:gd name="connsiteX40" fmla="*/ 649940 w 2519190"/>
                <a:gd name="connsiteY40" fmla="*/ 226209 h 2673648"/>
                <a:gd name="connsiteX41" fmla="*/ 626419 w 2519190"/>
                <a:gd name="connsiteY41" fmla="*/ 233232 h 2673648"/>
                <a:gd name="connsiteX42" fmla="*/ 624925 w 2519190"/>
                <a:gd name="connsiteY42" fmla="*/ 247314 h 2673648"/>
                <a:gd name="connsiteX43" fmla="*/ 611410 w 2519190"/>
                <a:gd name="connsiteY43" fmla="*/ 249705 h 2673648"/>
                <a:gd name="connsiteX44" fmla="*/ 606556 w 2519190"/>
                <a:gd name="connsiteY44" fmla="*/ 259640 h 2673648"/>
                <a:gd name="connsiteX45" fmla="*/ 594347 w 2519190"/>
                <a:gd name="connsiteY45" fmla="*/ 258296 h 2673648"/>
                <a:gd name="connsiteX46" fmla="*/ 600545 w 2519190"/>
                <a:gd name="connsiteY46" fmla="*/ 244662 h 2673648"/>
                <a:gd name="connsiteX47" fmla="*/ 601628 w 2519190"/>
                <a:gd name="connsiteY47" fmla="*/ 234353 h 2673648"/>
                <a:gd name="connsiteX48" fmla="*/ 592219 w 2519190"/>
                <a:gd name="connsiteY48" fmla="*/ 233344 h 2673648"/>
                <a:gd name="connsiteX49" fmla="*/ 568212 w 2519190"/>
                <a:gd name="connsiteY49" fmla="*/ 245073 h 2673648"/>
                <a:gd name="connsiteX50" fmla="*/ 544728 w 2519190"/>
                <a:gd name="connsiteY50" fmla="*/ 242607 h 2673648"/>
                <a:gd name="connsiteX51" fmla="*/ 519415 w 2519190"/>
                <a:gd name="connsiteY51" fmla="*/ 212426 h 2673648"/>
                <a:gd name="connsiteX52" fmla="*/ 500000 w 2519190"/>
                <a:gd name="connsiteY52" fmla="*/ 137459 h 2673648"/>
                <a:gd name="connsiteX53" fmla="*/ 485066 w 2519190"/>
                <a:gd name="connsiteY53" fmla="*/ 150869 h 2673648"/>
                <a:gd name="connsiteX54" fmla="*/ 478980 w 2519190"/>
                <a:gd name="connsiteY54" fmla="*/ 156023 h 2673648"/>
                <a:gd name="connsiteX55" fmla="*/ 468339 w 2519190"/>
                <a:gd name="connsiteY55" fmla="*/ 155612 h 2673648"/>
                <a:gd name="connsiteX56" fmla="*/ 455085 w 2519190"/>
                <a:gd name="connsiteY56" fmla="*/ 166333 h 2673648"/>
                <a:gd name="connsiteX57" fmla="*/ 438471 w 2519190"/>
                <a:gd name="connsiteY57" fmla="*/ 148217 h 2673648"/>
                <a:gd name="connsiteX58" fmla="*/ 432385 w 2519190"/>
                <a:gd name="connsiteY58" fmla="*/ 172496 h 2673648"/>
                <a:gd name="connsiteX59" fmla="*/ 333147 w 2519190"/>
                <a:gd name="connsiteY59" fmla="*/ 161290 h 2673648"/>
                <a:gd name="connsiteX60" fmla="*/ 326240 w 2519190"/>
                <a:gd name="connsiteY60" fmla="*/ 193339 h 2673648"/>
                <a:gd name="connsiteX61" fmla="*/ 325567 w 2519190"/>
                <a:gd name="connsiteY61" fmla="*/ 199689 h 2673648"/>
                <a:gd name="connsiteX62" fmla="*/ 354839 w 2519190"/>
                <a:gd name="connsiteY62" fmla="*/ 205628 h 2673648"/>
                <a:gd name="connsiteX63" fmla="*/ 366599 w 2519190"/>
                <a:gd name="connsiteY63" fmla="*/ 208990 h 2673648"/>
                <a:gd name="connsiteX64" fmla="*/ 369213 w 2519190"/>
                <a:gd name="connsiteY64" fmla="*/ 217805 h 2673648"/>
                <a:gd name="connsiteX65" fmla="*/ 368354 w 2519190"/>
                <a:gd name="connsiteY65" fmla="*/ 226247 h 2673648"/>
                <a:gd name="connsiteX66" fmla="*/ 365367 w 2519190"/>
                <a:gd name="connsiteY66" fmla="*/ 234278 h 2673648"/>
                <a:gd name="connsiteX67" fmla="*/ 357601 w 2519190"/>
                <a:gd name="connsiteY67" fmla="*/ 233456 h 2673648"/>
                <a:gd name="connsiteX68" fmla="*/ 347633 w 2519190"/>
                <a:gd name="connsiteY68" fmla="*/ 226919 h 2673648"/>
                <a:gd name="connsiteX69" fmla="*/ 310969 w 2519190"/>
                <a:gd name="connsiteY69" fmla="*/ 235249 h 2673648"/>
                <a:gd name="connsiteX70" fmla="*/ 306227 w 2519190"/>
                <a:gd name="connsiteY70" fmla="*/ 280334 h 2673648"/>
                <a:gd name="connsiteX71" fmla="*/ 328629 w 2519190"/>
                <a:gd name="connsiteY71" fmla="*/ 304763 h 2673648"/>
                <a:gd name="connsiteX72" fmla="*/ 329189 w 2519190"/>
                <a:gd name="connsiteY72" fmla="*/ 319704 h 2673648"/>
                <a:gd name="connsiteX73" fmla="*/ 335237 w 2519190"/>
                <a:gd name="connsiteY73" fmla="*/ 336737 h 2673648"/>
                <a:gd name="connsiteX74" fmla="*/ 330869 w 2519190"/>
                <a:gd name="connsiteY74" fmla="*/ 378311 h 2673648"/>
                <a:gd name="connsiteX75" fmla="*/ 284087 w 2519190"/>
                <a:gd name="connsiteY75" fmla="*/ 532205 h 2673648"/>
                <a:gd name="connsiteX76" fmla="*/ 278300 w 2519190"/>
                <a:gd name="connsiteY76" fmla="*/ 546586 h 2673648"/>
                <a:gd name="connsiteX77" fmla="*/ 265233 w 2519190"/>
                <a:gd name="connsiteY77" fmla="*/ 548752 h 2673648"/>
                <a:gd name="connsiteX78" fmla="*/ 257766 w 2519190"/>
                <a:gd name="connsiteY78" fmla="*/ 538704 h 2673648"/>
                <a:gd name="connsiteX79" fmla="*/ 258699 w 2519190"/>
                <a:gd name="connsiteY79" fmla="*/ 530972 h 2673648"/>
                <a:gd name="connsiteX80" fmla="*/ 252726 w 2519190"/>
                <a:gd name="connsiteY80" fmla="*/ 526789 h 2673648"/>
                <a:gd name="connsiteX81" fmla="*/ 243130 w 2519190"/>
                <a:gd name="connsiteY81" fmla="*/ 530038 h 2673648"/>
                <a:gd name="connsiteX82" fmla="*/ 234730 w 2519190"/>
                <a:gd name="connsiteY82" fmla="*/ 528432 h 2673648"/>
                <a:gd name="connsiteX83" fmla="*/ 218712 w 2519190"/>
                <a:gd name="connsiteY83" fmla="*/ 538854 h 2673648"/>
                <a:gd name="connsiteX84" fmla="*/ 202696 w 2519190"/>
                <a:gd name="connsiteY84" fmla="*/ 542178 h 2673648"/>
                <a:gd name="connsiteX85" fmla="*/ 163418 w 2519190"/>
                <a:gd name="connsiteY85" fmla="*/ 543037 h 2673648"/>
                <a:gd name="connsiteX86" fmla="*/ 92256 w 2519190"/>
                <a:gd name="connsiteY86" fmla="*/ 576655 h 2673648"/>
                <a:gd name="connsiteX87" fmla="*/ 78890 w 2519190"/>
                <a:gd name="connsiteY87" fmla="*/ 608741 h 2673648"/>
                <a:gd name="connsiteX88" fmla="*/ 57908 w 2519190"/>
                <a:gd name="connsiteY88" fmla="*/ 625774 h 2673648"/>
                <a:gd name="connsiteX89" fmla="*/ 63396 w 2519190"/>
                <a:gd name="connsiteY89" fmla="*/ 654834 h 2673648"/>
                <a:gd name="connsiteX90" fmla="*/ 58916 w 2519190"/>
                <a:gd name="connsiteY90" fmla="*/ 663613 h 2673648"/>
                <a:gd name="connsiteX91" fmla="*/ 53539 w 2519190"/>
                <a:gd name="connsiteY91" fmla="*/ 667348 h 2673648"/>
                <a:gd name="connsiteX92" fmla="*/ 44392 w 2519190"/>
                <a:gd name="connsiteY92" fmla="*/ 666377 h 2673648"/>
                <a:gd name="connsiteX93" fmla="*/ 35245 w 2519190"/>
                <a:gd name="connsiteY93" fmla="*/ 671830 h 2673648"/>
                <a:gd name="connsiteX94" fmla="*/ 26135 w 2519190"/>
                <a:gd name="connsiteY94" fmla="*/ 677284 h 2673648"/>
                <a:gd name="connsiteX95" fmla="*/ 19116 w 2519190"/>
                <a:gd name="connsiteY95" fmla="*/ 690058 h 2673648"/>
                <a:gd name="connsiteX96" fmla="*/ 18220 w 2519190"/>
                <a:gd name="connsiteY96" fmla="*/ 698537 h 2673648"/>
                <a:gd name="connsiteX97" fmla="*/ 20385 w 2519190"/>
                <a:gd name="connsiteY97" fmla="*/ 711574 h 2673648"/>
                <a:gd name="connsiteX98" fmla="*/ 16652 w 2519190"/>
                <a:gd name="connsiteY98" fmla="*/ 714039 h 2673648"/>
                <a:gd name="connsiteX99" fmla="*/ 4965 w 2519190"/>
                <a:gd name="connsiteY99" fmla="*/ 717065 h 2673648"/>
                <a:gd name="connsiteX100" fmla="*/ 0 w 2519190"/>
                <a:gd name="connsiteY100" fmla="*/ 723676 h 2673648"/>
                <a:gd name="connsiteX101" fmla="*/ 19638 w 2519190"/>
                <a:gd name="connsiteY101" fmla="*/ 739962 h 2673648"/>
                <a:gd name="connsiteX102" fmla="*/ 13254 w 2519190"/>
                <a:gd name="connsiteY102" fmla="*/ 746424 h 2673648"/>
                <a:gd name="connsiteX103" fmla="*/ 18630 w 2519190"/>
                <a:gd name="connsiteY103" fmla="*/ 756248 h 2673648"/>
                <a:gd name="connsiteX104" fmla="*/ 22887 w 2519190"/>
                <a:gd name="connsiteY104" fmla="*/ 776643 h 2673648"/>
                <a:gd name="connsiteX105" fmla="*/ 39464 w 2519190"/>
                <a:gd name="connsiteY105" fmla="*/ 788371 h 2673648"/>
                <a:gd name="connsiteX106" fmla="*/ 37933 w 2519190"/>
                <a:gd name="connsiteY106" fmla="*/ 795842 h 2673648"/>
                <a:gd name="connsiteX107" fmla="*/ 46147 w 2519190"/>
                <a:gd name="connsiteY107" fmla="*/ 805965 h 2673648"/>
                <a:gd name="connsiteX108" fmla="*/ 57348 w 2519190"/>
                <a:gd name="connsiteY108" fmla="*/ 821391 h 2673648"/>
                <a:gd name="connsiteX109" fmla="*/ 59326 w 2519190"/>
                <a:gd name="connsiteY109" fmla="*/ 829459 h 2673648"/>
                <a:gd name="connsiteX110" fmla="*/ 41928 w 2519190"/>
                <a:gd name="connsiteY110" fmla="*/ 846119 h 2673648"/>
                <a:gd name="connsiteX111" fmla="*/ 42115 w 2519190"/>
                <a:gd name="connsiteY111" fmla="*/ 851124 h 2673648"/>
                <a:gd name="connsiteX112" fmla="*/ 91025 w 2519190"/>
                <a:gd name="connsiteY112" fmla="*/ 859827 h 2673648"/>
                <a:gd name="connsiteX113" fmla="*/ 102225 w 2519190"/>
                <a:gd name="connsiteY113" fmla="*/ 881679 h 2673648"/>
                <a:gd name="connsiteX114" fmla="*/ 98492 w 2519190"/>
                <a:gd name="connsiteY114" fmla="*/ 890532 h 2673648"/>
                <a:gd name="connsiteX115" fmla="*/ 104316 w 2519190"/>
                <a:gd name="connsiteY115" fmla="*/ 896135 h 2673648"/>
                <a:gd name="connsiteX116" fmla="*/ 120669 w 2519190"/>
                <a:gd name="connsiteY116" fmla="*/ 902858 h 2673648"/>
                <a:gd name="connsiteX117" fmla="*/ 139710 w 2519190"/>
                <a:gd name="connsiteY117" fmla="*/ 904838 h 2673648"/>
                <a:gd name="connsiteX118" fmla="*/ 158826 w 2519190"/>
                <a:gd name="connsiteY118" fmla="*/ 899011 h 2673648"/>
                <a:gd name="connsiteX119" fmla="*/ 182982 w 2519190"/>
                <a:gd name="connsiteY119" fmla="*/ 885900 h 2673648"/>
                <a:gd name="connsiteX120" fmla="*/ 213598 w 2519190"/>
                <a:gd name="connsiteY120" fmla="*/ 865617 h 2673648"/>
                <a:gd name="connsiteX121" fmla="*/ 214606 w 2519190"/>
                <a:gd name="connsiteY121" fmla="*/ 876412 h 2673648"/>
                <a:gd name="connsiteX122" fmla="*/ 202696 w 2519190"/>
                <a:gd name="connsiteY122" fmla="*/ 886311 h 2673648"/>
                <a:gd name="connsiteX123" fmla="*/ 194220 w 2519190"/>
                <a:gd name="connsiteY123" fmla="*/ 960195 h 2673648"/>
                <a:gd name="connsiteX124" fmla="*/ 196237 w 2519190"/>
                <a:gd name="connsiteY124" fmla="*/ 968263 h 2673648"/>
                <a:gd name="connsiteX125" fmla="*/ 212627 w 2519190"/>
                <a:gd name="connsiteY125" fmla="*/ 974949 h 2673648"/>
                <a:gd name="connsiteX126" fmla="*/ 223155 w 2519190"/>
                <a:gd name="connsiteY126" fmla="*/ 976070 h 2673648"/>
                <a:gd name="connsiteX127" fmla="*/ 240591 w 2519190"/>
                <a:gd name="connsiteY127" fmla="*/ 972932 h 2673648"/>
                <a:gd name="connsiteX128" fmla="*/ 261873 w 2519190"/>
                <a:gd name="connsiteY128" fmla="*/ 973717 h 2673648"/>
                <a:gd name="connsiteX129" fmla="*/ 279047 w 2519190"/>
                <a:gd name="connsiteY129" fmla="*/ 972671 h 2673648"/>
                <a:gd name="connsiteX130" fmla="*/ 294952 w 2519190"/>
                <a:gd name="connsiteY130" fmla="*/ 977190 h 2673648"/>
                <a:gd name="connsiteX131" fmla="*/ 309102 w 2519190"/>
                <a:gd name="connsiteY131" fmla="*/ 985109 h 2673648"/>
                <a:gd name="connsiteX132" fmla="*/ 324037 w 2519190"/>
                <a:gd name="connsiteY132" fmla="*/ 990974 h 2673648"/>
                <a:gd name="connsiteX133" fmla="*/ 335237 w 2519190"/>
                <a:gd name="connsiteY133" fmla="*/ 992132 h 2673648"/>
                <a:gd name="connsiteX134" fmla="*/ 344609 w 2519190"/>
                <a:gd name="connsiteY134" fmla="*/ 984661 h 2673648"/>
                <a:gd name="connsiteX135" fmla="*/ 351180 w 2519190"/>
                <a:gd name="connsiteY135" fmla="*/ 976070 h 2673648"/>
                <a:gd name="connsiteX136" fmla="*/ 356220 w 2519190"/>
                <a:gd name="connsiteY136" fmla="*/ 968786 h 2673648"/>
                <a:gd name="connsiteX137" fmla="*/ 366301 w 2519190"/>
                <a:gd name="connsiteY137" fmla="*/ 967703 h 2673648"/>
                <a:gd name="connsiteX138" fmla="*/ 379368 w 2519190"/>
                <a:gd name="connsiteY138" fmla="*/ 965499 h 2673648"/>
                <a:gd name="connsiteX139" fmla="*/ 401770 w 2519190"/>
                <a:gd name="connsiteY139" fmla="*/ 961465 h 2673648"/>
                <a:gd name="connsiteX140" fmla="*/ 406623 w 2519190"/>
                <a:gd name="connsiteY140" fmla="*/ 962698 h 2673648"/>
                <a:gd name="connsiteX141" fmla="*/ 411776 w 2519190"/>
                <a:gd name="connsiteY141" fmla="*/ 953060 h 2673648"/>
                <a:gd name="connsiteX142" fmla="*/ 456130 w 2519190"/>
                <a:gd name="connsiteY142" fmla="*/ 927100 h 2673648"/>
                <a:gd name="connsiteX143" fmla="*/ 482527 w 2519190"/>
                <a:gd name="connsiteY143" fmla="*/ 919891 h 2673648"/>
                <a:gd name="connsiteX144" fmla="*/ 513814 w 2519190"/>
                <a:gd name="connsiteY144" fmla="*/ 920339 h 2673648"/>
                <a:gd name="connsiteX145" fmla="*/ 521281 w 2519190"/>
                <a:gd name="connsiteY145" fmla="*/ 924672 h 2673648"/>
                <a:gd name="connsiteX146" fmla="*/ 533154 w 2519190"/>
                <a:gd name="connsiteY146" fmla="*/ 920227 h 2673648"/>
                <a:gd name="connsiteX147" fmla="*/ 542637 w 2519190"/>
                <a:gd name="connsiteY147" fmla="*/ 924784 h 2673648"/>
                <a:gd name="connsiteX148" fmla="*/ 543085 w 2519190"/>
                <a:gd name="connsiteY148" fmla="*/ 934085 h 2673648"/>
                <a:gd name="connsiteX149" fmla="*/ 539352 w 2519190"/>
                <a:gd name="connsiteY149" fmla="*/ 942938 h 2673648"/>
                <a:gd name="connsiteX150" fmla="*/ 538082 w 2519190"/>
                <a:gd name="connsiteY150" fmla="*/ 954928 h 2673648"/>
                <a:gd name="connsiteX151" fmla="*/ 537597 w 2519190"/>
                <a:gd name="connsiteY151" fmla="*/ 966134 h 2673648"/>
                <a:gd name="connsiteX152" fmla="*/ 531250 w 2519190"/>
                <a:gd name="connsiteY152" fmla="*/ 971438 h 2673648"/>
                <a:gd name="connsiteX153" fmla="*/ 538717 w 2519190"/>
                <a:gd name="connsiteY153" fmla="*/ 1003524 h 2673648"/>
                <a:gd name="connsiteX154" fmla="*/ 532930 w 2519190"/>
                <a:gd name="connsiteY154" fmla="*/ 1025002 h 2673648"/>
                <a:gd name="connsiteX155" fmla="*/ 537634 w 2519190"/>
                <a:gd name="connsiteY155" fmla="*/ 1041176 h 2673648"/>
                <a:gd name="connsiteX156" fmla="*/ 537149 w 2519190"/>
                <a:gd name="connsiteY156" fmla="*/ 1052382 h 2673648"/>
                <a:gd name="connsiteX157" fmla="*/ 547715 w 2519190"/>
                <a:gd name="connsiteY157" fmla="*/ 1053465 h 2673648"/>
                <a:gd name="connsiteX158" fmla="*/ 545885 w 2519190"/>
                <a:gd name="connsiteY158" fmla="*/ 1063961 h 2673648"/>
                <a:gd name="connsiteX159" fmla="*/ 555182 w 2519190"/>
                <a:gd name="connsiteY159" fmla="*/ 1077072 h 2673648"/>
                <a:gd name="connsiteX160" fmla="*/ 569519 w 2519190"/>
                <a:gd name="connsiteY160" fmla="*/ 1089959 h 2673648"/>
                <a:gd name="connsiteX161" fmla="*/ 583035 w 2519190"/>
                <a:gd name="connsiteY161" fmla="*/ 1103481 h 2673648"/>
                <a:gd name="connsiteX162" fmla="*/ 597633 w 2519190"/>
                <a:gd name="connsiteY162" fmla="*/ 1113566 h 2673648"/>
                <a:gd name="connsiteX163" fmla="*/ 609618 w 2519190"/>
                <a:gd name="connsiteY163" fmla="*/ 1114836 h 2673648"/>
                <a:gd name="connsiteX164" fmla="*/ 623656 w 2519190"/>
                <a:gd name="connsiteY164" fmla="*/ 1109905 h 2673648"/>
                <a:gd name="connsiteX165" fmla="*/ 635678 w 2519190"/>
                <a:gd name="connsiteY165" fmla="*/ 1117563 h 2673648"/>
                <a:gd name="connsiteX166" fmla="*/ 649567 w 2519190"/>
                <a:gd name="connsiteY166" fmla="*/ 1127573 h 2673648"/>
                <a:gd name="connsiteX167" fmla="*/ 659423 w 2519190"/>
                <a:gd name="connsiteY167" fmla="*/ 1128619 h 2673648"/>
                <a:gd name="connsiteX168" fmla="*/ 665771 w 2519190"/>
                <a:gd name="connsiteY168" fmla="*/ 1129292 h 2673648"/>
                <a:gd name="connsiteX169" fmla="*/ 670662 w 2519190"/>
                <a:gd name="connsiteY169" fmla="*/ 1136762 h 2673648"/>
                <a:gd name="connsiteX170" fmla="*/ 673424 w 2519190"/>
                <a:gd name="connsiteY170" fmla="*/ 1144233 h 2673648"/>
                <a:gd name="connsiteX171" fmla="*/ 684028 w 2519190"/>
                <a:gd name="connsiteY171" fmla="*/ 1151703 h 2673648"/>
                <a:gd name="connsiteX172" fmla="*/ 694631 w 2519190"/>
                <a:gd name="connsiteY172" fmla="*/ 1159174 h 2673648"/>
                <a:gd name="connsiteX173" fmla="*/ 721513 w 2519190"/>
                <a:gd name="connsiteY173" fmla="*/ 1167691 h 2673648"/>
                <a:gd name="connsiteX174" fmla="*/ 726478 w 2519190"/>
                <a:gd name="connsiteY174" fmla="*/ 1174638 h 2673648"/>
                <a:gd name="connsiteX175" fmla="*/ 736559 w 2519190"/>
                <a:gd name="connsiteY175" fmla="*/ 1187077 h 2673648"/>
                <a:gd name="connsiteX176" fmla="*/ 760454 w 2519190"/>
                <a:gd name="connsiteY176" fmla="*/ 1196714 h 2673648"/>
                <a:gd name="connsiteX177" fmla="*/ 773857 w 2519190"/>
                <a:gd name="connsiteY177" fmla="*/ 1198133 h 2673648"/>
                <a:gd name="connsiteX178" fmla="*/ 784423 w 2519190"/>
                <a:gd name="connsiteY178" fmla="*/ 1199216 h 2673648"/>
                <a:gd name="connsiteX179" fmla="*/ 798499 w 2519190"/>
                <a:gd name="connsiteY179" fmla="*/ 1200710 h 2673648"/>
                <a:gd name="connsiteX180" fmla="*/ 809998 w 2519190"/>
                <a:gd name="connsiteY180" fmla="*/ 1213336 h 2673648"/>
                <a:gd name="connsiteX181" fmla="*/ 819668 w 2519190"/>
                <a:gd name="connsiteY181" fmla="*/ 1222898 h 2673648"/>
                <a:gd name="connsiteX182" fmla="*/ 828368 w 2519190"/>
                <a:gd name="connsiteY182" fmla="*/ 1228090 h 2673648"/>
                <a:gd name="connsiteX183" fmla="*/ 827397 w 2519190"/>
                <a:gd name="connsiteY183" fmla="*/ 1237242 h 2673648"/>
                <a:gd name="connsiteX184" fmla="*/ 823066 w 2519190"/>
                <a:gd name="connsiteY184" fmla="*/ 1244712 h 2673648"/>
                <a:gd name="connsiteX185" fmla="*/ 822170 w 2519190"/>
                <a:gd name="connsiteY185" fmla="*/ 1253191 h 2673648"/>
                <a:gd name="connsiteX186" fmla="*/ 824746 w 2519190"/>
                <a:gd name="connsiteY186" fmla="*/ 1262716 h 2673648"/>
                <a:gd name="connsiteX187" fmla="*/ 834266 w 2519190"/>
                <a:gd name="connsiteY187" fmla="*/ 1273698 h 2673648"/>
                <a:gd name="connsiteX188" fmla="*/ 834266 w 2519190"/>
                <a:gd name="connsiteY188" fmla="*/ 1307876 h 2673648"/>
                <a:gd name="connsiteX189" fmla="*/ 808131 w 2519190"/>
                <a:gd name="connsiteY189" fmla="*/ 1305112 h 2673648"/>
                <a:gd name="connsiteX190" fmla="*/ 830944 w 2519190"/>
                <a:gd name="connsiteY190" fmla="*/ 1338730 h 2673648"/>
                <a:gd name="connsiteX191" fmla="*/ 826202 w 2519190"/>
                <a:gd name="connsiteY191" fmla="*/ 1382806 h 2673648"/>
                <a:gd name="connsiteX192" fmla="*/ 825605 w 2519190"/>
                <a:gd name="connsiteY192" fmla="*/ 1388446 h 2673648"/>
                <a:gd name="connsiteX193" fmla="*/ 932646 w 2519190"/>
                <a:gd name="connsiteY193" fmla="*/ 1399652 h 2673648"/>
                <a:gd name="connsiteX194" fmla="*/ 940337 w 2519190"/>
                <a:gd name="connsiteY194" fmla="*/ 1414593 h 2673648"/>
                <a:gd name="connsiteX195" fmla="*/ 931302 w 2519190"/>
                <a:gd name="connsiteY195" fmla="*/ 1425799 h 2673648"/>
                <a:gd name="connsiteX196" fmla="*/ 930854 w 2519190"/>
                <a:gd name="connsiteY196" fmla="*/ 1437005 h 2673648"/>
                <a:gd name="connsiteX197" fmla="*/ 946274 w 2519190"/>
                <a:gd name="connsiteY197" fmla="*/ 1479924 h 2673648"/>
                <a:gd name="connsiteX198" fmla="*/ 967406 w 2519190"/>
                <a:gd name="connsiteY198" fmla="*/ 1482165 h 2673648"/>
                <a:gd name="connsiteX199" fmla="*/ 982340 w 2519190"/>
                <a:gd name="connsiteY199" fmla="*/ 1531433 h 2673648"/>
                <a:gd name="connsiteX200" fmla="*/ 967406 w 2519190"/>
                <a:gd name="connsiteY200" fmla="*/ 1564790 h 2673648"/>
                <a:gd name="connsiteX201" fmla="*/ 963672 w 2519190"/>
                <a:gd name="connsiteY201" fmla="*/ 1573642 h 2673648"/>
                <a:gd name="connsiteX202" fmla="*/ 966062 w 2519190"/>
                <a:gd name="connsiteY202" fmla="*/ 1584586 h 2673648"/>
                <a:gd name="connsiteX203" fmla="*/ 935297 w 2519190"/>
                <a:gd name="connsiteY203" fmla="*/ 1626908 h 2673648"/>
                <a:gd name="connsiteX204" fmla="*/ 931265 w 2519190"/>
                <a:gd name="connsiteY204" fmla="*/ 1637889 h 2673648"/>
                <a:gd name="connsiteX205" fmla="*/ 948402 w 2519190"/>
                <a:gd name="connsiteY205" fmla="*/ 1651112 h 2673648"/>
                <a:gd name="connsiteX206" fmla="*/ 930107 w 2519190"/>
                <a:gd name="connsiteY206" fmla="*/ 1662692 h 2673648"/>
                <a:gd name="connsiteX207" fmla="*/ 935558 w 2519190"/>
                <a:gd name="connsiteY207" fmla="*/ 1685365 h 2673648"/>
                <a:gd name="connsiteX208" fmla="*/ 938620 w 2519190"/>
                <a:gd name="connsiteY208" fmla="*/ 1703481 h 2673648"/>
                <a:gd name="connsiteX209" fmla="*/ 944146 w 2519190"/>
                <a:gd name="connsiteY209" fmla="*/ 1711923 h 2673648"/>
                <a:gd name="connsiteX210" fmla="*/ 939441 w 2519190"/>
                <a:gd name="connsiteY210" fmla="*/ 1722792 h 2673648"/>
                <a:gd name="connsiteX211" fmla="*/ 942727 w 2519190"/>
                <a:gd name="connsiteY211" fmla="*/ 1732430 h 2673648"/>
                <a:gd name="connsiteX212" fmla="*/ 933990 w 2519190"/>
                <a:gd name="connsiteY212" fmla="*/ 1740759 h 2673648"/>
                <a:gd name="connsiteX213" fmla="*/ 938284 w 2519190"/>
                <a:gd name="connsiteY213" fmla="*/ 1747632 h 2673648"/>
                <a:gd name="connsiteX214" fmla="*/ 931825 w 2519190"/>
                <a:gd name="connsiteY214" fmla="*/ 1754767 h 2673648"/>
                <a:gd name="connsiteX215" fmla="*/ 934700 w 2519190"/>
                <a:gd name="connsiteY215" fmla="*/ 1767915 h 2673648"/>
                <a:gd name="connsiteX216" fmla="*/ 927569 w 2519190"/>
                <a:gd name="connsiteY216" fmla="*/ 1788534 h 2673648"/>
                <a:gd name="connsiteX217" fmla="*/ 933430 w 2519190"/>
                <a:gd name="connsiteY217" fmla="*/ 1800524 h 2673648"/>
                <a:gd name="connsiteX218" fmla="*/ 953853 w 2519190"/>
                <a:gd name="connsiteY218" fmla="*/ 1802690 h 2673648"/>
                <a:gd name="connsiteX219" fmla="*/ 959603 w 2519190"/>
                <a:gd name="connsiteY219" fmla="*/ 1808966 h 2673648"/>
                <a:gd name="connsiteX220" fmla="*/ 984244 w 2519190"/>
                <a:gd name="connsiteY220" fmla="*/ 1811580 h 2673648"/>
                <a:gd name="connsiteX221" fmla="*/ 1005376 w 2519190"/>
                <a:gd name="connsiteY221" fmla="*/ 1813784 h 2673648"/>
                <a:gd name="connsiteX222" fmla="*/ 1025799 w 2519190"/>
                <a:gd name="connsiteY222" fmla="*/ 1815951 h 2673648"/>
                <a:gd name="connsiteX223" fmla="*/ 1032445 w 2519190"/>
                <a:gd name="connsiteY223" fmla="*/ 1820209 h 2673648"/>
                <a:gd name="connsiteX224" fmla="*/ 1069071 w 2519190"/>
                <a:gd name="connsiteY224" fmla="*/ 1823944 h 2673648"/>
                <a:gd name="connsiteX225" fmla="*/ 1067428 w 2519190"/>
                <a:gd name="connsiteY225" fmla="*/ 1839446 h 2673648"/>
                <a:gd name="connsiteX226" fmla="*/ 1076351 w 2519190"/>
                <a:gd name="connsiteY226" fmla="*/ 1849643 h 2673648"/>
                <a:gd name="connsiteX227" fmla="*/ 1070751 w 2519190"/>
                <a:gd name="connsiteY227" fmla="*/ 1868992 h 2673648"/>
                <a:gd name="connsiteX228" fmla="*/ 1077360 w 2519190"/>
                <a:gd name="connsiteY228" fmla="*/ 1887668 h 2673648"/>
                <a:gd name="connsiteX229" fmla="*/ 1075269 w 2519190"/>
                <a:gd name="connsiteY229" fmla="*/ 1907391 h 2673648"/>
                <a:gd name="connsiteX230" fmla="*/ 1079002 w 2519190"/>
                <a:gd name="connsiteY230" fmla="*/ 1926329 h 2673648"/>
                <a:gd name="connsiteX231" fmla="*/ 1077621 w 2519190"/>
                <a:gd name="connsiteY231" fmla="*/ 1939701 h 2673648"/>
                <a:gd name="connsiteX232" fmla="*/ 1083520 w 2519190"/>
                <a:gd name="connsiteY232" fmla="*/ 1944594 h 2673648"/>
                <a:gd name="connsiteX233" fmla="*/ 1099014 w 2519190"/>
                <a:gd name="connsiteY233" fmla="*/ 1946238 h 2673648"/>
                <a:gd name="connsiteX234" fmla="*/ 1120221 w 2519190"/>
                <a:gd name="connsiteY234" fmla="*/ 1940635 h 2673648"/>
                <a:gd name="connsiteX235" fmla="*/ 1133624 w 2519190"/>
                <a:gd name="connsiteY235" fmla="*/ 1942017 h 2673648"/>
                <a:gd name="connsiteX236" fmla="*/ 1144078 w 2519190"/>
                <a:gd name="connsiteY236" fmla="*/ 1950982 h 2673648"/>
                <a:gd name="connsiteX237" fmla="*/ 1154383 w 2519190"/>
                <a:gd name="connsiteY237" fmla="*/ 1961291 h 2673648"/>
                <a:gd name="connsiteX238" fmla="*/ 1148148 w 2519190"/>
                <a:gd name="connsiteY238" fmla="*/ 1979968 h 2673648"/>
                <a:gd name="connsiteX239" fmla="*/ 1139524 w 2519190"/>
                <a:gd name="connsiteY239" fmla="*/ 1987438 h 2673648"/>
                <a:gd name="connsiteX240" fmla="*/ 1118279 w 2519190"/>
                <a:gd name="connsiteY240" fmla="*/ 2060725 h 2673648"/>
                <a:gd name="connsiteX241" fmla="*/ 1144004 w 2519190"/>
                <a:gd name="connsiteY241" fmla="*/ 2059866 h 2673648"/>
                <a:gd name="connsiteX242" fmla="*/ 1156586 w 2519190"/>
                <a:gd name="connsiteY242" fmla="*/ 2069017 h 2673648"/>
                <a:gd name="connsiteX243" fmla="*/ 1167787 w 2519190"/>
                <a:gd name="connsiteY243" fmla="*/ 2068793 h 2673648"/>
                <a:gd name="connsiteX244" fmla="*/ 1165659 w 2519190"/>
                <a:gd name="connsiteY244" fmla="*/ 2089225 h 2673648"/>
                <a:gd name="connsiteX245" fmla="*/ 1175254 w 2519190"/>
                <a:gd name="connsiteY245" fmla="*/ 2113019 h 2673648"/>
                <a:gd name="connsiteX246" fmla="*/ 1164576 w 2519190"/>
                <a:gd name="connsiteY246" fmla="*/ 2133264 h 2673648"/>
                <a:gd name="connsiteX247" fmla="*/ 1163978 w 2519190"/>
                <a:gd name="connsiteY247" fmla="*/ 2146039 h 2673648"/>
                <a:gd name="connsiteX248" fmla="*/ 1169280 w 2519190"/>
                <a:gd name="connsiteY248" fmla="*/ 2156572 h 2673648"/>
                <a:gd name="connsiteX249" fmla="*/ 1160506 w 2519190"/>
                <a:gd name="connsiteY249" fmla="*/ 2172036 h 2673648"/>
                <a:gd name="connsiteX250" fmla="*/ 1148895 w 2519190"/>
                <a:gd name="connsiteY250" fmla="*/ 2174352 h 2673648"/>
                <a:gd name="connsiteX251" fmla="*/ 1139337 w 2519190"/>
                <a:gd name="connsiteY251" fmla="*/ 2184027 h 2673648"/>
                <a:gd name="connsiteX252" fmla="*/ 1132840 w 2519190"/>
                <a:gd name="connsiteY252" fmla="*/ 2184774 h 2673648"/>
                <a:gd name="connsiteX253" fmla="*/ 1124515 w 2519190"/>
                <a:gd name="connsiteY253" fmla="*/ 2189592 h 2673648"/>
                <a:gd name="connsiteX254" fmla="*/ 1113874 w 2519190"/>
                <a:gd name="connsiteY254" fmla="*/ 2189219 h 2673648"/>
                <a:gd name="connsiteX255" fmla="*/ 1110663 w 2519190"/>
                <a:gd name="connsiteY255" fmla="*/ 2192431 h 2673648"/>
                <a:gd name="connsiteX256" fmla="*/ 1104951 w 2519190"/>
                <a:gd name="connsiteY256" fmla="*/ 2192431 h 2673648"/>
                <a:gd name="connsiteX257" fmla="*/ 1092742 w 2519190"/>
                <a:gd name="connsiteY257" fmla="*/ 2200387 h 2673648"/>
                <a:gd name="connsiteX258" fmla="*/ 1079301 w 2519190"/>
                <a:gd name="connsiteY258" fmla="*/ 2213237 h 2673648"/>
                <a:gd name="connsiteX259" fmla="*/ 1050739 w 2519190"/>
                <a:gd name="connsiteY259" fmla="*/ 2227319 h 2673648"/>
                <a:gd name="connsiteX260" fmla="*/ 1044840 w 2519190"/>
                <a:gd name="connsiteY260" fmla="*/ 2235984 h 2673648"/>
                <a:gd name="connsiteX261" fmla="*/ 1039240 w 2519190"/>
                <a:gd name="connsiteY261" fmla="*/ 2235387 h 2673648"/>
                <a:gd name="connsiteX262" fmla="*/ 1033602 w 2519190"/>
                <a:gd name="connsiteY262" fmla="*/ 2234789 h 2673648"/>
                <a:gd name="connsiteX263" fmla="*/ 1022401 w 2519190"/>
                <a:gd name="connsiteY263" fmla="*/ 2245734 h 2673648"/>
                <a:gd name="connsiteX264" fmla="*/ 1028786 w 2519190"/>
                <a:gd name="connsiteY264" fmla="*/ 2252793 h 2673648"/>
                <a:gd name="connsiteX265" fmla="*/ 1025500 w 2519190"/>
                <a:gd name="connsiteY265" fmla="*/ 2256753 h 2673648"/>
                <a:gd name="connsiteX266" fmla="*/ 1018033 w 2519190"/>
                <a:gd name="connsiteY266" fmla="*/ 2251710 h 2673648"/>
                <a:gd name="connsiteX267" fmla="*/ 1013366 w 2519190"/>
                <a:gd name="connsiteY267" fmla="*/ 2255446 h 2673648"/>
                <a:gd name="connsiteX268" fmla="*/ 1012134 w 2519190"/>
                <a:gd name="connsiteY268" fmla="*/ 2260301 h 2673648"/>
                <a:gd name="connsiteX269" fmla="*/ 1007915 w 2519190"/>
                <a:gd name="connsiteY269" fmla="*/ 2259853 h 2673648"/>
                <a:gd name="connsiteX270" fmla="*/ 1004182 w 2519190"/>
                <a:gd name="connsiteY270" fmla="*/ 2266614 h 2673648"/>
                <a:gd name="connsiteX271" fmla="*/ 996714 w 2519190"/>
                <a:gd name="connsiteY271" fmla="*/ 2270798 h 2673648"/>
                <a:gd name="connsiteX272" fmla="*/ 993952 w 2519190"/>
                <a:gd name="connsiteY272" fmla="*/ 2276924 h 2673648"/>
                <a:gd name="connsiteX273" fmla="*/ 986485 w 2519190"/>
                <a:gd name="connsiteY273" fmla="*/ 2280397 h 2673648"/>
                <a:gd name="connsiteX274" fmla="*/ 983721 w 2519190"/>
                <a:gd name="connsiteY274" fmla="*/ 2286523 h 2673648"/>
                <a:gd name="connsiteX275" fmla="*/ 978270 w 2519190"/>
                <a:gd name="connsiteY275" fmla="*/ 2290931 h 2673648"/>
                <a:gd name="connsiteX276" fmla="*/ 973529 w 2519190"/>
                <a:gd name="connsiteY276" fmla="*/ 2295413 h 2673648"/>
                <a:gd name="connsiteX277" fmla="*/ 968787 w 2519190"/>
                <a:gd name="connsiteY277" fmla="*/ 2299895 h 2673648"/>
                <a:gd name="connsiteX278" fmla="*/ 958893 w 2519190"/>
                <a:gd name="connsiteY278" fmla="*/ 2305984 h 2673648"/>
                <a:gd name="connsiteX279" fmla="*/ 932572 w 2519190"/>
                <a:gd name="connsiteY279" fmla="*/ 2339602 h 2673648"/>
                <a:gd name="connsiteX280" fmla="*/ 909946 w 2519190"/>
                <a:gd name="connsiteY280" fmla="*/ 2345055 h 2673648"/>
                <a:gd name="connsiteX281" fmla="*/ 908042 w 2519190"/>
                <a:gd name="connsiteY281" fmla="*/ 2356261 h 2673648"/>
                <a:gd name="connsiteX282" fmla="*/ 896841 w 2519190"/>
                <a:gd name="connsiteY282" fmla="*/ 2366496 h 2673648"/>
                <a:gd name="connsiteX283" fmla="*/ 892361 w 2519190"/>
                <a:gd name="connsiteY283" fmla="*/ 2375311 h 2673648"/>
                <a:gd name="connsiteX284" fmla="*/ 891502 w 2519190"/>
                <a:gd name="connsiteY284" fmla="*/ 2376618 h 2673648"/>
                <a:gd name="connsiteX285" fmla="*/ 904607 w 2519190"/>
                <a:gd name="connsiteY285" fmla="*/ 2380877 h 2673648"/>
                <a:gd name="connsiteX286" fmla="*/ 914576 w 2519190"/>
                <a:gd name="connsiteY286" fmla="*/ 2374079 h 2673648"/>
                <a:gd name="connsiteX287" fmla="*/ 925515 w 2519190"/>
                <a:gd name="connsiteY287" fmla="*/ 2371651 h 2673648"/>
                <a:gd name="connsiteX288" fmla="*/ 938807 w 2519190"/>
                <a:gd name="connsiteY288" fmla="*/ 2373780 h 2673648"/>
                <a:gd name="connsiteX289" fmla="*/ 947431 w 2519190"/>
                <a:gd name="connsiteY289" fmla="*/ 2379682 h 2673648"/>
                <a:gd name="connsiteX290" fmla="*/ 953181 w 2519190"/>
                <a:gd name="connsiteY290" fmla="*/ 2385957 h 2673648"/>
                <a:gd name="connsiteX291" fmla="*/ 960125 w 2519190"/>
                <a:gd name="connsiteY291" fmla="*/ 2394548 h 2673648"/>
                <a:gd name="connsiteX292" fmla="*/ 963598 w 2519190"/>
                <a:gd name="connsiteY292" fmla="*/ 2402019 h 2673648"/>
                <a:gd name="connsiteX293" fmla="*/ 972036 w 2519190"/>
                <a:gd name="connsiteY293" fmla="*/ 2410050 h 2673648"/>
                <a:gd name="connsiteX294" fmla="*/ 980137 w 2519190"/>
                <a:gd name="connsiteY294" fmla="*/ 2420844 h 2673648"/>
                <a:gd name="connsiteX295" fmla="*/ 983871 w 2519190"/>
                <a:gd name="connsiteY295" fmla="*/ 2431228 h 2673648"/>
                <a:gd name="connsiteX296" fmla="*/ 983199 w 2519190"/>
                <a:gd name="connsiteY296" fmla="*/ 2437579 h 2673648"/>
                <a:gd name="connsiteX297" fmla="*/ 983721 w 2519190"/>
                <a:gd name="connsiteY297" fmla="*/ 2446170 h 2673648"/>
                <a:gd name="connsiteX298" fmla="*/ 987455 w 2519190"/>
                <a:gd name="connsiteY298" fmla="*/ 2446543 h 2673648"/>
                <a:gd name="connsiteX299" fmla="*/ 994474 w 2519190"/>
                <a:gd name="connsiteY299" fmla="*/ 2447290 h 2673648"/>
                <a:gd name="connsiteX300" fmla="*/ 1003509 w 2519190"/>
                <a:gd name="connsiteY300" fmla="*/ 2442546 h 2673648"/>
                <a:gd name="connsiteX301" fmla="*/ 1014897 w 2519190"/>
                <a:gd name="connsiteY301" fmla="*/ 2435897 h 2673648"/>
                <a:gd name="connsiteX302" fmla="*/ 1047603 w 2519190"/>
                <a:gd name="connsiteY302" fmla="*/ 2476986 h 2673648"/>
                <a:gd name="connsiteX303" fmla="*/ 1054286 w 2519190"/>
                <a:gd name="connsiteY303" fmla="*/ 2481244 h 2673648"/>
                <a:gd name="connsiteX304" fmla="*/ 1065487 w 2519190"/>
                <a:gd name="connsiteY304" fmla="*/ 2482439 h 2673648"/>
                <a:gd name="connsiteX305" fmla="*/ 1079562 w 2519190"/>
                <a:gd name="connsiteY305" fmla="*/ 2491030 h 2673648"/>
                <a:gd name="connsiteX306" fmla="*/ 1083296 w 2519190"/>
                <a:gd name="connsiteY306" fmla="*/ 2502236 h 2673648"/>
                <a:gd name="connsiteX307" fmla="*/ 1103420 w 2519190"/>
                <a:gd name="connsiteY307" fmla="*/ 2520913 h 2673648"/>
                <a:gd name="connsiteX308" fmla="*/ 1115255 w 2519190"/>
                <a:gd name="connsiteY308" fmla="*/ 2537124 h 2673648"/>
                <a:gd name="connsiteX309" fmla="*/ 1121453 w 2519190"/>
                <a:gd name="connsiteY309" fmla="*/ 2539178 h 2673648"/>
                <a:gd name="connsiteX310" fmla="*/ 1124515 w 2519190"/>
                <a:gd name="connsiteY310" fmla="*/ 2557332 h 2673648"/>
                <a:gd name="connsiteX311" fmla="*/ 1126605 w 2519190"/>
                <a:gd name="connsiteY311" fmla="*/ 2564803 h 2673648"/>
                <a:gd name="connsiteX312" fmla="*/ 1152143 w 2519190"/>
                <a:gd name="connsiteY312" fmla="*/ 2586019 h 2673648"/>
                <a:gd name="connsiteX313" fmla="*/ 1159162 w 2519190"/>
                <a:gd name="connsiteY313" fmla="*/ 2586766 h 2673648"/>
                <a:gd name="connsiteX314" fmla="*/ 1169430 w 2519190"/>
                <a:gd name="connsiteY314" fmla="*/ 2577167 h 2673648"/>
                <a:gd name="connsiteX315" fmla="*/ 1178875 w 2519190"/>
                <a:gd name="connsiteY315" fmla="*/ 2575299 h 2673648"/>
                <a:gd name="connsiteX316" fmla="*/ 1180219 w 2519190"/>
                <a:gd name="connsiteY316" fmla="*/ 2562636 h 2673648"/>
                <a:gd name="connsiteX317" fmla="*/ 1190337 w 2519190"/>
                <a:gd name="connsiteY317" fmla="*/ 2554418 h 2673648"/>
                <a:gd name="connsiteX318" fmla="*/ 1189142 w 2519190"/>
                <a:gd name="connsiteY318" fmla="*/ 2565624 h 2673648"/>
                <a:gd name="connsiteX319" fmla="*/ 1195788 w 2519190"/>
                <a:gd name="connsiteY319" fmla="*/ 2576830 h 2673648"/>
                <a:gd name="connsiteX320" fmla="*/ 1184588 w 2519190"/>
                <a:gd name="connsiteY320" fmla="*/ 2602006 h 2673648"/>
                <a:gd name="connsiteX321" fmla="*/ 1178614 w 2519190"/>
                <a:gd name="connsiteY321" fmla="*/ 2604920 h 2673648"/>
                <a:gd name="connsiteX322" fmla="*/ 1167413 w 2519190"/>
                <a:gd name="connsiteY322" fmla="*/ 2597449 h 2673648"/>
                <a:gd name="connsiteX323" fmla="*/ 1159685 w 2519190"/>
                <a:gd name="connsiteY323" fmla="*/ 2603052 h 2673648"/>
                <a:gd name="connsiteX324" fmla="*/ 1149306 w 2519190"/>
                <a:gd name="connsiteY324" fmla="*/ 2620459 h 2673648"/>
                <a:gd name="connsiteX325" fmla="*/ 1143705 w 2519190"/>
                <a:gd name="connsiteY325" fmla="*/ 2619861 h 2673648"/>
                <a:gd name="connsiteX326" fmla="*/ 1130974 w 2519190"/>
                <a:gd name="connsiteY326" fmla="*/ 2625651 h 2673648"/>
                <a:gd name="connsiteX327" fmla="*/ 1133923 w 2519190"/>
                <a:gd name="connsiteY327" fmla="*/ 2645186 h 2673648"/>
                <a:gd name="connsiteX328" fmla="*/ 1128435 w 2519190"/>
                <a:gd name="connsiteY328" fmla="*/ 2656728 h 2673648"/>
                <a:gd name="connsiteX329" fmla="*/ 1126643 w 2519190"/>
                <a:gd name="connsiteY329" fmla="*/ 2673649 h 2673648"/>
                <a:gd name="connsiteX330" fmla="*/ 1150575 w 2519190"/>
                <a:gd name="connsiteY330" fmla="*/ 2662443 h 2673648"/>
                <a:gd name="connsiteX331" fmla="*/ 1170661 w 2519190"/>
                <a:gd name="connsiteY331" fmla="*/ 2647502 h 2673648"/>
                <a:gd name="connsiteX332" fmla="*/ 1184775 w 2519190"/>
                <a:gd name="connsiteY332" fmla="*/ 2628340 h 2673648"/>
                <a:gd name="connsiteX333" fmla="*/ 1196796 w 2519190"/>
                <a:gd name="connsiteY333" fmla="*/ 2608917 h 2673648"/>
                <a:gd name="connsiteX334" fmla="*/ 1202247 w 2519190"/>
                <a:gd name="connsiteY334" fmla="*/ 2590987 h 2673648"/>
                <a:gd name="connsiteX335" fmla="*/ 1208931 w 2519190"/>
                <a:gd name="connsiteY335" fmla="*/ 2574589 h 2673648"/>
                <a:gd name="connsiteX336" fmla="*/ 1220766 w 2519190"/>
                <a:gd name="connsiteY336" fmla="*/ 2563719 h 2673648"/>
                <a:gd name="connsiteX337" fmla="*/ 1225172 w 2519190"/>
                <a:gd name="connsiteY337" fmla="*/ 2555651 h 2673648"/>
                <a:gd name="connsiteX338" fmla="*/ 1225844 w 2519190"/>
                <a:gd name="connsiteY338" fmla="*/ 2549301 h 2673648"/>
                <a:gd name="connsiteX339" fmla="*/ 1216846 w 2519190"/>
                <a:gd name="connsiteY339" fmla="*/ 2546910 h 2673648"/>
                <a:gd name="connsiteX340" fmla="*/ 1219758 w 2519190"/>
                <a:gd name="connsiteY340" fmla="*/ 2539440 h 2673648"/>
                <a:gd name="connsiteX341" fmla="*/ 1226889 w 2519190"/>
                <a:gd name="connsiteY341" fmla="*/ 2539440 h 2673648"/>
                <a:gd name="connsiteX342" fmla="*/ 1222633 w 2519190"/>
                <a:gd name="connsiteY342" fmla="*/ 2532567 h 2673648"/>
                <a:gd name="connsiteX343" fmla="*/ 1236484 w 2519190"/>
                <a:gd name="connsiteY343" fmla="*/ 2522631 h 2673648"/>
                <a:gd name="connsiteX344" fmla="*/ 1242234 w 2519190"/>
                <a:gd name="connsiteY344" fmla="*/ 2501863 h 2673648"/>
                <a:gd name="connsiteX345" fmla="*/ 1247125 w 2519190"/>
                <a:gd name="connsiteY345" fmla="*/ 2495961 h 2673648"/>
                <a:gd name="connsiteX346" fmla="*/ 1263814 w 2519190"/>
                <a:gd name="connsiteY346" fmla="*/ 2492749 h 2673648"/>
                <a:gd name="connsiteX347" fmla="*/ 1268444 w 2519190"/>
                <a:gd name="connsiteY347" fmla="*/ 2482551 h 2673648"/>
                <a:gd name="connsiteX348" fmla="*/ 1277143 w 2519190"/>
                <a:gd name="connsiteY348" fmla="*/ 2467610 h 2673648"/>
                <a:gd name="connsiteX349" fmla="*/ 1282892 w 2519190"/>
                <a:gd name="connsiteY349" fmla="*/ 2466788 h 2673648"/>
                <a:gd name="connsiteX350" fmla="*/ 1284610 w 2519190"/>
                <a:gd name="connsiteY350" fmla="*/ 2450577 h 2673648"/>
                <a:gd name="connsiteX351" fmla="*/ 1292786 w 2519190"/>
                <a:gd name="connsiteY351" fmla="*/ 2447178 h 2673648"/>
                <a:gd name="connsiteX352" fmla="*/ 1299582 w 2519190"/>
                <a:gd name="connsiteY352" fmla="*/ 2430071 h 2673648"/>
                <a:gd name="connsiteX353" fmla="*/ 1295101 w 2519190"/>
                <a:gd name="connsiteY353" fmla="*/ 2425327 h 2673648"/>
                <a:gd name="connsiteX354" fmla="*/ 1292077 w 2519190"/>
                <a:gd name="connsiteY354" fmla="*/ 2420022 h 2673648"/>
                <a:gd name="connsiteX355" fmla="*/ 1293234 w 2519190"/>
                <a:gd name="connsiteY355" fmla="*/ 2402355 h 2673648"/>
                <a:gd name="connsiteX356" fmla="*/ 1248432 w 2519190"/>
                <a:gd name="connsiteY356" fmla="*/ 2394884 h 2673648"/>
                <a:gd name="connsiteX357" fmla="*/ 1248954 w 2519190"/>
                <a:gd name="connsiteY357" fmla="*/ 2389954 h 2673648"/>
                <a:gd name="connsiteX358" fmla="*/ 1265084 w 2519190"/>
                <a:gd name="connsiteY358" fmla="*/ 2392381 h 2673648"/>
                <a:gd name="connsiteX359" fmla="*/ 1271617 w 2519190"/>
                <a:gd name="connsiteY359" fmla="*/ 2390924 h 2673648"/>
                <a:gd name="connsiteX360" fmla="*/ 1303091 w 2519190"/>
                <a:gd name="connsiteY360" fmla="*/ 2396378 h 2673648"/>
                <a:gd name="connsiteX361" fmla="*/ 1301747 w 2519190"/>
                <a:gd name="connsiteY361" fmla="*/ 2409041 h 2673648"/>
                <a:gd name="connsiteX362" fmla="*/ 1305891 w 2519190"/>
                <a:gd name="connsiteY362" fmla="*/ 2417333 h 2673648"/>
                <a:gd name="connsiteX363" fmla="*/ 1310857 w 2519190"/>
                <a:gd name="connsiteY363" fmla="*/ 2424243 h 2673648"/>
                <a:gd name="connsiteX364" fmla="*/ 1310185 w 2519190"/>
                <a:gd name="connsiteY364" fmla="*/ 2430594 h 2673648"/>
                <a:gd name="connsiteX365" fmla="*/ 1314329 w 2519190"/>
                <a:gd name="connsiteY365" fmla="*/ 2431751 h 2673648"/>
                <a:gd name="connsiteX366" fmla="*/ 1320564 w 2519190"/>
                <a:gd name="connsiteY366" fmla="*/ 2426709 h 2673648"/>
                <a:gd name="connsiteX367" fmla="*/ 1327584 w 2519190"/>
                <a:gd name="connsiteY367" fmla="*/ 2427456 h 2673648"/>
                <a:gd name="connsiteX368" fmla="*/ 1335648 w 2519190"/>
                <a:gd name="connsiteY368" fmla="*/ 2425439 h 2673648"/>
                <a:gd name="connsiteX369" fmla="*/ 1336470 w 2519190"/>
                <a:gd name="connsiteY369" fmla="*/ 2417669 h 2673648"/>
                <a:gd name="connsiteX370" fmla="*/ 1341211 w 2519190"/>
                <a:gd name="connsiteY370" fmla="*/ 2426746 h 2673648"/>
                <a:gd name="connsiteX371" fmla="*/ 1339643 w 2519190"/>
                <a:gd name="connsiteY371" fmla="*/ 2441687 h 2673648"/>
                <a:gd name="connsiteX372" fmla="*/ 1332549 w 2519190"/>
                <a:gd name="connsiteY372" fmla="*/ 2434515 h 2673648"/>
                <a:gd name="connsiteX373" fmla="*/ 1330197 w 2519190"/>
                <a:gd name="connsiteY373" fmla="*/ 2456927 h 2673648"/>
                <a:gd name="connsiteX374" fmla="*/ 1320266 w 2519190"/>
                <a:gd name="connsiteY374" fmla="*/ 2470113 h 2673648"/>
                <a:gd name="connsiteX375" fmla="*/ 1311566 w 2519190"/>
                <a:gd name="connsiteY375" fmla="*/ 2469590 h 2673648"/>
                <a:gd name="connsiteX376" fmla="*/ 1310820 w 2519190"/>
                <a:gd name="connsiteY376" fmla="*/ 2476650 h 2673648"/>
                <a:gd name="connsiteX377" fmla="*/ 1304286 w 2519190"/>
                <a:gd name="connsiteY377" fmla="*/ 2484531 h 2673648"/>
                <a:gd name="connsiteX378" fmla="*/ 1296483 w 2519190"/>
                <a:gd name="connsiteY378" fmla="*/ 2484531 h 2673648"/>
                <a:gd name="connsiteX379" fmla="*/ 1297491 w 2519190"/>
                <a:gd name="connsiteY379" fmla="*/ 2495289 h 2673648"/>
                <a:gd name="connsiteX380" fmla="*/ 1290659 w 2519190"/>
                <a:gd name="connsiteY380" fmla="*/ 2505972 h 2673648"/>
                <a:gd name="connsiteX381" fmla="*/ 1285879 w 2519190"/>
                <a:gd name="connsiteY381" fmla="*/ 2515235 h 2673648"/>
                <a:gd name="connsiteX382" fmla="*/ 1275314 w 2519190"/>
                <a:gd name="connsiteY382" fmla="*/ 2511985 h 2673648"/>
                <a:gd name="connsiteX383" fmla="*/ 1275575 w 2519190"/>
                <a:gd name="connsiteY383" fmla="*/ 2522930 h 2673648"/>
                <a:gd name="connsiteX384" fmla="*/ 1272252 w 2519190"/>
                <a:gd name="connsiteY384" fmla="*/ 2520913 h 2673648"/>
                <a:gd name="connsiteX385" fmla="*/ 1268892 w 2519190"/>
                <a:gd name="connsiteY385" fmla="*/ 2525545 h 2673648"/>
                <a:gd name="connsiteX386" fmla="*/ 1263254 w 2519190"/>
                <a:gd name="connsiteY386" fmla="*/ 2529691 h 2673648"/>
                <a:gd name="connsiteX387" fmla="*/ 1258624 w 2519190"/>
                <a:gd name="connsiteY387" fmla="*/ 2533426 h 2673648"/>
                <a:gd name="connsiteX388" fmla="*/ 1249738 w 2519190"/>
                <a:gd name="connsiteY388" fmla="*/ 2538655 h 2673648"/>
                <a:gd name="connsiteX389" fmla="*/ 1240591 w 2519190"/>
                <a:gd name="connsiteY389" fmla="*/ 2535331 h 2673648"/>
                <a:gd name="connsiteX390" fmla="*/ 1233124 w 2519190"/>
                <a:gd name="connsiteY390" fmla="*/ 2532679 h 2673648"/>
                <a:gd name="connsiteX391" fmla="*/ 1235178 w 2519190"/>
                <a:gd name="connsiteY391" fmla="*/ 2542129 h 2673648"/>
                <a:gd name="connsiteX392" fmla="*/ 1238687 w 2519190"/>
                <a:gd name="connsiteY392" fmla="*/ 2547247 h 2673648"/>
                <a:gd name="connsiteX393" fmla="*/ 1241189 w 2519190"/>
                <a:gd name="connsiteY393" fmla="*/ 2550608 h 2673648"/>
                <a:gd name="connsiteX394" fmla="*/ 1253621 w 2519190"/>
                <a:gd name="connsiteY394" fmla="*/ 2542914 h 2673648"/>
                <a:gd name="connsiteX395" fmla="*/ 1261574 w 2519190"/>
                <a:gd name="connsiteY395" fmla="*/ 2535182 h 2673648"/>
                <a:gd name="connsiteX396" fmla="*/ 1276135 w 2519190"/>
                <a:gd name="connsiteY396" fmla="*/ 2529840 h 2673648"/>
                <a:gd name="connsiteX397" fmla="*/ 1286888 w 2519190"/>
                <a:gd name="connsiteY397" fmla="*/ 2519792 h 2673648"/>
                <a:gd name="connsiteX398" fmla="*/ 1306787 w 2519190"/>
                <a:gd name="connsiteY398" fmla="*/ 2504552 h 2673648"/>
                <a:gd name="connsiteX399" fmla="*/ 1313284 w 2519190"/>
                <a:gd name="connsiteY399" fmla="*/ 2499323 h 2673648"/>
                <a:gd name="connsiteX400" fmla="*/ 1348715 w 2519190"/>
                <a:gd name="connsiteY400" fmla="*/ 2453192 h 2673648"/>
                <a:gd name="connsiteX401" fmla="*/ 1355772 w 2519190"/>
                <a:gd name="connsiteY401" fmla="*/ 2447141 h 2673648"/>
                <a:gd name="connsiteX402" fmla="*/ 1359207 w 2519190"/>
                <a:gd name="connsiteY402" fmla="*/ 2434702 h 2673648"/>
                <a:gd name="connsiteX403" fmla="*/ 1387396 w 2519190"/>
                <a:gd name="connsiteY403" fmla="*/ 2385546 h 2673648"/>
                <a:gd name="connsiteX404" fmla="*/ 1414613 w 2519190"/>
                <a:gd name="connsiteY404" fmla="*/ 2352302 h 2673648"/>
                <a:gd name="connsiteX405" fmla="*/ 1448439 w 2519190"/>
                <a:gd name="connsiteY405" fmla="*/ 2324063 h 2673648"/>
                <a:gd name="connsiteX406" fmla="*/ 1463374 w 2519190"/>
                <a:gd name="connsiteY406" fmla="*/ 2318012 h 2673648"/>
                <a:gd name="connsiteX407" fmla="*/ 1465614 w 2519190"/>
                <a:gd name="connsiteY407" fmla="*/ 2296870 h 2673648"/>
                <a:gd name="connsiteX408" fmla="*/ 1472222 w 2519190"/>
                <a:gd name="connsiteY408" fmla="*/ 2297094 h 2673648"/>
                <a:gd name="connsiteX409" fmla="*/ 1481033 w 2519190"/>
                <a:gd name="connsiteY409" fmla="*/ 2285664 h 2673648"/>
                <a:gd name="connsiteX410" fmla="*/ 1486074 w 2519190"/>
                <a:gd name="connsiteY410" fmla="*/ 2269117 h 2673648"/>
                <a:gd name="connsiteX411" fmla="*/ 1483535 w 2519190"/>
                <a:gd name="connsiteY411" fmla="*/ 2252719 h 2673648"/>
                <a:gd name="connsiteX412" fmla="*/ 1488426 w 2519190"/>
                <a:gd name="connsiteY412" fmla="*/ 2247041 h 2673648"/>
                <a:gd name="connsiteX413" fmla="*/ 1491413 w 2519190"/>
                <a:gd name="connsiteY413" fmla="*/ 2263514 h 2673648"/>
                <a:gd name="connsiteX414" fmla="*/ 1497536 w 2519190"/>
                <a:gd name="connsiteY414" fmla="*/ 2250366 h 2673648"/>
                <a:gd name="connsiteX415" fmla="*/ 1503845 w 2519190"/>
                <a:gd name="connsiteY415" fmla="*/ 2240131 h 2673648"/>
                <a:gd name="connsiteX416" fmla="*/ 1501792 w 2519190"/>
                <a:gd name="connsiteY416" fmla="*/ 2232660 h 2673648"/>
                <a:gd name="connsiteX417" fmla="*/ 1494847 w 2519190"/>
                <a:gd name="connsiteY417" fmla="*/ 2235275 h 2673648"/>
                <a:gd name="connsiteX418" fmla="*/ 1492570 w 2519190"/>
                <a:gd name="connsiteY418" fmla="*/ 2243567 h 2673648"/>
                <a:gd name="connsiteX419" fmla="*/ 1488052 w 2519190"/>
                <a:gd name="connsiteY419" fmla="*/ 2241214 h 2673648"/>
                <a:gd name="connsiteX420" fmla="*/ 1486783 w 2519190"/>
                <a:gd name="connsiteY420" fmla="*/ 2235350 h 2673648"/>
                <a:gd name="connsiteX421" fmla="*/ 1498395 w 2519190"/>
                <a:gd name="connsiteY421" fmla="*/ 2228514 h 2673648"/>
                <a:gd name="connsiteX422" fmla="*/ 1498133 w 2519190"/>
                <a:gd name="connsiteY422" fmla="*/ 2222314 h 2673648"/>
                <a:gd name="connsiteX423" fmla="*/ 1491674 w 2519190"/>
                <a:gd name="connsiteY423" fmla="*/ 2220222 h 2673648"/>
                <a:gd name="connsiteX424" fmla="*/ 1498843 w 2519190"/>
                <a:gd name="connsiteY424" fmla="*/ 2215254 h 2673648"/>
                <a:gd name="connsiteX425" fmla="*/ 1491898 w 2519190"/>
                <a:gd name="connsiteY425" fmla="*/ 2213573 h 2673648"/>
                <a:gd name="connsiteX426" fmla="*/ 1492570 w 2519190"/>
                <a:gd name="connsiteY426" fmla="*/ 2207484 h 2673648"/>
                <a:gd name="connsiteX427" fmla="*/ 1492271 w 2519190"/>
                <a:gd name="connsiteY427" fmla="*/ 2196540 h 2673648"/>
                <a:gd name="connsiteX428" fmla="*/ 1489957 w 2519190"/>
                <a:gd name="connsiteY428" fmla="*/ 2191535 h 2673648"/>
                <a:gd name="connsiteX429" fmla="*/ 1491226 w 2519190"/>
                <a:gd name="connsiteY429" fmla="*/ 2170281 h 2673648"/>
                <a:gd name="connsiteX430" fmla="*/ 1496490 w 2519190"/>
                <a:gd name="connsiteY430" fmla="*/ 2160868 h 2673648"/>
                <a:gd name="connsiteX431" fmla="*/ 1505600 w 2519190"/>
                <a:gd name="connsiteY431" fmla="*/ 2150932 h 2673648"/>
                <a:gd name="connsiteX432" fmla="*/ 1498730 w 2519190"/>
                <a:gd name="connsiteY432" fmla="*/ 2144022 h 2673648"/>
                <a:gd name="connsiteX433" fmla="*/ 1499216 w 2519190"/>
                <a:gd name="connsiteY433" fmla="*/ 2126018 h 2673648"/>
                <a:gd name="connsiteX434" fmla="*/ 1521617 w 2519190"/>
                <a:gd name="connsiteY434" fmla="*/ 2101813 h 2673648"/>
                <a:gd name="connsiteX435" fmla="*/ 1515718 w 2519190"/>
                <a:gd name="connsiteY435" fmla="*/ 2090271 h 2673648"/>
                <a:gd name="connsiteX436" fmla="*/ 1517100 w 2519190"/>
                <a:gd name="connsiteY436" fmla="*/ 2081381 h 2673648"/>
                <a:gd name="connsiteX437" fmla="*/ 1523447 w 2519190"/>
                <a:gd name="connsiteY437" fmla="*/ 2084406 h 2673648"/>
                <a:gd name="connsiteX438" fmla="*/ 1526023 w 2519190"/>
                <a:gd name="connsiteY438" fmla="*/ 2087058 h 2673648"/>
                <a:gd name="connsiteX439" fmla="*/ 1537560 w 2519190"/>
                <a:gd name="connsiteY439" fmla="*/ 2085415 h 2673648"/>
                <a:gd name="connsiteX440" fmla="*/ 1541667 w 2519190"/>
                <a:gd name="connsiteY440" fmla="*/ 2073499 h 2673648"/>
                <a:gd name="connsiteX441" fmla="*/ 1539725 w 2519190"/>
                <a:gd name="connsiteY441" fmla="*/ 2069503 h 2673648"/>
                <a:gd name="connsiteX442" fmla="*/ 1577583 w 2519190"/>
                <a:gd name="connsiteY442" fmla="*/ 2047838 h 2673648"/>
                <a:gd name="connsiteX443" fmla="*/ 1582960 w 2519190"/>
                <a:gd name="connsiteY443" fmla="*/ 2046530 h 2673648"/>
                <a:gd name="connsiteX444" fmla="*/ 1583221 w 2519190"/>
                <a:gd name="connsiteY444" fmla="*/ 2044177 h 2673648"/>
                <a:gd name="connsiteX445" fmla="*/ 1594422 w 2519190"/>
                <a:gd name="connsiteY445" fmla="*/ 2044401 h 2673648"/>
                <a:gd name="connsiteX446" fmla="*/ 1607079 w 2519190"/>
                <a:gd name="connsiteY446" fmla="*/ 2032448 h 2673648"/>
                <a:gd name="connsiteX447" fmla="*/ 1614546 w 2519190"/>
                <a:gd name="connsiteY447" fmla="*/ 2033233 h 2673648"/>
                <a:gd name="connsiteX448" fmla="*/ 1615479 w 2519190"/>
                <a:gd name="connsiteY448" fmla="*/ 2024306 h 2673648"/>
                <a:gd name="connsiteX449" fmla="*/ 1656063 w 2519190"/>
                <a:gd name="connsiteY449" fmla="*/ 2003873 h 2673648"/>
                <a:gd name="connsiteX450" fmla="*/ 1664277 w 2519190"/>
                <a:gd name="connsiteY450" fmla="*/ 2007123 h 2673648"/>
                <a:gd name="connsiteX451" fmla="*/ 1673088 w 2519190"/>
                <a:gd name="connsiteY451" fmla="*/ 2004733 h 2673648"/>
                <a:gd name="connsiteX452" fmla="*/ 1672117 w 2519190"/>
                <a:gd name="connsiteY452" fmla="*/ 1995618 h 2673648"/>
                <a:gd name="connsiteX453" fmla="*/ 1690449 w 2519190"/>
                <a:gd name="connsiteY453" fmla="*/ 1992779 h 2673648"/>
                <a:gd name="connsiteX454" fmla="*/ 1705384 w 2519190"/>
                <a:gd name="connsiteY454" fmla="*/ 1997187 h 2673648"/>
                <a:gd name="connsiteX455" fmla="*/ 1716809 w 2519190"/>
                <a:gd name="connsiteY455" fmla="*/ 2001221 h 2673648"/>
                <a:gd name="connsiteX456" fmla="*/ 1725097 w 2519190"/>
                <a:gd name="connsiteY456" fmla="*/ 2008281 h 2673648"/>
                <a:gd name="connsiteX457" fmla="*/ 1730175 w 2519190"/>
                <a:gd name="connsiteY457" fmla="*/ 2014034 h 2673648"/>
                <a:gd name="connsiteX458" fmla="*/ 1739621 w 2519190"/>
                <a:gd name="connsiteY458" fmla="*/ 2005517 h 2673648"/>
                <a:gd name="connsiteX459" fmla="*/ 1729801 w 2519190"/>
                <a:gd name="connsiteY459" fmla="*/ 1994983 h 2673648"/>
                <a:gd name="connsiteX460" fmla="*/ 1723230 w 2519190"/>
                <a:gd name="connsiteY460" fmla="*/ 1999055 h 2673648"/>
                <a:gd name="connsiteX461" fmla="*/ 1720728 w 2519190"/>
                <a:gd name="connsiteY461" fmla="*/ 1991211 h 2673648"/>
                <a:gd name="connsiteX462" fmla="*/ 1724462 w 2519190"/>
                <a:gd name="connsiteY462" fmla="*/ 1986355 h 2673648"/>
                <a:gd name="connsiteX463" fmla="*/ 1733348 w 2519190"/>
                <a:gd name="connsiteY463" fmla="*/ 1987774 h 2673648"/>
                <a:gd name="connsiteX464" fmla="*/ 1738164 w 2519190"/>
                <a:gd name="connsiteY464" fmla="*/ 1991510 h 2673648"/>
                <a:gd name="connsiteX465" fmla="*/ 1746714 w 2519190"/>
                <a:gd name="connsiteY465" fmla="*/ 1982433 h 2673648"/>
                <a:gd name="connsiteX466" fmla="*/ 1745482 w 2519190"/>
                <a:gd name="connsiteY466" fmla="*/ 1976120 h 2673648"/>
                <a:gd name="connsiteX467" fmla="*/ 1754891 w 2519190"/>
                <a:gd name="connsiteY467" fmla="*/ 1972385 h 2673648"/>
                <a:gd name="connsiteX468" fmla="*/ 1760902 w 2519190"/>
                <a:gd name="connsiteY468" fmla="*/ 1973991 h 2673648"/>
                <a:gd name="connsiteX469" fmla="*/ 1770646 w 2519190"/>
                <a:gd name="connsiteY469" fmla="*/ 1971675 h 2673648"/>
                <a:gd name="connsiteX470" fmla="*/ 1773633 w 2519190"/>
                <a:gd name="connsiteY470" fmla="*/ 1974850 h 2673648"/>
                <a:gd name="connsiteX471" fmla="*/ 1781101 w 2519190"/>
                <a:gd name="connsiteY471" fmla="*/ 1970405 h 2673648"/>
                <a:gd name="connsiteX472" fmla="*/ 1781586 w 2519190"/>
                <a:gd name="connsiteY472" fmla="*/ 1965736 h 2673648"/>
                <a:gd name="connsiteX473" fmla="*/ 1775351 w 2519190"/>
                <a:gd name="connsiteY473" fmla="*/ 1966483 h 2673648"/>
                <a:gd name="connsiteX474" fmla="*/ 1769564 w 2519190"/>
                <a:gd name="connsiteY474" fmla="*/ 1962748 h 2673648"/>
                <a:gd name="connsiteX475" fmla="*/ 1772775 w 2519190"/>
                <a:gd name="connsiteY475" fmla="*/ 1955016 h 2673648"/>
                <a:gd name="connsiteX476" fmla="*/ 1779869 w 2519190"/>
                <a:gd name="connsiteY476" fmla="*/ 1955277 h 2673648"/>
                <a:gd name="connsiteX477" fmla="*/ 1796595 w 2519190"/>
                <a:gd name="connsiteY477" fmla="*/ 1945154 h 2673648"/>
                <a:gd name="connsiteX478" fmla="*/ 1804622 w 2519190"/>
                <a:gd name="connsiteY478" fmla="*/ 1954567 h 2673648"/>
                <a:gd name="connsiteX479" fmla="*/ 1809214 w 2519190"/>
                <a:gd name="connsiteY479" fmla="*/ 1955987 h 2673648"/>
                <a:gd name="connsiteX480" fmla="*/ 1827583 w 2519190"/>
                <a:gd name="connsiteY480" fmla="*/ 1948516 h 2673648"/>
                <a:gd name="connsiteX481" fmla="*/ 1842518 w 2519190"/>
                <a:gd name="connsiteY481" fmla="*/ 1958639 h 2673648"/>
                <a:gd name="connsiteX482" fmla="*/ 1849238 w 2519190"/>
                <a:gd name="connsiteY482" fmla="*/ 1962673 h 2673648"/>
                <a:gd name="connsiteX483" fmla="*/ 1857900 w 2519190"/>
                <a:gd name="connsiteY483" fmla="*/ 1956921 h 2673648"/>
                <a:gd name="connsiteX484" fmla="*/ 1864807 w 2519190"/>
                <a:gd name="connsiteY484" fmla="*/ 1959087 h 2673648"/>
                <a:gd name="connsiteX485" fmla="*/ 1869960 w 2519190"/>
                <a:gd name="connsiteY485" fmla="*/ 1959610 h 2673648"/>
                <a:gd name="connsiteX486" fmla="*/ 1870706 w 2519190"/>
                <a:gd name="connsiteY486" fmla="*/ 1952588 h 2673648"/>
                <a:gd name="connsiteX487" fmla="*/ 1877053 w 2519190"/>
                <a:gd name="connsiteY487" fmla="*/ 1946126 h 2673648"/>
                <a:gd name="connsiteX488" fmla="*/ 1875933 w 2519190"/>
                <a:gd name="connsiteY488" fmla="*/ 1956921 h 2673648"/>
                <a:gd name="connsiteX489" fmla="*/ 1879667 w 2519190"/>
                <a:gd name="connsiteY489" fmla="*/ 1960656 h 2673648"/>
                <a:gd name="connsiteX490" fmla="*/ 1906773 w 2519190"/>
                <a:gd name="connsiteY490" fmla="*/ 1960170 h 2673648"/>
                <a:gd name="connsiteX491" fmla="*/ 1915509 w 2519190"/>
                <a:gd name="connsiteY491" fmla="*/ 1958265 h 2673648"/>
                <a:gd name="connsiteX492" fmla="*/ 1934812 w 2519190"/>
                <a:gd name="connsiteY492" fmla="*/ 1959797 h 2673648"/>
                <a:gd name="connsiteX493" fmla="*/ 1942279 w 2519190"/>
                <a:gd name="connsiteY493" fmla="*/ 1967268 h 2673648"/>
                <a:gd name="connsiteX494" fmla="*/ 1947468 w 2519190"/>
                <a:gd name="connsiteY494" fmla="*/ 1967791 h 2673648"/>
                <a:gd name="connsiteX495" fmla="*/ 1950119 w 2519190"/>
                <a:gd name="connsiteY495" fmla="*/ 1960320 h 2673648"/>
                <a:gd name="connsiteX496" fmla="*/ 1954264 w 2519190"/>
                <a:gd name="connsiteY496" fmla="*/ 1947956 h 2673648"/>
                <a:gd name="connsiteX497" fmla="*/ 1947991 w 2519190"/>
                <a:gd name="connsiteY497" fmla="*/ 1944445 h 2673648"/>
                <a:gd name="connsiteX498" fmla="*/ 1949111 w 2519190"/>
                <a:gd name="connsiteY498" fmla="*/ 1938394 h 2673648"/>
                <a:gd name="connsiteX499" fmla="*/ 1966173 w 2519190"/>
                <a:gd name="connsiteY499" fmla="*/ 1924984 h 2673648"/>
                <a:gd name="connsiteX500" fmla="*/ 2012806 w 2519190"/>
                <a:gd name="connsiteY500" fmla="*/ 1910417 h 2673648"/>
                <a:gd name="connsiteX501" fmla="*/ 2020273 w 2519190"/>
                <a:gd name="connsiteY501" fmla="*/ 1902946 h 2673648"/>
                <a:gd name="connsiteX502" fmla="*/ 2014972 w 2519190"/>
                <a:gd name="connsiteY502" fmla="*/ 1885763 h 2673648"/>
                <a:gd name="connsiteX503" fmla="*/ 2015233 w 2519190"/>
                <a:gd name="connsiteY503" fmla="*/ 1869627 h 2673648"/>
                <a:gd name="connsiteX504" fmla="*/ 2024679 w 2519190"/>
                <a:gd name="connsiteY504" fmla="*/ 1861148 h 2673648"/>
                <a:gd name="connsiteX505" fmla="*/ 2025500 w 2519190"/>
                <a:gd name="connsiteY505" fmla="*/ 1853154 h 2673648"/>
                <a:gd name="connsiteX506" fmla="*/ 2039762 w 2519190"/>
                <a:gd name="connsiteY506" fmla="*/ 1839446 h 2673648"/>
                <a:gd name="connsiteX507" fmla="*/ 2040771 w 2519190"/>
                <a:gd name="connsiteY507" fmla="*/ 1830070 h 2673648"/>
                <a:gd name="connsiteX508" fmla="*/ 2047566 w 2519190"/>
                <a:gd name="connsiteY508" fmla="*/ 1824131 h 2673648"/>
                <a:gd name="connsiteX509" fmla="*/ 2052046 w 2519190"/>
                <a:gd name="connsiteY509" fmla="*/ 1826484 h 2673648"/>
                <a:gd name="connsiteX510" fmla="*/ 2060222 w 2519190"/>
                <a:gd name="connsiteY510" fmla="*/ 1816436 h 2673648"/>
                <a:gd name="connsiteX511" fmla="*/ 2065524 w 2519190"/>
                <a:gd name="connsiteY511" fmla="*/ 1815577 h 2673648"/>
                <a:gd name="connsiteX512" fmla="*/ 2074410 w 2519190"/>
                <a:gd name="connsiteY512" fmla="*/ 1794174 h 2673648"/>
                <a:gd name="connsiteX513" fmla="*/ 2081504 w 2519190"/>
                <a:gd name="connsiteY513" fmla="*/ 1790177 h 2673648"/>
                <a:gd name="connsiteX514" fmla="*/ 2082661 w 2519190"/>
                <a:gd name="connsiteY514" fmla="*/ 1778971 h 2673648"/>
                <a:gd name="connsiteX515" fmla="*/ 2103084 w 2519190"/>
                <a:gd name="connsiteY515" fmla="*/ 1752413 h 2673648"/>
                <a:gd name="connsiteX516" fmla="*/ 2118018 w 2519190"/>
                <a:gd name="connsiteY516" fmla="*/ 1743075 h 2673648"/>
                <a:gd name="connsiteX517" fmla="*/ 2117794 w 2519190"/>
                <a:gd name="connsiteY517" fmla="*/ 1700306 h 2673648"/>
                <a:gd name="connsiteX518" fmla="*/ 2122013 w 2519190"/>
                <a:gd name="connsiteY518" fmla="*/ 1677894 h 2673648"/>
                <a:gd name="connsiteX519" fmla="*/ 2131421 w 2519190"/>
                <a:gd name="connsiteY519" fmla="*/ 1660861 h 2673648"/>
                <a:gd name="connsiteX520" fmla="*/ 2142099 w 2519190"/>
                <a:gd name="connsiteY520" fmla="*/ 1644874 h 2673648"/>
                <a:gd name="connsiteX521" fmla="*/ 2149567 w 2519190"/>
                <a:gd name="connsiteY521" fmla="*/ 1639010 h 2673648"/>
                <a:gd name="connsiteX522" fmla="*/ 2156063 w 2519190"/>
                <a:gd name="connsiteY522" fmla="*/ 1626870 h 2673648"/>
                <a:gd name="connsiteX523" fmla="*/ 2171931 w 2519190"/>
                <a:gd name="connsiteY523" fmla="*/ 1629485 h 2673648"/>
                <a:gd name="connsiteX524" fmla="*/ 2163157 w 2519190"/>
                <a:gd name="connsiteY524" fmla="*/ 1618279 h 2673648"/>
                <a:gd name="connsiteX525" fmla="*/ 2166144 w 2519190"/>
                <a:gd name="connsiteY525" fmla="*/ 1585371 h 2673648"/>
                <a:gd name="connsiteX526" fmla="*/ 2171595 w 2519190"/>
                <a:gd name="connsiteY526" fmla="*/ 1574165 h 2673648"/>
                <a:gd name="connsiteX527" fmla="*/ 2172379 w 2519190"/>
                <a:gd name="connsiteY527" fmla="*/ 1566695 h 2673648"/>
                <a:gd name="connsiteX528" fmla="*/ 2179846 w 2519190"/>
                <a:gd name="connsiteY528" fmla="*/ 1555115 h 2673648"/>
                <a:gd name="connsiteX529" fmla="*/ 2180966 w 2519190"/>
                <a:gd name="connsiteY529" fmla="*/ 1544320 h 2673648"/>
                <a:gd name="connsiteX530" fmla="*/ 2189068 w 2519190"/>
                <a:gd name="connsiteY530" fmla="*/ 1526167 h 2673648"/>
                <a:gd name="connsiteX531" fmla="*/ 2196274 w 2519190"/>
                <a:gd name="connsiteY531" fmla="*/ 1511748 h 2673648"/>
                <a:gd name="connsiteX532" fmla="*/ 2188806 w 2519190"/>
                <a:gd name="connsiteY532" fmla="*/ 1503344 h 2673648"/>
                <a:gd name="connsiteX533" fmla="*/ 2197244 w 2519190"/>
                <a:gd name="connsiteY533" fmla="*/ 1504240 h 2673648"/>
                <a:gd name="connsiteX534" fmla="*/ 2192802 w 2519190"/>
                <a:gd name="connsiteY534" fmla="*/ 1496770 h 2673648"/>
                <a:gd name="connsiteX535" fmla="*/ 2182721 w 2519190"/>
                <a:gd name="connsiteY535" fmla="*/ 1489038 h 2673648"/>
                <a:gd name="connsiteX536" fmla="*/ 2192092 w 2519190"/>
                <a:gd name="connsiteY536" fmla="*/ 1490046 h 2673648"/>
                <a:gd name="connsiteX537" fmla="*/ 2191383 w 2519190"/>
                <a:gd name="connsiteY537" fmla="*/ 1465244 h 2673648"/>
                <a:gd name="connsiteX538" fmla="*/ 2193660 w 2519190"/>
                <a:gd name="connsiteY538" fmla="*/ 1452693 h 2673648"/>
                <a:gd name="connsiteX539" fmla="*/ 2192391 w 2519190"/>
                <a:gd name="connsiteY539" fmla="*/ 1433083 h 2673648"/>
                <a:gd name="connsiteX540" fmla="*/ 2190263 w 2519190"/>
                <a:gd name="connsiteY540" fmla="*/ 1426210 h 2673648"/>
                <a:gd name="connsiteX541" fmla="*/ 2204002 w 2519190"/>
                <a:gd name="connsiteY541" fmla="*/ 1399167 h 2673648"/>
                <a:gd name="connsiteX542" fmla="*/ 2204749 w 2519190"/>
                <a:gd name="connsiteY542" fmla="*/ 1387961 h 2673648"/>
                <a:gd name="connsiteX543" fmla="*/ 2205906 w 2519190"/>
                <a:gd name="connsiteY543" fmla="*/ 1376755 h 2673648"/>
                <a:gd name="connsiteX544" fmla="*/ 2201501 w 2519190"/>
                <a:gd name="connsiteY544" fmla="*/ 1387214 h 2673648"/>
                <a:gd name="connsiteX545" fmla="*/ 2196311 w 2519190"/>
                <a:gd name="connsiteY545" fmla="*/ 1391397 h 2673648"/>
                <a:gd name="connsiteX546" fmla="*/ 2195677 w 2519190"/>
                <a:gd name="connsiteY546" fmla="*/ 1374738 h 2673648"/>
                <a:gd name="connsiteX547" fmla="*/ 2198850 w 2519190"/>
                <a:gd name="connsiteY547" fmla="*/ 1371750 h 2673648"/>
                <a:gd name="connsiteX548" fmla="*/ 2193996 w 2519190"/>
                <a:gd name="connsiteY548" fmla="*/ 1363644 h 2673648"/>
                <a:gd name="connsiteX549" fmla="*/ 2199895 w 2519190"/>
                <a:gd name="connsiteY549" fmla="*/ 1361888 h 2673648"/>
                <a:gd name="connsiteX550" fmla="*/ 2201949 w 2519190"/>
                <a:gd name="connsiteY550" fmla="*/ 1369359 h 2673648"/>
                <a:gd name="connsiteX551" fmla="*/ 2204077 w 2519190"/>
                <a:gd name="connsiteY551" fmla="*/ 1362934 h 2673648"/>
                <a:gd name="connsiteX552" fmla="*/ 2203181 w 2519190"/>
                <a:gd name="connsiteY552" fmla="*/ 1357630 h 2673648"/>
                <a:gd name="connsiteX553" fmla="*/ 2197767 w 2519190"/>
                <a:gd name="connsiteY553" fmla="*/ 1355165 h 2673648"/>
                <a:gd name="connsiteX554" fmla="*/ 2199036 w 2519190"/>
                <a:gd name="connsiteY554" fmla="*/ 1342950 h 2673648"/>
                <a:gd name="connsiteX555" fmla="*/ 2206093 w 2519190"/>
                <a:gd name="connsiteY555" fmla="*/ 1338916 h 2673648"/>
                <a:gd name="connsiteX556" fmla="*/ 2222073 w 2519190"/>
                <a:gd name="connsiteY556" fmla="*/ 1340597 h 2673648"/>
                <a:gd name="connsiteX557" fmla="*/ 2225508 w 2519190"/>
                <a:gd name="connsiteY557" fmla="*/ 1330512 h 2673648"/>
                <a:gd name="connsiteX558" fmla="*/ 2216174 w 2519190"/>
                <a:gd name="connsiteY558" fmla="*/ 1329055 h 2673648"/>
                <a:gd name="connsiteX559" fmla="*/ 2215203 w 2519190"/>
                <a:gd name="connsiteY559" fmla="*/ 1324685 h 2673648"/>
                <a:gd name="connsiteX560" fmla="*/ 2224574 w 2519190"/>
                <a:gd name="connsiteY560" fmla="*/ 1312396 h 2673648"/>
                <a:gd name="connsiteX561" fmla="*/ 2215128 w 2519190"/>
                <a:gd name="connsiteY561" fmla="*/ 1307129 h 2673648"/>
                <a:gd name="connsiteX562" fmla="*/ 2215128 w 2519190"/>
                <a:gd name="connsiteY562" fmla="*/ 1297641 h 2673648"/>
                <a:gd name="connsiteX563" fmla="*/ 2219907 w 2519190"/>
                <a:gd name="connsiteY563" fmla="*/ 1297193 h 2673648"/>
                <a:gd name="connsiteX564" fmla="*/ 2222819 w 2519190"/>
                <a:gd name="connsiteY564" fmla="*/ 1305560 h 2673648"/>
                <a:gd name="connsiteX565" fmla="*/ 2229129 w 2519190"/>
                <a:gd name="connsiteY565" fmla="*/ 1295288 h 2673648"/>
                <a:gd name="connsiteX566" fmla="*/ 2238575 w 2519190"/>
                <a:gd name="connsiteY566" fmla="*/ 1295811 h 2673648"/>
                <a:gd name="connsiteX567" fmla="*/ 2237978 w 2519190"/>
                <a:gd name="connsiteY567" fmla="*/ 1301451 h 2673648"/>
                <a:gd name="connsiteX568" fmla="*/ 2244362 w 2519190"/>
                <a:gd name="connsiteY568" fmla="*/ 1304029 h 2673648"/>
                <a:gd name="connsiteX569" fmla="*/ 2247872 w 2519190"/>
                <a:gd name="connsiteY569" fmla="*/ 1315795 h 2673648"/>
                <a:gd name="connsiteX570" fmla="*/ 2251605 w 2519190"/>
                <a:gd name="connsiteY570" fmla="*/ 1323788 h 2673648"/>
                <a:gd name="connsiteX571" fmla="*/ 2264038 w 2519190"/>
                <a:gd name="connsiteY571" fmla="*/ 1318447 h 2673648"/>
                <a:gd name="connsiteX572" fmla="*/ 2261499 w 2519190"/>
                <a:gd name="connsiteY572" fmla="*/ 1310976 h 2673648"/>
                <a:gd name="connsiteX573" fmla="*/ 2274380 w 2519190"/>
                <a:gd name="connsiteY573" fmla="*/ 1301414 h 2673648"/>
                <a:gd name="connsiteX574" fmla="*/ 2283154 w 2519190"/>
                <a:gd name="connsiteY574" fmla="*/ 1289984 h 2673648"/>
                <a:gd name="connsiteX575" fmla="*/ 2297304 w 2519190"/>
                <a:gd name="connsiteY575" fmla="*/ 1272951 h 2673648"/>
                <a:gd name="connsiteX576" fmla="*/ 2305854 w 2519190"/>
                <a:gd name="connsiteY576" fmla="*/ 1259130 h 2673648"/>
                <a:gd name="connsiteX577" fmla="*/ 2316271 w 2519190"/>
                <a:gd name="connsiteY577" fmla="*/ 1245982 h 2673648"/>
                <a:gd name="connsiteX578" fmla="*/ 2321983 w 2519190"/>
                <a:gd name="connsiteY578" fmla="*/ 1236607 h 2673648"/>
                <a:gd name="connsiteX579" fmla="*/ 2326911 w 2519190"/>
                <a:gd name="connsiteY579" fmla="*/ 1230481 h 2673648"/>
                <a:gd name="connsiteX580" fmla="*/ 2319444 w 2519190"/>
                <a:gd name="connsiteY580" fmla="*/ 1230481 h 2673648"/>
                <a:gd name="connsiteX581" fmla="*/ 2322692 w 2519190"/>
                <a:gd name="connsiteY581" fmla="*/ 1222301 h 2673648"/>
                <a:gd name="connsiteX582" fmla="*/ 2325642 w 2519190"/>
                <a:gd name="connsiteY582" fmla="*/ 1216884 h 2673648"/>
                <a:gd name="connsiteX583" fmla="*/ 2326725 w 2519190"/>
                <a:gd name="connsiteY583" fmla="*/ 1210833 h 2673648"/>
                <a:gd name="connsiteX584" fmla="*/ 2333221 w 2519190"/>
                <a:gd name="connsiteY584" fmla="*/ 1216735 h 2673648"/>
                <a:gd name="connsiteX585" fmla="*/ 2338336 w 2519190"/>
                <a:gd name="connsiteY585" fmla="*/ 1208741 h 2673648"/>
                <a:gd name="connsiteX586" fmla="*/ 2334378 w 2519190"/>
                <a:gd name="connsiteY586" fmla="*/ 1201271 h 2673648"/>
                <a:gd name="connsiteX587" fmla="*/ 2339270 w 2519190"/>
                <a:gd name="connsiteY587" fmla="*/ 1199889 h 2673648"/>
                <a:gd name="connsiteX588" fmla="*/ 2344758 w 2519190"/>
                <a:gd name="connsiteY588" fmla="*/ 1206650 h 2673648"/>
                <a:gd name="connsiteX589" fmla="*/ 2346960 w 2519190"/>
                <a:gd name="connsiteY589" fmla="*/ 1203549 h 2673648"/>
                <a:gd name="connsiteX590" fmla="*/ 2342593 w 2519190"/>
                <a:gd name="connsiteY590" fmla="*/ 1195481 h 2673648"/>
                <a:gd name="connsiteX591" fmla="*/ 2345094 w 2519190"/>
                <a:gd name="connsiteY591" fmla="*/ 1185284 h 2673648"/>
                <a:gd name="connsiteX592" fmla="*/ 2353494 w 2519190"/>
                <a:gd name="connsiteY592" fmla="*/ 1186666 h 2673648"/>
                <a:gd name="connsiteX593" fmla="*/ 2352636 w 2519190"/>
                <a:gd name="connsiteY593" fmla="*/ 1194659 h 2673648"/>
                <a:gd name="connsiteX594" fmla="*/ 2358460 w 2519190"/>
                <a:gd name="connsiteY594" fmla="*/ 1189094 h 2673648"/>
                <a:gd name="connsiteX595" fmla="*/ 2368354 w 2519190"/>
                <a:gd name="connsiteY595" fmla="*/ 1180615 h 2673648"/>
                <a:gd name="connsiteX596" fmla="*/ 2377875 w 2519190"/>
                <a:gd name="connsiteY596" fmla="*/ 1175945 h 2673648"/>
                <a:gd name="connsiteX597" fmla="*/ 2388702 w 2519190"/>
                <a:gd name="connsiteY597" fmla="*/ 1172210 h 2673648"/>
                <a:gd name="connsiteX598" fmla="*/ 2389150 w 2519190"/>
                <a:gd name="connsiteY598" fmla="*/ 1167989 h 2673648"/>
                <a:gd name="connsiteX599" fmla="*/ 2395460 w 2519190"/>
                <a:gd name="connsiteY599" fmla="*/ 1171015 h 2673648"/>
                <a:gd name="connsiteX600" fmla="*/ 2402927 w 2519190"/>
                <a:gd name="connsiteY600" fmla="*/ 1158987 h 2673648"/>
                <a:gd name="connsiteX601" fmla="*/ 2407818 w 2519190"/>
                <a:gd name="connsiteY601" fmla="*/ 1162349 h 2673648"/>
                <a:gd name="connsiteX602" fmla="*/ 2419019 w 2519190"/>
                <a:gd name="connsiteY602" fmla="*/ 1144083 h 2673648"/>
                <a:gd name="connsiteX603" fmla="*/ 2432758 w 2519190"/>
                <a:gd name="connsiteY603" fmla="*/ 1130786 h 2673648"/>
                <a:gd name="connsiteX604" fmla="*/ 2427569 w 2519190"/>
                <a:gd name="connsiteY604" fmla="*/ 1121709 h 2673648"/>
                <a:gd name="connsiteX605" fmla="*/ 2424582 w 2519190"/>
                <a:gd name="connsiteY605" fmla="*/ 1113790 h 2673648"/>
                <a:gd name="connsiteX606" fmla="*/ 2433654 w 2519190"/>
                <a:gd name="connsiteY606" fmla="*/ 1122344 h 2673648"/>
                <a:gd name="connsiteX607" fmla="*/ 2437388 w 2519190"/>
                <a:gd name="connsiteY607" fmla="*/ 1117974 h 2673648"/>
                <a:gd name="connsiteX608" fmla="*/ 2442466 w 2519190"/>
                <a:gd name="connsiteY608" fmla="*/ 1119468 h 2673648"/>
                <a:gd name="connsiteX609" fmla="*/ 2454674 w 2519190"/>
                <a:gd name="connsiteY609" fmla="*/ 1111736 h 2673648"/>
                <a:gd name="connsiteX610" fmla="*/ 2467630 w 2519190"/>
                <a:gd name="connsiteY610" fmla="*/ 1101240 h 2673648"/>
                <a:gd name="connsiteX611" fmla="*/ 2472446 w 2519190"/>
                <a:gd name="connsiteY611" fmla="*/ 1096048 h 2673648"/>
                <a:gd name="connsiteX612" fmla="*/ 2473491 w 2519190"/>
                <a:gd name="connsiteY612" fmla="*/ 1086149 h 2673648"/>
                <a:gd name="connsiteX613" fmla="*/ 2482415 w 2519190"/>
                <a:gd name="connsiteY613" fmla="*/ 1078081 h 2673648"/>
                <a:gd name="connsiteX614" fmla="*/ 2488015 w 2519190"/>
                <a:gd name="connsiteY614" fmla="*/ 1065381 h 2673648"/>
                <a:gd name="connsiteX615" fmla="*/ 2494885 w 2519190"/>
                <a:gd name="connsiteY615" fmla="*/ 1054175 h 2673648"/>
                <a:gd name="connsiteX616" fmla="*/ 2507243 w 2519190"/>
                <a:gd name="connsiteY616" fmla="*/ 1036021 h 2673648"/>
                <a:gd name="connsiteX617" fmla="*/ 2502389 w 2519190"/>
                <a:gd name="connsiteY617" fmla="*/ 1032660 h 2673648"/>
                <a:gd name="connsiteX618" fmla="*/ 2513926 w 2519190"/>
                <a:gd name="connsiteY618" fmla="*/ 1017718 h 2673648"/>
                <a:gd name="connsiteX619" fmla="*/ 2507616 w 2519190"/>
                <a:gd name="connsiteY619" fmla="*/ 1009949 h 2673648"/>
                <a:gd name="connsiteX620" fmla="*/ 2506085 w 2519190"/>
                <a:gd name="connsiteY620" fmla="*/ 1001694 h 2673648"/>
                <a:gd name="connsiteX621" fmla="*/ 2516278 w 2519190"/>
                <a:gd name="connsiteY621" fmla="*/ 995195 h 2673648"/>
                <a:gd name="connsiteX622" fmla="*/ 2519190 w 2519190"/>
                <a:gd name="connsiteY622" fmla="*/ 967479 h 2673648"/>
                <a:gd name="connsiteX623" fmla="*/ 2509334 w 2519190"/>
                <a:gd name="connsiteY623" fmla="*/ 966433 h 2673648"/>
                <a:gd name="connsiteX624" fmla="*/ 2513665 w 2519190"/>
                <a:gd name="connsiteY624" fmla="*/ 952164 h 2673648"/>
                <a:gd name="connsiteX625" fmla="*/ 2512321 w 2519190"/>
                <a:gd name="connsiteY625" fmla="*/ 942527 h 2673648"/>
                <a:gd name="connsiteX626" fmla="*/ 2508587 w 2519190"/>
                <a:gd name="connsiteY626" fmla="*/ 942116 h 2673648"/>
                <a:gd name="connsiteX627" fmla="*/ 2510678 w 2519190"/>
                <a:gd name="connsiteY627" fmla="*/ 931433 h 2673648"/>
                <a:gd name="connsiteX628" fmla="*/ 2508401 w 2519190"/>
                <a:gd name="connsiteY628" fmla="*/ 916940 h 2673648"/>
                <a:gd name="connsiteX629" fmla="*/ 2502763 w 2519190"/>
                <a:gd name="connsiteY629" fmla="*/ 907340 h 2673648"/>
                <a:gd name="connsiteX630" fmla="*/ 2499925 w 2519190"/>
                <a:gd name="connsiteY630" fmla="*/ 907042 h 2673648"/>
                <a:gd name="connsiteX631" fmla="*/ 2505003 w 2519190"/>
                <a:gd name="connsiteY631" fmla="*/ 899571 h 2673648"/>
                <a:gd name="connsiteX632" fmla="*/ 2503360 w 2519190"/>
                <a:gd name="connsiteY632" fmla="*/ 883733 h 2673648"/>
                <a:gd name="connsiteX633" fmla="*/ 2500672 w 2519190"/>
                <a:gd name="connsiteY633" fmla="*/ 872976 h 2673648"/>
                <a:gd name="connsiteX634" fmla="*/ 2496192 w 2519190"/>
                <a:gd name="connsiteY634" fmla="*/ 852581 h 2673648"/>
                <a:gd name="connsiteX635" fmla="*/ 2491525 w 2519190"/>
                <a:gd name="connsiteY635" fmla="*/ 842608 h 2673648"/>
                <a:gd name="connsiteX636" fmla="*/ 2483460 w 2519190"/>
                <a:gd name="connsiteY636" fmla="*/ 833680 h 2673648"/>
                <a:gd name="connsiteX637" fmla="*/ 2464232 w 2519190"/>
                <a:gd name="connsiteY637" fmla="*/ 826882 h 2673648"/>
                <a:gd name="connsiteX638" fmla="*/ 2444444 w 2519190"/>
                <a:gd name="connsiteY638" fmla="*/ 825276 h 2673648"/>
                <a:gd name="connsiteX639" fmla="*/ 2436342 w 2519190"/>
                <a:gd name="connsiteY639" fmla="*/ 825874 h 2673648"/>
                <a:gd name="connsiteX640" fmla="*/ 2422454 w 2519190"/>
                <a:gd name="connsiteY640" fmla="*/ 822512 h 2673648"/>
                <a:gd name="connsiteX641" fmla="*/ 2415845 w 2519190"/>
                <a:gd name="connsiteY641" fmla="*/ 826546 h 2673648"/>
                <a:gd name="connsiteX642" fmla="*/ 2408714 w 2519190"/>
                <a:gd name="connsiteY642" fmla="*/ 822026 h 2673648"/>
                <a:gd name="connsiteX643" fmla="*/ 2405466 w 2519190"/>
                <a:gd name="connsiteY643" fmla="*/ 825762 h 2673648"/>
                <a:gd name="connsiteX644" fmla="*/ 2402740 w 2519190"/>
                <a:gd name="connsiteY644" fmla="*/ 824529 h 2673648"/>
                <a:gd name="connsiteX645" fmla="*/ 2402442 w 2519190"/>
                <a:gd name="connsiteY645" fmla="*/ 818328 h 2673648"/>
                <a:gd name="connsiteX646" fmla="*/ 2397028 w 2519190"/>
                <a:gd name="connsiteY646" fmla="*/ 811082 h 2673648"/>
                <a:gd name="connsiteX647" fmla="*/ 2382766 w 2519190"/>
                <a:gd name="connsiteY647" fmla="*/ 811493 h 2673648"/>
                <a:gd name="connsiteX648" fmla="*/ 2377389 w 2519190"/>
                <a:gd name="connsiteY648" fmla="*/ 808542 h 2673648"/>
                <a:gd name="connsiteX649" fmla="*/ 2373656 w 2519190"/>
                <a:gd name="connsiteY649" fmla="*/ 797747 h 2673648"/>
                <a:gd name="connsiteX650" fmla="*/ 2368503 w 2519190"/>
                <a:gd name="connsiteY650" fmla="*/ 788147 h 2673648"/>
                <a:gd name="connsiteX651" fmla="*/ 2358833 w 2519190"/>
                <a:gd name="connsiteY651" fmla="*/ 785234 h 2673648"/>
                <a:gd name="connsiteX652" fmla="*/ 2351366 w 2519190"/>
                <a:gd name="connsiteY652" fmla="*/ 782582 h 2673648"/>
                <a:gd name="connsiteX653" fmla="*/ 2346774 w 2519190"/>
                <a:gd name="connsiteY653" fmla="*/ 776418 h 2673648"/>
                <a:gd name="connsiteX654" fmla="*/ 2343041 w 2519190"/>
                <a:gd name="connsiteY654" fmla="*/ 778884 h 2673648"/>
                <a:gd name="connsiteX655" fmla="*/ 2342593 w 2519190"/>
                <a:gd name="connsiteY655" fmla="*/ 769321 h 2673648"/>
                <a:gd name="connsiteX656" fmla="*/ 2332363 w 2519190"/>
                <a:gd name="connsiteY656" fmla="*/ 763046 h 2673648"/>
                <a:gd name="connsiteX657" fmla="*/ 2325418 w 2519190"/>
                <a:gd name="connsiteY657" fmla="*/ 752326 h 2673648"/>
                <a:gd name="connsiteX658" fmla="*/ 2317652 w 2519190"/>
                <a:gd name="connsiteY658" fmla="*/ 740111 h 2673648"/>
                <a:gd name="connsiteX659" fmla="*/ 2308729 w 2519190"/>
                <a:gd name="connsiteY659" fmla="*/ 730138 h 2673648"/>
                <a:gd name="connsiteX660" fmla="*/ 2299656 w 2519190"/>
                <a:gd name="connsiteY660" fmla="*/ 721622 h 2673648"/>
                <a:gd name="connsiteX661" fmla="*/ 2284909 w 2519190"/>
                <a:gd name="connsiteY661" fmla="*/ 712918 h 2673648"/>
                <a:gd name="connsiteX662" fmla="*/ 2255936 w 2519190"/>
                <a:gd name="connsiteY662" fmla="*/ 686136 h 2673648"/>
                <a:gd name="connsiteX663" fmla="*/ 2244026 w 2519190"/>
                <a:gd name="connsiteY663" fmla="*/ 682027 h 2673648"/>
                <a:gd name="connsiteX664" fmla="*/ 2231295 w 2519190"/>
                <a:gd name="connsiteY664" fmla="*/ 672166 h 2673648"/>
                <a:gd name="connsiteX665" fmla="*/ 2223267 w 2519190"/>
                <a:gd name="connsiteY665" fmla="*/ 662753 h 2673648"/>
                <a:gd name="connsiteX666" fmla="*/ 2213635 w 2519190"/>
                <a:gd name="connsiteY666" fmla="*/ 655283 h 2673648"/>
                <a:gd name="connsiteX667" fmla="*/ 2189479 w 2519190"/>
                <a:gd name="connsiteY667" fmla="*/ 654648 h 2673648"/>
                <a:gd name="connsiteX668" fmla="*/ 2182385 w 2519190"/>
                <a:gd name="connsiteY668" fmla="*/ 650091 h 2673648"/>
                <a:gd name="connsiteX669" fmla="*/ 2180369 w 2519190"/>
                <a:gd name="connsiteY669" fmla="*/ 655582 h 2673648"/>
                <a:gd name="connsiteX670" fmla="*/ 2165957 w 2519190"/>
                <a:gd name="connsiteY670" fmla="*/ 652631 h 2673648"/>
                <a:gd name="connsiteX671" fmla="*/ 2152068 w 2519190"/>
                <a:gd name="connsiteY671" fmla="*/ 654050 h 2673648"/>
                <a:gd name="connsiteX672" fmla="*/ 2144601 w 2519190"/>
                <a:gd name="connsiteY672" fmla="*/ 654648 h 2673648"/>
                <a:gd name="connsiteX673" fmla="*/ 2128621 w 2519190"/>
                <a:gd name="connsiteY673" fmla="*/ 652967 h 2673648"/>
                <a:gd name="connsiteX674" fmla="*/ 2117981 w 2519190"/>
                <a:gd name="connsiteY674" fmla="*/ 650427 h 2673648"/>
                <a:gd name="connsiteX675" fmla="*/ 2103046 w 2519190"/>
                <a:gd name="connsiteY675" fmla="*/ 643629 h 2673648"/>
                <a:gd name="connsiteX676" fmla="*/ 2088672 w 2519190"/>
                <a:gd name="connsiteY676" fmla="*/ 635934 h 2673648"/>
                <a:gd name="connsiteX677" fmla="*/ 2078853 w 2519190"/>
                <a:gd name="connsiteY677" fmla="*/ 639184 h 2673648"/>
                <a:gd name="connsiteX678" fmla="*/ 2069183 w 2519190"/>
                <a:gd name="connsiteY678" fmla="*/ 636270 h 2673648"/>
                <a:gd name="connsiteX679" fmla="*/ 2063246 w 2519190"/>
                <a:gd name="connsiteY679" fmla="*/ 629472 h 2673648"/>
                <a:gd name="connsiteX680" fmla="*/ 2060222 w 2519190"/>
                <a:gd name="connsiteY680" fmla="*/ 635822 h 2673648"/>
                <a:gd name="connsiteX681" fmla="*/ 2054622 w 2519190"/>
                <a:gd name="connsiteY681" fmla="*/ 634739 h 2673648"/>
                <a:gd name="connsiteX682" fmla="*/ 2055256 w 2519190"/>
                <a:gd name="connsiteY682" fmla="*/ 628650 h 2673648"/>
                <a:gd name="connsiteX683" fmla="*/ 2046147 w 2519190"/>
                <a:gd name="connsiteY683" fmla="*/ 620544 h 2673648"/>
                <a:gd name="connsiteX684" fmla="*/ 2045251 w 2519190"/>
                <a:gd name="connsiteY684" fmla="*/ 629024 h 2673648"/>
                <a:gd name="connsiteX685" fmla="*/ 2041032 w 2519190"/>
                <a:gd name="connsiteY685" fmla="*/ 633319 h 2673648"/>
                <a:gd name="connsiteX686" fmla="*/ 2036141 w 2519190"/>
                <a:gd name="connsiteY686" fmla="*/ 629957 h 2673648"/>
                <a:gd name="connsiteX687" fmla="*/ 2040360 w 2519190"/>
                <a:gd name="connsiteY687" fmla="*/ 626222 h 2673648"/>
                <a:gd name="connsiteX688" fmla="*/ 2038866 w 2519190"/>
                <a:gd name="connsiteY688" fmla="*/ 622263 h 2673648"/>
                <a:gd name="connsiteX689" fmla="*/ 2013553 w 2519190"/>
                <a:gd name="connsiteY689" fmla="*/ 605827 h 2673648"/>
                <a:gd name="connsiteX690" fmla="*/ 1996752 w 2519190"/>
                <a:gd name="connsiteY690" fmla="*/ 603138 h 2673648"/>
                <a:gd name="connsiteX691" fmla="*/ 2007952 w 2519190"/>
                <a:gd name="connsiteY691" fmla="*/ 609040 h 2673648"/>
                <a:gd name="connsiteX692" fmla="*/ 1991525 w 2519190"/>
                <a:gd name="connsiteY692" fmla="*/ 611617 h 2673648"/>
                <a:gd name="connsiteX693" fmla="*/ 1970691 w 2519190"/>
                <a:gd name="connsiteY693" fmla="*/ 611318 h 2673648"/>
                <a:gd name="connsiteX694" fmla="*/ 1958818 w 2519190"/>
                <a:gd name="connsiteY694" fmla="*/ 606724 h 2673648"/>
                <a:gd name="connsiteX695" fmla="*/ 1955346 w 2519190"/>
                <a:gd name="connsiteY695" fmla="*/ 603512 h 2673648"/>
                <a:gd name="connsiteX696" fmla="*/ 1947394 w 2519190"/>
                <a:gd name="connsiteY696" fmla="*/ 602690 h 2673648"/>
                <a:gd name="connsiteX697" fmla="*/ 1936193 w 2519190"/>
                <a:gd name="connsiteY697" fmla="*/ 605305 h 2673648"/>
                <a:gd name="connsiteX698" fmla="*/ 1934475 w 2519190"/>
                <a:gd name="connsiteY698" fmla="*/ 621740 h 2673648"/>
                <a:gd name="connsiteX699" fmla="*/ 1944332 w 2519190"/>
                <a:gd name="connsiteY699" fmla="*/ 622786 h 2673648"/>
                <a:gd name="connsiteX700" fmla="*/ 1946871 w 2519190"/>
                <a:gd name="connsiteY700" fmla="*/ 616398 h 2673648"/>
                <a:gd name="connsiteX701" fmla="*/ 1958744 w 2519190"/>
                <a:gd name="connsiteY701" fmla="*/ 620993 h 2673648"/>
                <a:gd name="connsiteX702" fmla="*/ 1952994 w 2519190"/>
                <a:gd name="connsiteY702" fmla="*/ 626073 h 2673648"/>
                <a:gd name="connsiteX703" fmla="*/ 1939740 w 2519190"/>
                <a:gd name="connsiteY703" fmla="*/ 630368 h 2673648"/>
                <a:gd name="connsiteX704" fmla="*/ 1936865 w 2519190"/>
                <a:gd name="connsiteY704" fmla="*/ 625811 h 2673648"/>
                <a:gd name="connsiteX705" fmla="*/ 1932198 w 2519190"/>
                <a:gd name="connsiteY705" fmla="*/ 625326 h 2673648"/>
                <a:gd name="connsiteX706" fmla="*/ 1924731 w 2519190"/>
                <a:gd name="connsiteY706" fmla="*/ 640678 h 2673648"/>
                <a:gd name="connsiteX707" fmla="*/ 1917264 w 2519190"/>
                <a:gd name="connsiteY707" fmla="*/ 642284 h 2673648"/>
                <a:gd name="connsiteX708" fmla="*/ 1910767 w 2519190"/>
                <a:gd name="connsiteY708" fmla="*/ 649754 h 2673648"/>
                <a:gd name="connsiteX709" fmla="*/ 1907407 w 2519190"/>
                <a:gd name="connsiteY709" fmla="*/ 654610 h 2673648"/>
                <a:gd name="connsiteX710" fmla="*/ 1907407 w 2519190"/>
                <a:gd name="connsiteY710" fmla="*/ 644675 h 2673648"/>
                <a:gd name="connsiteX711" fmla="*/ 1909647 w 2519190"/>
                <a:gd name="connsiteY711" fmla="*/ 641574 h 2673648"/>
                <a:gd name="connsiteX712" fmla="*/ 1914949 w 2519190"/>
                <a:gd name="connsiteY712" fmla="*/ 622674 h 2673648"/>
                <a:gd name="connsiteX713" fmla="*/ 1910581 w 2519190"/>
                <a:gd name="connsiteY713" fmla="*/ 618938 h 2673648"/>
                <a:gd name="connsiteX714" fmla="*/ 1924432 w 2519190"/>
                <a:gd name="connsiteY714" fmla="*/ 599963 h 2673648"/>
                <a:gd name="connsiteX715" fmla="*/ 1932161 w 2519190"/>
                <a:gd name="connsiteY715" fmla="*/ 598880 h 2673648"/>
                <a:gd name="connsiteX716" fmla="*/ 1937015 w 2519190"/>
                <a:gd name="connsiteY716" fmla="*/ 588944 h 2673648"/>
                <a:gd name="connsiteX717" fmla="*/ 1934401 w 2519190"/>
                <a:gd name="connsiteY717" fmla="*/ 581996 h 2673648"/>
                <a:gd name="connsiteX718" fmla="*/ 1918011 w 2519190"/>
                <a:gd name="connsiteY718" fmla="*/ 593576 h 2673648"/>
                <a:gd name="connsiteX719" fmla="*/ 1926859 w 2519190"/>
                <a:gd name="connsiteY719" fmla="*/ 576954 h 2673648"/>
                <a:gd name="connsiteX720" fmla="*/ 1930593 w 2519190"/>
                <a:gd name="connsiteY720" fmla="*/ 577327 h 2673648"/>
                <a:gd name="connsiteX721" fmla="*/ 1932646 w 2519190"/>
                <a:gd name="connsiteY721" fmla="*/ 566644 h 2673648"/>
                <a:gd name="connsiteX722" fmla="*/ 1926486 w 2519190"/>
                <a:gd name="connsiteY722" fmla="*/ 562199 h 2673648"/>
                <a:gd name="connsiteX723" fmla="*/ 1920064 w 2519190"/>
                <a:gd name="connsiteY723" fmla="*/ 550993 h 2673648"/>
                <a:gd name="connsiteX724" fmla="*/ 1907930 w 2519190"/>
                <a:gd name="connsiteY724" fmla="*/ 544494 h 2673648"/>
                <a:gd name="connsiteX725" fmla="*/ 1916256 w 2519190"/>
                <a:gd name="connsiteY725" fmla="*/ 533027 h 2673648"/>
                <a:gd name="connsiteX726" fmla="*/ 1902217 w 2519190"/>
                <a:gd name="connsiteY726" fmla="*/ 540086 h 2673648"/>
                <a:gd name="connsiteX727" fmla="*/ 1902217 w 2519190"/>
                <a:gd name="connsiteY727" fmla="*/ 535081 h 2673648"/>
                <a:gd name="connsiteX728" fmla="*/ 1886014 w 2519190"/>
                <a:gd name="connsiteY728" fmla="*/ 535753 h 2673648"/>
                <a:gd name="connsiteX729" fmla="*/ 1880078 w 2519190"/>
                <a:gd name="connsiteY729" fmla="*/ 542701 h 2673648"/>
                <a:gd name="connsiteX730" fmla="*/ 1870146 w 2519190"/>
                <a:gd name="connsiteY730" fmla="*/ 533101 h 2673648"/>
                <a:gd name="connsiteX731" fmla="*/ 1875448 w 2519190"/>
                <a:gd name="connsiteY731" fmla="*/ 523240 h 2673648"/>
                <a:gd name="connsiteX732" fmla="*/ 1870482 w 2519190"/>
                <a:gd name="connsiteY732" fmla="*/ 525556 h 2673648"/>
                <a:gd name="connsiteX733" fmla="*/ 1868727 w 2519190"/>
                <a:gd name="connsiteY733" fmla="*/ 514910 h 2673648"/>
                <a:gd name="connsiteX734" fmla="*/ 1849499 w 2519190"/>
                <a:gd name="connsiteY734" fmla="*/ 508150 h 2673648"/>
                <a:gd name="connsiteX735" fmla="*/ 1838299 w 2519190"/>
                <a:gd name="connsiteY735" fmla="*/ 503182 h 2673648"/>
                <a:gd name="connsiteX736" fmla="*/ 1832250 w 2519190"/>
                <a:gd name="connsiteY736" fmla="*/ 506319 h 2673648"/>
                <a:gd name="connsiteX737" fmla="*/ 1822879 w 2519190"/>
                <a:gd name="connsiteY737" fmla="*/ 505348 h 2673648"/>
                <a:gd name="connsiteX738" fmla="*/ 1827882 w 2519190"/>
                <a:gd name="connsiteY738" fmla="*/ 489249 h 2673648"/>
                <a:gd name="connsiteX739" fmla="*/ 1820154 w 2519190"/>
                <a:gd name="connsiteY739" fmla="*/ 495076 h 2673648"/>
                <a:gd name="connsiteX740" fmla="*/ 1805219 w 2519190"/>
                <a:gd name="connsiteY740" fmla="*/ 494441 h 2673648"/>
                <a:gd name="connsiteX741" fmla="*/ 1796445 w 2519190"/>
                <a:gd name="connsiteY741" fmla="*/ 492088 h 2673648"/>
                <a:gd name="connsiteX742" fmla="*/ 1801822 w 2519190"/>
                <a:gd name="connsiteY742" fmla="*/ 485999 h 2673648"/>
                <a:gd name="connsiteX743" fmla="*/ 1795437 w 2519190"/>
                <a:gd name="connsiteY743" fmla="*/ 483459 h 2673648"/>
                <a:gd name="connsiteX744" fmla="*/ 1792114 w 2519190"/>
                <a:gd name="connsiteY744" fmla="*/ 474532 h 2673648"/>
                <a:gd name="connsiteX745" fmla="*/ 1782893 w 2519190"/>
                <a:gd name="connsiteY745" fmla="*/ 476437 h 2673648"/>
                <a:gd name="connsiteX746" fmla="*/ 1776657 w 2519190"/>
                <a:gd name="connsiteY746" fmla="*/ 468182 h 2673648"/>
                <a:gd name="connsiteX747" fmla="*/ 1768369 w 2519190"/>
                <a:gd name="connsiteY747" fmla="*/ 470161 h 2673648"/>
                <a:gd name="connsiteX748" fmla="*/ 1760304 w 2519190"/>
                <a:gd name="connsiteY748" fmla="*/ 465492 h 2673648"/>
                <a:gd name="connsiteX749" fmla="*/ 1755862 w 2519190"/>
                <a:gd name="connsiteY749" fmla="*/ 467472 h 2673648"/>
                <a:gd name="connsiteX750" fmla="*/ 1752128 w 2519190"/>
                <a:gd name="connsiteY750" fmla="*/ 462355 h 2673648"/>
                <a:gd name="connsiteX751" fmla="*/ 1747648 w 2519190"/>
                <a:gd name="connsiteY751" fmla="*/ 468518 h 2673648"/>
                <a:gd name="connsiteX752" fmla="*/ 1739173 w 2519190"/>
                <a:gd name="connsiteY752" fmla="*/ 468107 h 2673648"/>
                <a:gd name="connsiteX753" fmla="*/ 1737082 w 2519190"/>
                <a:gd name="connsiteY753" fmla="*/ 460637 h 2673648"/>
                <a:gd name="connsiteX754" fmla="*/ 1725993 w 2519190"/>
                <a:gd name="connsiteY754" fmla="*/ 465231 h 2673648"/>
                <a:gd name="connsiteX755" fmla="*/ 1715315 w 2519190"/>
                <a:gd name="connsiteY755" fmla="*/ 467435 h 2673648"/>
                <a:gd name="connsiteX756" fmla="*/ 1710909 w 2519190"/>
                <a:gd name="connsiteY756" fmla="*/ 464110 h 2673648"/>
                <a:gd name="connsiteX757" fmla="*/ 1704637 w 2519190"/>
                <a:gd name="connsiteY757" fmla="*/ 469639 h 2673648"/>
                <a:gd name="connsiteX758" fmla="*/ 1704413 w 2519190"/>
                <a:gd name="connsiteY758" fmla="*/ 476250 h 2673648"/>
                <a:gd name="connsiteX759" fmla="*/ 1702285 w 2519190"/>
                <a:gd name="connsiteY759" fmla="*/ 487456 h 2673648"/>
                <a:gd name="connsiteX760" fmla="*/ 1694370 w 2519190"/>
                <a:gd name="connsiteY760" fmla="*/ 486149 h 2673648"/>
                <a:gd name="connsiteX761" fmla="*/ 1695639 w 2519190"/>
                <a:gd name="connsiteY761" fmla="*/ 491976 h 2673648"/>
                <a:gd name="connsiteX762" fmla="*/ 1688732 w 2519190"/>
                <a:gd name="connsiteY762" fmla="*/ 503592 h 2673648"/>
                <a:gd name="connsiteX763" fmla="*/ 1680929 w 2519190"/>
                <a:gd name="connsiteY763" fmla="*/ 500866 h 2673648"/>
                <a:gd name="connsiteX764" fmla="*/ 1679846 w 2519190"/>
                <a:gd name="connsiteY764" fmla="*/ 506917 h 2673648"/>
                <a:gd name="connsiteX765" fmla="*/ 1700082 w 2519190"/>
                <a:gd name="connsiteY765" fmla="*/ 512856 h 2673648"/>
                <a:gd name="connsiteX766" fmla="*/ 1679510 w 2519190"/>
                <a:gd name="connsiteY766" fmla="*/ 514500 h 2673648"/>
                <a:gd name="connsiteX767" fmla="*/ 1683878 w 2519190"/>
                <a:gd name="connsiteY767" fmla="*/ 527274 h 2673648"/>
                <a:gd name="connsiteX768" fmla="*/ 1679025 w 2519190"/>
                <a:gd name="connsiteY768" fmla="*/ 528208 h 2673648"/>
                <a:gd name="connsiteX769" fmla="*/ 1668981 w 2519190"/>
                <a:gd name="connsiteY769" fmla="*/ 506245 h 2673648"/>
                <a:gd name="connsiteX770" fmla="*/ 1660469 w 2519190"/>
                <a:gd name="connsiteY770" fmla="*/ 510577 h 2673648"/>
                <a:gd name="connsiteX771" fmla="*/ 1650500 w 2519190"/>
                <a:gd name="connsiteY771" fmla="*/ 528544 h 2673648"/>
                <a:gd name="connsiteX772" fmla="*/ 1642510 w 2519190"/>
                <a:gd name="connsiteY772" fmla="*/ 541468 h 2673648"/>
                <a:gd name="connsiteX773" fmla="*/ 1639337 w 2519190"/>
                <a:gd name="connsiteY773" fmla="*/ 535417 h 2673648"/>
                <a:gd name="connsiteX774" fmla="*/ 1631870 w 2519190"/>
                <a:gd name="connsiteY774" fmla="*/ 534184 h 2673648"/>
                <a:gd name="connsiteX775" fmla="*/ 1613986 w 2519190"/>
                <a:gd name="connsiteY775" fmla="*/ 557119 h 2673648"/>
                <a:gd name="connsiteX776" fmla="*/ 1609767 w 2519190"/>
                <a:gd name="connsiteY776" fmla="*/ 592754 h 2673648"/>
                <a:gd name="connsiteX777" fmla="*/ 1616413 w 2519190"/>
                <a:gd name="connsiteY777" fmla="*/ 610571 h 2673648"/>
                <a:gd name="connsiteX778" fmla="*/ 1607937 w 2519190"/>
                <a:gd name="connsiteY778" fmla="*/ 610123 h 2673648"/>
                <a:gd name="connsiteX779" fmla="*/ 1596401 w 2519190"/>
                <a:gd name="connsiteY779" fmla="*/ 593239 h 2673648"/>
                <a:gd name="connsiteX780" fmla="*/ 1602822 w 2519190"/>
                <a:gd name="connsiteY780" fmla="*/ 559286 h 2673648"/>
                <a:gd name="connsiteX781" fmla="*/ 1616599 w 2519190"/>
                <a:gd name="connsiteY781" fmla="*/ 536500 h 2673648"/>
                <a:gd name="connsiteX782" fmla="*/ 1613314 w 2519190"/>
                <a:gd name="connsiteY782" fmla="*/ 531869 h 2673648"/>
                <a:gd name="connsiteX783" fmla="*/ 1615703 w 2519190"/>
                <a:gd name="connsiteY783" fmla="*/ 522643 h 2673648"/>
                <a:gd name="connsiteX784" fmla="*/ 1608236 w 2519190"/>
                <a:gd name="connsiteY784" fmla="*/ 530412 h 2673648"/>
                <a:gd name="connsiteX785" fmla="*/ 1593302 w 2519190"/>
                <a:gd name="connsiteY785" fmla="*/ 531196 h 2673648"/>
                <a:gd name="connsiteX786" fmla="*/ 1586805 w 2519190"/>
                <a:gd name="connsiteY786" fmla="*/ 543336 h 2673648"/>
                <a:gd name="connsiteX787" fmla="*/ 1583072 w 2519190"/>
                <a:gd name="connsiteY787" fmla="*/ 524921 h 2673648"/>
                <a:gd name="connsiteX788" fmla="*/ 1564404 w 2519190"/>
                <a:gd name="connsiteY788" fmla="*/ 525332 h 2673648"/>
                <a:gd name="connsiteX789" fmla="*/ 1563470 w 2519190"/>
                <a:gd name="connsiteY789" fmla="*/ 529515 h 2673648"/>
                <a:gd name="connsiteX790" fmla="*/ 1545587 w 2519190"/>
                <a:gd name="connsiteY790" fmla="*/ 528096 h 2673648"/>
                <a:gd name="connsiteX791" fmla="*/ 1541592 w 2519190"/>
                <a:gd name="connsiteY791" fmla="*/ 521036 h 2673648"/>
                <a:gd name="connsiteX792" fmla="*/ 1536365 w 2519190"/>
                <a:gd name="connsiteY792" fmla="*/ 521036 h 2673648"/>
                <a:gd name="connsiteX793" fmla="*/ 1535357 w 2519190"/>
                <a:gd name="connsiteY793" fmla="*/ 526154 h 2673648"/>
                <a:gd name="connsiteX794" fmla="*/ 1529234 w 2519190"/>
                <a:gd name="connsiteY794" fmla="*/ 530262 h 2673648"/>
                <a:gd name="connsiteX795" fmla="*/ 1529234 w 2519190"/>
                <a:gd name="connsiteY795" fmla="*/ 539264 h 2673648"/>
                <a:gd name="connsiteX796" fmla="*/ 1525500 w 2519190"/>
                <a:gd name="connsiteY796" fmla="*/ 531271 h 2673648"/>
                <a:gd name="connsiteX797" fmla="*/ 1519900 w 2519190"/>
                <a:gd name="connsiteY797" fmla="*/ 530225 h 2673648"/>
                <a:gd name="connsiteX798" fmla="*/ 1513440 w 2519190"/>
                <a:gd name="connsiteY798" fmla="*/ 560107 h 2673648"/>
                <a:gd name="connsiteX799" fmla="*/ 1510678 w 2519190"/>
                <a:gd name="connsiteY799" fmla="*/ 541431 h 2673648"/>
                <a:gd name="connsiteX800" fmla="*/ 1512358 w 2519190"/>
                <a:gd name="connsiteY800" fmla="*/ 530225 h 2673648"/>
                <a:gd name="connsiteX801" fmla="*/ 1501157 w 2519190"/>
                <a:gd name="connsiteY801" fmla="*/ 518123 h 2673648"/>
                <a:gd name="connsiteX802" fmla="*/ 1493690 w 2519190"/>
                <a:gd name="connsiteY802" fmla="*/ 516890 h 2673648"/>
                <a:gd name="connsiteX803" fmla="*/ 1488948 w 2519190"/>
                <a:gd name="connsiteY803" fmla="*/ 539638 h 2673648"/>
                <a:gd name="connsiteX804" fmla="*/ 1498693 w 2519190"/>
                <a:gd name="connsiteY804" fmla="*/ 559659 h 2673648"/>
                <a:gd name="connsiteX805" fmla="*/ 1490106 w 2519190"/>
                <a:gd name="connsiteY805" fmla="*/ 555438 h 2673648"/>
                <a:gd name="connsiteX806" fmla="*/ 1479279 w 2519190"/>
                <a:gd name="connsiteY806" fmla="*/ 536762 h 2673648"/>
                <a:gd name="connsiteX807" fmla="*/ 1483834 w 2519190"/>
                <a:gd name="connsiteY807" fmla="*/ 506879 h 2673648"/>
                <a:gd name="connsiteX808" fmla="*/ 1496901 w 2519190"/>
                <a:gd name="connsiteY808" fmla="*/ 504489 h 2673648"/>
                <a:gd name="connsiteX809" fmla="*/ 1511163 w 2519190"/>
                <a:gd name="connsiteY809" fmla="*/ 517824 h 2673648"/>
                <a:gd name="connsiteX810" fmla="*/ 1520236 w 2519190"/>
                <a:gd name="connsiteY810" fmla="*/ 517376 h 2673648"/>
                <a:gd name="connsiteX811" fmla="*/ 1533415 w 2519190"/>
                <a:gd name="connsiteY811" fmla="*/ 514014 h 2673648"/>
                <a:gd name="connsiteX812" fmla="*/ 1543981 w 2519190"/>
                <a:gd name="connsiteY812" fmla="*/ 512744 h 2673648"/>
                <a:gd name="connsiteX813" fmla="*/ 1557422 w 2519190"/>
                <a:gd name="connsiteY813" fmla="*/ 520215 h 2673648"/>
                <a:gd name="connsiteX814" fmla="*/ 1558841 w 2519190"/>
                <a:gd name="connsiteY814" fmla="*/ 511362 h 2673648"/>
                <a:gd name="connsiteX815" fmla="*/ 1573775 w 2519190"/>
                <a:gd name="connsiteY815" fmla="*/ 512931 h 2673648"/>
                <a:gd name="connsiteX816" fmla="*/ 1576463 w 2519190"/>
                <a:gd name="connsiteY816" fmla="*/ 518907 h 2673648"/>
                <a:gd name="connsiteX817" fmla="*/ 1589531 w 2519190"/>
                <a:gd name="connsiteY817" fmla="*/ 521223 h 2673648"/>
                <a:gd name="connsiteX818" fmla="*/ 1594385 w 2519190"/>
                <a:gd name="connsiteY818" fmla="*/ 506543 h 2673648"/>
                <a:gd name="connsiteX819" fmla="*/ 1597222 w 2519190"/>
                <a:gd name="connsiteY819" fmla="*/ 520140 h 2673648"/>
                <a:gd name="connsiteX820" fmla="*/ 1606743 w 2519190"/>
                <a:gd name="connsiteY820" fmla="*/ 519729 h 2673648"/>
                <a:gd name="connsiteX821" fmla="*/ 1609991 w 2519190"/>
                <a:gd name="connsiteY821" fmla="*/ 502472 h 2673648"/>
                <a:gd name="connsiteX822" fmla="*/ 1612642 w 2519190"/>
                <a:gd name="connsiteY822" fmla="*/ 508934 h 2673648"/>
                <a:gd name="connsiteX823" fmla="*/ 1618130 w 2519190"/>
                <a:gd name="connsiteY823" fmla="*/ 510951 h 2673648"/>
                <a:gd name="connsiteX824" fmla="*/ 1619399 w 2519190"/>
                <a:gd name="connsiteY824" fmla="*/ 507739 h 2673648"/>
                <a:gd name="connsiteX825" fmla="*/ 1623955 w 2519190"/>
                <a:gd name="connsiteY825" fmla="*/ 509644 h 2673648"/>
                <a:gd name="connsiteX826" fmla="*/ 1629405 w 2519190"/>
                <a:gd name="connsiteY826" fmla="*/ 503107 h 2673648"/>
                <a:gd name="connsiteX827" fmla="*/ 1635603 w 2519190"/>
                <a:gd name="connsiteY827" fmla="*/ 502808 h 2673648"/>
                <a:gd name="connsiteX828" fmla="*/ 1645273 w 2519190"/>
                <a:gd name="connsiteY828" fmla="*/ 514761 h 2673648"/>
                <a:gd name="connsiteX829" fmla="*/ 1652740 w 2519190"/>
                <a:gd name="connsiteY829" fmla="*/ 511250 h 2673648"/>
                <a:gd name="connsiteX830" fmla="*/ 1645871 w 2519190"/>
                <a:gd name="connsiteY830" fmla="*/ 504377 h 2673648"/>
                <a:gd name="connsiteX831" fmla="*/ 1646244 w 2519190"/>
                <a:gd name="connsiteY831" fmla="*/ 496309 h 2673648"/>
                <a:gd name="connsiteX832" fmla="*/ 1652852 w 2519190"/>
                <a:gd name="connsiteY832" fmla="*/ 501277 h 2673648"/>
                <a:gd name="connsiteX833" fmla="*/ 1651620 w 2519190"/>
                <a:gd name="connsiteY833" fmla="*/ 490257 h 2673648"/>
                <a:gd name="connsiteX834" fmla="*/ 1660506 w 2519190"/>
                <a:gd name="connsiteY834" fmla="*/ 491639 h 2673648"/>
                <a:gd name="connsiteX835" fmla="*/ 1658901 w 2519190"/>
                <a:gd name="connsiteY835" fmla="*/ 484169 h 2673648"/>
                <a:gd name="connsiteX836" fmla="*/ 1669131 w 2519190"/>
                <a:gd name="connsiteY836" fmla="*/ 486186 h 2673648"/>
                <a:gd name="connsiteX837" fmla="*/ 1669989 w 2519190"/>
                <a:gd name="connsiteY837" fmla="*/ 477744 h 2673648"/>
                <a:gd name="connsiteX838" fmla="*/ 1680518 w 2519190"/>
                <a:gd name="connsiteY838" fmla="*/ 472664 h 2673648"/>
                <a:gd name="connsiteX839" fmla="*/ 1674021 w 2519190"/>
                <a:gd name="connsiteY839" fmla="*/ 462019 h 2673648"/>
                <a:gd name="connsiteX840" fmla="*/ 1674992 w 2519190"/>
                <a:gd name="connsiteY840" fmla="*/ 457387 h 2673648"/>
                <a:gd name="connsiteX841" fmla="*/ 1680593 w 2519190"/>
                <a:gd name="connsiteY841" fmla="*/ 462728 h 2673648"/>
                <a:gd name="connsiteX842" fmla="*/ 1680929 w 2519190"/>
                <a:gd name="connsiteY842" fmla="*/ 455258 h 2673648"/>
                <a:gd name="connsiteX843" fmla="*/ 1692615 w 2519190"/>
                <a:gd name="connsiteY843" fmla="*/ 438934 h 2673648"/>
                <a:gd name="connsiteX844" fmla="*/ 1686641 w 2519190"/>
                <a:gd name="connsiteY844" fmla="*/ 432584 h 2673648"/>
                <a:gd name="connsiteX845" fmla="*/ 1657333 w 2519190"/>
                <a:gd name="connsiteY845" fmla="*/ 431426 h 2673648"/>
                <a:gd name="connsiteX846" fmla="*/ 1657333 w 2519190"/>
                <a:gd name="connsiteY846" fmla="*/ 427691 h 2673648"/>
                <a:gd name="connsiteX847" fmla="*/ 1625635 w 2519190"/>
                <a:gd name="connsiteY847" fmla="*/ 421976 h 2673648"/>
                <a:gd name="connsiteX848" fmla="*/ 1630675 w 2519190"/>
                <a:gd name="connsiteY848" fmla="*/ 410173 h 2673648"/>
                <a:gd name="connsiteX849" fmla="*/ 1623507 w 2519190"/>
                <a:gd name="connsiteY849" fmla="*/ 406064 h 2673648"/>
                <a:gd name="connsiteX850" fmla="*/ 1615069 w 2519190"/>
                <a:gd name="connsiteY850" fmla="*/ 405205 h 2673648"/>
                <a:gd name="connsiteX851" fmla="*/ 1606108 w 2519190"/>
                <a:gd name="connsiteY851" fmla="*/ 413759 h 2673648"/>
                <a:gd name="connsiteX852" fmla="*/ 1596177 w 2519190"/>
                <a:gd name="connsiteY852" fmla="*/ 417942 h 2673648"/>
                <a:gd name="connsiteX853" fmla="*/ 1588149 w 2519190"/>
                <a:gd name="connsiteY853" fmla="*/ 417569 h 2673648"/>
                <a:gd name="connsiteX854" fmla="*/ 1578517 w 2519190"/>
                <a:gd name="connsiteY854" fmla="*/ 418913 h 2673648"/>
                <a:gd name="connsiteX855" fmla="*/ 1569706 w 2519190"/>
                <a:gd name="connsiteY855" fmla="*/ 412302 h 2673648"/>
                <a:gd name="connsiteX856" fmla="*/ 1566681 w 2519190"/>
                <a:gd name="connsiteY856" fmla="*/ 422910 h 2673648"/>
                <a:gd name="connsiteX857" fmla="*/ 1560708 w 2519190"/>
                <a:gd name="connsiteY857" fmla="*/ 416560 h 2673648"/>
                <a:gd name="connsiteX858" fmla="*/ 1543160 w 2519190"/>
                <a:gd name="connsiteY858" fmla="*/ 425637 h 2673648"/>
                <a:gd name="connsiteX859" fmla="*/ 1539426 w 2519190"/>
                <a:gd name="connsiteY859" fmla="*/ 426645 h 2673648"/>
                <a:gd name="connsiteX860" fmla="*/ 1536701 w 2519190"/>
                <a:gd name="connsiteY860" fmla="*/ 430157 h 2673648"/>
                <a:gd name="connsiteX861" fmla="*/ 1522887 w 2519190"/>
                <a:gd name="connsiteY861" fmla="*/ 430605 h 2673648"/>
                <a:gd name="connsiteX862" fmla="*/ 1540658 w 2519190"/>
                <a:gd name="connsiteY862" fmla="*/ 437702 h 2673648"/>
                <a:gd name="connsiteX863" fmla="*/ 1541629 w 2519190"/>
                <a:gd name="connsiteY863" fmla="*/ 446368 h 2673648"/>
                <a:gd name="connsiteX864" fmla="*/ 1546856 w 2519190"/>
                <a:gd name="connsiteY864" fmla="*/ 450701 h 2673648"/>
                <a:gd name="connsiteX865" fmla="*/ 1546856 w 2519190"/>
                <a:gd name="connsiteY865" fmla="*/ 456864 h 2673648"/>
                <a:gd name="connsiteX866" fmla="*/ 1541480 w 2519190"/>
                <a:gd name="connsiteY866" fmla="*/ 462952 h 2673648"/>
                <a:gd name="connsiteX867" fmla="*/ 1541480 w 2519190"/>
                <a:gd name="connsiteY867" fmla="*/ 470087 h 2673648"/>
                <a:gd name="connsiteX868" fmla="*/ 1551336 w 2519190"/>
                <a:gd name="connsiteY868" fmla="*/ 480135 h 2673648"/>
                <a:gd name="connsiteX869" fmla="*/ 1551336 w 2519190"/>
                <a:gd name="connsiteY869" fmla="*/ 483011 h 2673648"/>
                <a:gd name="connsiteX870" fmla="*/ 1526919 w 2519190"/>
                <a:gd name="connsiteY870" fmla="*/ 480434 h 2673648"/>
                <a:gd name="connsiteX871" fmla="*/ 1521878 w 2519190"/>
                <a:gd name="connsiteY871" fmla="*/ 474233 h 2673648"/>
                <a:gd name="connsiteX872" fmla="*/ 1510678 w 2519190"/>
                <a:gd name="connsiteY872" fmla="*/ 473038 h 2673648"/>
                <a:gd name="connsiteX873" fmla="*/ 1474985 w 2519190"/>
                <a:gd name="connsiteY873" fmla="*/ 492088 h 2673648"/>
                <a:gd name="connsiteX874" fmla="*/ 1454263 w 2519190"/>
                <a:gd name="connsiteY874" fmla="*/ 499558 h 2673648"/>
                <a:gd name="connsiteX875" fmla="*/ 1443362 w 2519190"/>
                <a:gd name="connsiteY875" fmla="*/ 499334 h 2673648"/>
                <a:gd name="connsiteX876" fmla="*/ 1439068 w 2519190"/>
                <a:gd name="connsiteY876" fmla="*/ 504115 h 2673648"/>
                <a:gd name="connsiteX877" fmla="*/ 1437948 w 2519190"/>
                <a:gd name="connsiteY877" fmla="*/ 523950 h 2673648"/>
                <a:gd name="connsiteX878" fmla="*/ 1440039 w 2519190"/>
                <a:gd name="connsiteY878" fmla="*/ 535567 h 2673648"/>
                <a:gd name="connsiteX879" fmla="*/ 1444369 w 2519190"/>
                <a:gd name="connsiteY879" fmla="*/ 544083 h 2673648"/>
                <a:gd name="connsiteX880" fmla="*/ 1446460 w 2519190"/>
                <a:gd name="connsiteY880" fmla="*/ 555700 h 2673648"/>
                <a:gd name="connsiteX881" fmla="*/ 1447282 w 2519190"/>
                <a:gd name="connsiteY881" fmla="*/ 566233 h 2673648"/>
                <a:gd name="connsiteX882" fmla="*/ 1447506 w 2519190"/>
                <a:gd name="connsiteY882" fmla="*/ 577663 h 2673648"/>
                <a:gd name="connsiteX883" fmla="*/ 1440039 w 2519190"/>
                <a:gd name="connsiteY883" fmla="*/ 580203 h 2673648"/>
                <a:gd name="connsiteX884" fmla="*/ 1443772 w 2519190"/>
                <a:gd name="connsiteY884" fmla="*/ 561153 h 2673648"/>
                <a:gd name="connsiteX885" fmla="*/ 1437500 w 2519190"/>
                <a:gd name="connsiteY885" fmla="*/ 548603 h 2673648"/>
                <a:gd name="connsiteX886" fmla="*/ 1429062 w 2519190"/>
                <a:gd name="connsiteY886" fmla="*/ 524921 h 2673648"/>
                <a:gd name="connsiteX887" fmla="*/ 1427158 w 2519190"/>
                <a:gd name="connsiteY887" fmla="*/ 516180 h 2673648"/>
                <a:gd name="connsiteX888" fmla="*/ 1431228 w 2519190"/>
                <a:gd name="connsiteY888" fmla="*/ 509009 h 2673648"/>
                <a:gd name="connsiteX889" fmla="*/ 1429622 w 2519190"/>
                <a:gd name="connsiteY889" fmla="*/ 501538 h 2673648"/>
                <a:gd name="connsiteX890" fmla="*/ 1434737 w 2519190"/>
                <a:gd name="connsiteY890" fmla="*/ 493544 h 2673648"/>
                <a:gd name="connsiteX891" fmla="*/ 1415808 w 2519190"/>
                <a:gd name="connsiteY891" fmla="*/ 492947 h 2673648"/>
                <a:gd name="connsiteX892" fmla="*/ 1400052 w 2519190"/>
                <a:gd name="connsiteY892" fmla="*/ 493694 h 2673648"/>
                <a:gd name="connsiteX893" fmla="*/ 1388851 w 2519190"/>
                <a:gd name="connsiteY893" fmla="*/ 500119 h 2673648"/>
                <a:gd name="connsiteX894" fmla="*/ 1380152 w 2519190"/>
                <a:gd name="connsiteY894" fmla="*/ 506319 h 2673648"/>
                <a:gd name="connsiteX895" fmla="*/ 1349723 w 2519190"/>
                <a:gd name="connsiteY895" fmla="*/ 506917 h 2673648"/>
                <a:gd name="connsiteX896" fmla="*/ 1327807 w 2519190"/>
                <a:gd name="connsiteY896" fmla="*/ 507477 h 2673648"/>
                <a:gd name="connsiteX897" fmla="*/ 1317876 w 2519190"/>
                <a:gd name="connsiteY897" fmla="*/ 516404 h 2673648"/>
                <a:gd name="connsiteX898" fmla="*/ 1316121 w 2519190"/>
                <a:gd name="connsiteY898" fmla="*/ 532840 h 2673648"/>
                <a:gd name="connsiteX899" fmla="*/ 1284610 w 2519190"/>
                <a:gd name="connsiteY899" fmla="*/ 534745 h 2673648"/>
                <a:gd name="connsiteX900" fmla="*/ 1305779 w 2519190"/>
                <a:gd name="connsiteY900" fmla="*/ 527274 h 2673648"/>
                <a:gd name="connsiteX901" fmla="*/ 1314516 w 2519190"/>
                <a:gd name="connsiteY901" fmla="*/ 512034 h 2673648"/>
                <a:gd name="connsiteX902" fmla="*/ 1330943 w 2519190"/>
                <a:gd name="connsiteY902" fmla="*/ 500007 h 2673648"/>
                <a:gd name="connsiteX903" fmla="*/ 1352561 w 2519190"/>
                <a:gd name="connsiteY903" fmla="*/ 497541 h 2673648"/>
                <a:gd name="connsiteX904" fmla="*/ 1373469 w 2519190"/>
                <a:gd name="connsiteY904" fmla="*/ 497355 h 2673648"/>
                <a:gd name="connsiteX905" fmla="*/ 1393630 w 2519190"/>
                <a:gd name="connsiteY905" fmla="*/ 486149 h 2673648"/>
                <a:gd name="connsiteX906" fmla="*/ 1412597 w 2519190"/>
                <a:gd name="connsiteY906" fmla="*/ 486149 h 2673648"/>
                <a:gd name="connsiteX907" fmla="*/ 1438097 w 2519190"/>
                <a:gd name="connsiteY907" fmla="*/ 478417 h 2673648"/>
                <a:gd name="connsiteX908" fmla="*/ 1444332 w 2519190"/>
                <a:gd name="connsiteY908" fmla="*/ 482376 h 2673648"/>
                <a:gd name="connsiteX909" fmla="*/ 1453554 w 2519190"/>
                <a:gd name="connsiteY909" fmla="*/ 480508 h 2673648"/>
                <a:gd name="connsiteX910" fmla="*/ 1458259 w 2519190"/>
                <a:gd name="connsiteY910" fmla="*/ 467211 h 2673648"/>
                <a:gd name="connsiteX911" fmla="*/ 1457699 w 2519190"/>
                <a:gd name="connsiteY911" fmla="*/ 459105 h 2673648"/>
                <a:gd name="connsiteX912" fmla="*/ 1463784 w 2519190"/>
                <a:gd name="connsiteY912" fmla="*/ 450701 h 2673648"/>
                <a:gd name="connsiteX913" fmla="*/ 1473865 w 2519190"/>
                <a:gd name="connsiteY913" fmla="*/ 449879 h 2673648"/>
                <a:gd name="connsiteX914" fmla="*/ 1473156 w 2519190"/>
                <a:gd name="connsiteY914" fmla="*/ 443155 h 2673648"/>
                <a:gd name="connsiteX915" fmla="*/ 1496304 w 2519190"/>
                <a:gd name="connsiteY915" fmla="*/ 421379 h 2673648"/>
                <a:gd name="connsiteX916" fmla="*/ 1499066 w 2519190"/>
                <a:gd name="connsiteY916" fmla="*/ 431165 h 2673648"/>
                <a:gd name="connsiteX917" fmla="*/ 1484132 w 2519190"/>
                <a:gd name="connsiteY917" fmla="*/ 439532 h 2673648"/>
                <a:gd name="connsiteX918" fmla="*/ 1482265 w 2519190"/>
                <a:gd name="connsiteY918" fmla="*/ 448347 h 2673648"/>
                <a:gd name="connsiteX919" fmla="*/ 1477823 w 2519190"/>
                <a:gd name="connsiteY919" fmla="*/ 454548 h 2673648"/>
                <a:gd name="connsiteX920" fmla="*/ 1469758 w 2519190"/>
                <a:gd name="connsiteY920" fmla="*/ 454548 h 2673648"/>
                <a:gd name="connsiteX921" fmla="*/ 1477710 w 2519190"/>
                <a:gd name="connsiteY921" fmla="*/ 464409 h 2673648"/>
                <a:gd name="connsiteX922" fmla="*/ 1462478 w 2519190"/>
                <a:gd name="connsiteY922" fmla="*/ 478491 h 2673648"/>
                <a:gd name="connsiteX923" fmla="*/ 1457363 w 2519190"/>
                <a:gd name="connsiteY923" fmla="*/ 486485 h 2673648"/>
                <a:gd name="connsiteX924" fmla="*/ 1465837 w 2519190"/>
                <a:gd name="connsiteY924" fmla="*/ 487381 h 2673648"/>
                <a:gd name="connsiteX925" fmla="*/ 1484879 w 2519190"/>
                <a:gd name="connsiteY925" fmla="*/ 477520 h 2673648"/>
                <a:gd name="connsiteX926" fmla="*/ 1497162 w 2519190"/>
                <a:gd name="connsiteY926" fmla="*/ 469302 h 2673648"/>
                <a:gd name="connsiteX927" fmla="*/ 1503435 w 2519190"/>
                <a:gd name="connsiteY927" fmla="*/ 459068 h 2673648"/>
                <a:gd name="connsiteX928" fmla="*/ 1505712 w 2519190"/>
                <a:gd name="connsiteY928" fmla="*/ 448796 h 2673648"/>
                <a:gd name="connsiteX929" fmla="*/ 1509446 w 2519190"/>
                <a:gd name="connsiteY929" fmla="*/ 442035 h 2673648"/>
                <a:gd name="connsiteX930" fmla="*/ 1507206 w 2519190"/>
                <a:gd name="connsiteY930" fmla="*/ 436096 h 2673648"/>
                <a:gd name="connsiteX931" fmla="*/ 1503472 w 2519190"/>
                <a:gd name="connsiteY931" fmla="*/ 431426 h 2673648"/>
                <a:gd name="connsiteX932" fmla="*/ 1497760 w 2519190"/>
                <a:gd name="connsiteY932" fmla="*/ 418017 h 2673648"/>
                <a:gd name="connsiteX933" fmla="*/ 1508438 w 2519190"/>
                <a:gd name="connsiteY933" fmla="*/ 406811 h 2673648"/>
                <a:gd name="connsiteX934" fmla="*/ 1495818 w 2519190"/>
                <a:gd name="connsiteY934" fmla="*/ 400274 h 2673648"/>
                <a:gd name="connsiteX935" fmla="*/ 1515233 w 2519190"/>
                <a:gd name="connsiteY935" fmla="*/ 400872 h 2673648"/>
                <a:gd name="connsiteX936" fmla="*/ 1533901 w 2519190"/>
                <a:gd name="connsiteY936" fmla="*/ 391907 h 2673648"/>
                <a:gd name="connsiteX937" fmla="*/ 1539539 w 2519190"/>
                <a:gd name="connsiteY937" fmla="*/ 401544 h 2673648"/>
                <a:gd name="connsiteX938" fmla="*/ 1524604 w 2519190"/>
                <a:gd name="connsiteY938" fmla="*/ 408044 h 2673648"/>
                <a:gd name="connsiteX939" fmla="*/ 1522439 w 2519190"/>
                <a:gd name="connsiteY939" fmla="*/ 414917 h 2673648"/>
                <a:gd name="connsiteX940" fmla="*/ 1531586 w 2519190"/>
                <a:gd name="connsiteY940" fmla="*/ 418278 h 2673648"/>
                <a:gd name="connsiteX941" fmla="*/ 1544765 w 2519190"/>
                <a:gd name="connsiteY941" fmla="*/ 410173 h 2673648"/>
                <a:gd name="connsiteX942" fmla="*/ 1555294 w 2519190"/>
                <a:gd name="connsiteY942" fmla="*/ 405093 h 2673648"/>
                <a:gd name="connsiteX943" fmla="*/ 1562089 w 2519190"/>
                <a:gd name="connsiteY943" fmla="*/ 403412 h 2673648"/>
                <a:gd name="connsiteX944" fmla="*/ 1567540 w 2519190"/>
                <a:gd name="connsiteY944" fmla="*/ 405915 h 2673648"/>
                <a:gd name="connsiteX945" fmla="*/ 1579824 w 2519190"/>
                <a:gd name="connsiteY945" fmla="*/ 410995 h 2673648"/>
                <a:gd name="connsiteX946" fmla="*/ 1589680 w 2519190"/>
                <a:gd name="connsiteY946" fmla="*/ 412040 h 2673648"/>
                <a:gd name="connsiteX947" fmla="*/ 1615815 w 2519190"/>
                <a:gd name="connsiteY947" fmla="*/ 397099 h 2673648"/>
                <a:gd name="connsiteX948" fmla="*/ 1616188 w 2519190"/>
                <a:gd name="connsiteY948" fmla="*/ 389068 h 2673648"/>
                <a:gd name="connsiteX949" fmla="*/ 1600545 w 2519190"/>
                <a:gd name="connsiteY949" fmla="*/ 384100 h 2673648"/>
                <a:gd name="connsiteX950" fmla="*/ 1585125 w 2519190"/>
                <a:gd name="connsiteY950" fmla="*/ 391011 h 2673648"/>
                <a:gd name="connsiteX951" fmla="*/ 1569332 w 2519190"/>
                <a:gd name="connsiteY951" fmla="*/ 387462 h 2673648"/>
                <a:gd name="connsiteX952" fmla="*/ 1577098 w 2519190"/>
                <a:gd name="connsiteY952" fmla="*/ 376891 h 2673648"/>
                <a:gd name="connsiteX953" fmla="*/ 1571572 w 2519190"/>
                <a:gd name="connsiteY953" fmla="*/ 375360 h 2673648"/>
                <a:gd name="connsiteX954" fmla="*/ 1558654 w 2519190"/>
                <a:gd name="connsiteY954" fmla="*/ 385408 h 2673648"/>
                <a:gd name="connsiteX955" fmla="*/ 1566756 w 2519190"/>
                <a:gd name="connsiteY955" fmla="*/ 389554 h 2673648"/>
                <a:gd name="connsiteX956" fmla="*/ 1569258 w 2519190"/>
                <a:gd name="connsiteY956" fmla="*/ 397435 h 2673648"/>
                <a:gd name="connsiteX957" fmla="*/ 1564516 w 2519190"/>
                <a:gd name="connsiteY957" fmla="*/ 397435 h 2673648"/>
                <a:gd name="connsiteX958" fmla="*/ 1559774 w 2519190"/>
                <a:gd name="connsiteY958" fmla="*/ 392692 h 2673648"/>
                <a:gd name="connsiteX959" fmla="*/ 1548275 w 2519190"/>
                <a:gd name="connsiteY959" fmla="*/ 393849 h 2673648"/>
                <a:gd name="connsiteX960" fmla="*/ 1542115 w 2519190"/>
                <a:gd name="connsiteY960" fmla="*/ 398407 h 2673648"/>
                <a:gd name="connsiteX961" fmla="*/ 1535917 w 2519190"/>
                <a:gd name="connsiteY961" fmla="*/ 390936 h 2673648"/>
                <a:gd name="connsiteX962" fmla="*/ 1545811 w 2519190"/>
                <a:gd name="connsiteY962" fmla="*/ 387014 h 2673648"/>
                <a:gd name="connsiteX963" fmla="*/ 1553913 w 2519190"/>
                <a:gd name="connsiteY963" fmla="*/ 379879 h 2673648"/>
                <a:gd name="connsiteX964" fmla="*/ 1559102 w 2519190"/>
                <a:gd name="connsiteY964" fmla="*/ 373305 h 2673648"/>
                <a:gd name="connsiteX965" fmla="*/ 1562388 w 2519190"/>
                <a:gd name="connsiteY965" fmla="*/ 365835 h 2673648"/>
                <a:gd name="connsiteX966" fmla="*/ 1573215 w 2519190"/>
                <a:gd name="connsiteY966" fmla="*/ 357468 h 2673648"/>
                <a:gd name="connsiteX967" fmla="*/ 1581019 w 2519190"/>
                <a:gd name="connsiteY967" fmla="*/ 348914 h 2673648"/>
                <a:gd name="connsiteX968" fmla="*/ 1598305 w 2519190"/>
                <a:gd name="connsiteY968" fmla="*/ 337932 h 2673648"/>
                <a:gd name="connsiteX969" fmla="*/ 1604353 w 2519190"/>
                <a:gd name="connsiteY969" fmla="*/ 330013 h 2673648"/>
                <a:gd name="connsiteX970" fmla="*/ 1595691 w 2519190"/>
                <a:gd name="connsiteY970" fmla="*/ 330985 h 2673648"/>
                <a:gd name="connsiteX971" fmla="*/ 1590053 w 2519190"/>
                <a:gd name="connsiteY971" fmla="*/ 330387 h 2673648"/>
                <a:gd name="connsiteX972" fmla="*/ 1585461 w 2519190"/>
                <a:gd name="connsiteY972" fmla="*/ 324709 h 2673648"/>
                <a:gd name="connsiteX973" fmla="*/ 1583445 w 2519190"/>
                <a:gd name="connsiteY973" fmla="*/ 320974 h 2673648"/>
                <a:gd name="connsiteX974" fmla="*/ 1587926 w 2519190"/>
                <a:gd name="connsiteY974" fmla="*/ 319069 h 2673648"/>
                <a:gd name="connsiteX975" fmla="*/ 1595318 w 2519190"/>
                <a:gd name="connsiteY975" fmla="*/ 325531 h 2673648"/>
                <a:gd name="connsiteX976" fmla="*/ 1605884 w 2519190"/>
                <a:gd name="connsiteY976" fmla="*/ 319965 h 2673648"/>
                <a:gd name="connsiteX977" fmla="*/ 1606556 w 2519190"/>
                <a:gd name="connsiteY977" fmla="*/ 304389 h 2673648"/>
                <a:gd name="connsiteX978" fmla="*/ 1601179 w 2519190"/>
                <a:gd name="connsiteY978" fmla="*/ 292399 h 2673648"/>
                <a:gd name="connsiteX979" fmla="*/ 1577285 w 2519190"/>
                <a:gd name="connsiteY979" fmla="*/ 289448 h 2673648"/>
                <a:gd name="connsiteX980" fmla="*/ 1569295 w 2519190"/>
                <a:gd name="connsiteY980" fmla="*/ 279550 h 2673648"/>
                <a:gd name="connsiteX981" fmla="*/ 1574559 w 2519190"/>
                <a:gd name="connsiteY981" fmla="*/ 274880 h 2673648"/>
                <a:gd name="connsiteX982" fmla="*/ 1580309 w 2519190"/>
                <a:gd name="connsiteY982" fmla="*/ 278840 h 2673648"/>
                <a:gd name="connsiteX983" fmla="*/ 1581019 w 2519190"/>
                <a:gd name="connsiteY983" fmla="*/ 267634 h 2673648"/>
                <a:gd name="connsiteX984" fmla="*/ 1558617 w 2519190"/>
                <a:gd name="connsiteY984" fmla="*/ 265766 h 2673648"/>
                <a:gd name="connsiteX985" fmla="*/ 1559438 w 2519190"/>
                <a:gd name="connsiteY985" fmla="*/ 248733 h 2673648"/>
                <a:gd name="connsiteX986" fmla="*/ 1553801 w 2519190"/>
                <a:gd name="connsiteY986" fmla="*/ 243878 h 2673648"/>
                <a:gd name="connsiteX987" fmla="*/ 1554958 w 2519190"/>
                <a:gd name="connsiteY987" fmla="*/ 237341 h 2673648"/>
                <a:gd name="connsiteX988" fmla="*/ 1544803 w 2519190"/>
                <a:gd name="connsiteY988" fmla="*/ 207458 h 2673648"/>
                <a:gd name="connsiteX989" fmla="*/ 1545102 w 2519190"/>
                <a:gd name="connsiteY989" fmla="*/ 191359 h 2673648"/>
                <a:gd name="connsiteX990" fmla="*/ 1542675 w 2519190"/>
                <a:gd name="connsiteY990" fmla="*/ 182544 h 2673648"/>
                <a:gd name="connsiteX991" fmla="*/ 1547454 w 2519190"/>
                <a:gd name="connsiteY991" fmla="*/ 159796 h 2673648"/>
                <a:gd name="connsiteX992" fmla="*/ 1546371 w 2519190"/>
                <a:gd name="connsiteY992" fmla="*/ 152064 h 2673648"/>
                <a:gd name="connsiteX993" fmla="*/ 1541069 w 2519190"/>
                <a:gd name="connsiteY993" fmla="*/ 157219 h 2673648"/>
                <a:gd name="connsiteX994" fmla="*/ 1544056 w 2519190"/>
                <a:gd name="connsiteY994" fmla="*/ 142277 h 2673648"/>
                <a:gd name="connsiteX995" fmla="*/ 1540621 w 2519190"/>
                <a:gd name="connsiteY995" fmla="*/ 130063 h 2673648"/>
                <a:gd name="connsiteX996" fmla="*/ 1533154 w 2519190"/>
                <a:gd name="connsiteY996" fmla="*/ 120239 h 2673648"/>
                <a:gd name="connsiteX997" fmla="*/ 1528338 w 2519190"/>
                <a:gd name="connsiteY997" fmla="*/ 112134 h 2673648"/>
                <a:gd name="connsiteX998" fmla="*/ 1524119 w 2519190"/>
                <a:gd name="connsiteY998" fmla="*/ 111685 h 2673648"/>
                <a:gd name="connsiteX999" fmla="*/ 1522215 w 2519190"/>
                <a:gd name="connsiteY999" fmla="*/ 129540 h 2673648"/>
                <a:gd name="connsiteX1000" fmla="*/ 1525276 w 2519190"/>
                <a:gd name="connsiteY1000" fmla="*/ 150271 h 2673648"/>
                <a:gd name="connsiteX1001" fmla="*/ 1518406 w 2519190"/>
                <a:gd name="connsiteY1001" fmla="*/ 134359 h 2673648"/>
                <a:gd name="connsiteX1002" fmla="*/ 1515307 w 2519190"/>
                <a:gd name="connsiteY1002" fmla="*/ 123153 h 2673648"/>
                <a:gd name="connsiteX1003" fmla="*/ 1510192 w 2519190"/>
                <a:gd name="connsiteY1003" fmla="*/ 140186 h 2673648"/>
                <a:gd name="connsiteX1004" fmla="*/ 1500261 w 2519190"/>
                <a:gd name="connsiteY1004" fmla="*/ 144369 h 2673648"/>
                <a:gd name="connsiteX1005" fmla="*/ 1494325 w 2519190"/>
                <a:gd name="connsiteY1005" fmla="*/ 155575 h 2673648"/>
                <a:gd name="connsiteX1006" fmla="*/ 1485140 w 2519190"/>
                <a:gd name="connsiteY1006" fmla="*/ 161738 h 2673648"/>
                <a:gd name="connsiteX1007" fmla="*/ 1474574 w 2519190"/>
                <a:gd name="connsiteY1007" fmla="*/ 181050 h 2673648"/>
                <a:gd name="connsiteX1008" fmla="*/ 1462627 w 2519190"/>
                <a:gd name="connsiteY1008" fmla="*/ 190724 h 2673648"/>
                <a:gd name="connsiteX1009" fmla="*/ 1455645 w 2519190"/>
                <a:gd name="connsiteY1009" fmla="*/ 205404 h 2673648"/>
                <a:gd name="connsiteX1010" fmla="*/ 1436977 w 2519190"/>
                <a:gd name="connsiteY1010" fmla="*/ 219112 h 2673648"/>
                <a:gd name="connsiteX1011" fmla="*/ 1435447 w 2519190"/>
                <a:gd name="connsiteY1011" fmla="*/ 231551 h 2673648"/>
                <a:gd name="connsiteX1012" fmla="*/ 1413045 w 2519190"/>
                <a:gd name="connsiteY1012" fmla="*/ 250564 h 2673648"/>
                <a:gd name="connsiteX1013" fmla="*/ 1392996 w 2519190"/>
                <a:gd name="connsiteY1013" fmla="*/ 247015 h 2673648"/>
                <a:gd name="connsiteX1014" fmla="*/ 1394788 w 2519190"/>
                <a:gd name="connsiteY1014" fmla="*/ 239134 h 2673648"/>
                <a:gd name="connsiteX1015" fmla="*/ 1387321 w 2519190"/>
                <a:gd name="connsiteY1015" fmla="*/ 237901 h 2673648"/>
                <a:gd name="connsiteX1016" fmla="*/ 1378510 w 2519190"/>
                <a:gd name="connsiteY1016" fmla="*/ 240292 h 2673648"/>
                <a:gd name="connsiteX1017" fmla="*/ 1371341 w 2519190"/>
                <a:gd name="connsiteY1017" fmla="*/ 240964 h 2673648"/>
                <a:gd name="connsiteX1018" fmla="*/ 1362082 w 2519190"/>
                <a:gd name="connsiteY1018" fmla="*/ 234278 h 2673648"/>
                <a:gd name="connsiteX1019" fmla="*/ 1345430 w 2519190"/>
                <a:gd name="connsiteY1019" fmla="*/ 243467 h 2673648"/>
                <a:gd name="connsiteX1020" fmla="*/ 1319034 w 2519190"/>
                <a:gd name="connsiteY1020" fmla="*/ 237341 h 2673648"/>
                <a:gd name="connsiteX1021" fmla="*/ 1313471 w 2519190"/>
                <a:gd name="connsiteY1021" fmla="*/ 231551 h 2673648"/>
                <a:gd name="connsiteX1022" fmla="*/ 1303614 w 2519190"/>
                <a:gd name="connsiteY1022" fmla="*/ 230505 h 2673648"/>
                <a:gd name="connsiteX1023" fmla="*/ 1304547 w 2519190"/>
                <a:gd name="connsiteY1023" fmla="*/ 221578 h 2673648"/>
                <a:gd name="connsiteX1024" fmla="*/ 1294728 w 2519190"/>
                <a:gd name="connsiteY1024" fmla="*/ 220084 h 2673648"/>
                <a:gd name="connsiteX1025" fmla="*/ 1292600 w 2519190"/>
                <a:gd name="connsiteY1025" fmla="*/ 213211 h 2673648"/>
                <a:gd name="connsiteX1026" fmla="*/ 1265868 w 2519190"/>
                <a:gd name="connsiteY1026" fmla="*/ 210372 h 2673648"/>
                <a:gd name="connsiteX1027" fmla="*/ 1261014 w 2519190"/>
                <a:gd name="connsiteY1027" fmla="*/ 220345 h 2673648"/>
                <a:gd name="connsiteX1028" fmla="*/ 1234244 w 2519190"/>
                <a:gd name="connsiteY1028" fmla="*/ 217506 h 2673648"/>
                <a:gd name="connsiteX1029" fmla="*/ 1221774 w 2519190"/>
                <a:gd name="connsiteY1029" fmla="*/ 214294 h 2673648"/>
                <a:gd name="connsiteX1030" fmla="*/ 1216995 w 2519190"/>
                <a:gd name="connsiteY1030" fmla="*/ 228040 h 2673648"/>
                <a:gd name="connsiteX1031" fmla="*/ 1223529 w 2519190"/>
                <a:gd name="connsiteY1031" fmla="*/ 238237 h 2673648"/>
                <a:gd name="connsiteX1032" fmla="*/ 1226665 w 2519190"/>
                <a:gd name="connsiteY1032" fmla="*/ 248995 h 2673648"/>
                <a:gd name="connsiteX1033" fmla="*/ 1218936 w 2519190"/>
                <a:gd name="connsiteY1033" fmla="*/ 254859 h 2673648"/>
                <a:gd name="connsiteX1034" fmla="*/ 1209827 w 2519190"/>
                <a:gd name="connsiteY1034" fmla="*/ 251124 h 2673648"/>
                <a:gd name="connsiteX1035" fmla="*/ 1196610 w 2519190"/>
                <a:gd name="connsiteY1035" fmla="*/ 245932 h 2673648"/>
                <a:gd name="connsiteX1036" fmla="*/ 1180817 w 2519190"/>
                <a:gd name="connsiteY1036" fmla="*/ 242832 h 2673648"/>
                <a:gd name="connsiteX1037" fmla="*/ 1169205 w 2519190"/>
                <a:gd name="connsiteY1037" fmla="*/ 244923 h 2673648"/>
                <a:gd name="connsiteX1038" fmla="*/ 1155839 w 2519190"/>
                <a:gd name="connsiteY1038" fmla="*/ 241188 h 2673648"/>
                <a:gd name="connsiteX1039" fmla="*/ 1150873 w 2519190"/>
                <a:gd name="connsiteY1039" fmla="*/ 234016 h 2673648"/>
                <a:gd name="connsiteX1040" fmla="*/ 1143406 w 2519190"/>
                <a:gd name="connsiteY1040" fmla="*/ 232784 h 2673648"/>
                <a:gd name="connsiteX1041" fmla="*/ 1135641 w 2519190"/>
                <a:gd name="connsiteY1041" fmla="*/ 238611 h 2673648"/>
                <a:gd name="connsiteX1042" fmla="*/ 1125560 w 2519190"/>
                <a:gd name="connsiteY1042" fmla="*/ 239918 h 2673648"/>
                <a:gd name="connsiteX1043" fmla="*/ 1121565 w 2519190"/>
                <a:gd name="connsiteY1043" fmla="*/ 246156 h 2673648"/>
                <a:gd name="connsiteX1044" fmla="*/ 1113090 w 2519190"/>
                <a:gd name="connsiteY1044" fmla="*/ 249891 h 2673648"/>
                <a:gd name="connsiteX1045" fmla="*/ 1100657 w 2519190"/>
                <a:gd name="connsiteY1045" fmla="*/ 250974 h 2673648"/>
                <a:gd name="connsiteX1046" fmla="*/ 1090203 w 2519190"/>
                <a:gd name="connsiteY1046" fmla="*/ 250974 h 2673648"/>
                <a:gd name="connsiteX1047" fmla="*/ 1088859 w 2519190"/>
                <a:gd name="connsiteY1047" fmla="*/ 259379 h 2673648"/>
                <a:gd name="connsiteX1048" fmla="*/ 1077658 w 2519190"/>
                <a:gd name="connsiteY1048" fmla="*/ 259117 h 2673648"/>
                <a:gd name="connsiteX1049" fmla="*/ 1071162 w 2519190"/>
                <a:gd name="connsiteY1049" fmla="*/ 253216 h 2673648"/>
                <a:gd name="connsiteX1050" fmla="*/ 1061007 w 2519190"/>
                <a:gd name="connsiteY1050" fmla="*/ 259267 h 2673648"/>
                <a:gd name="connsiteX1051" fmla="*/ 1054286 w 2519190"/>
                <a:gd name="connsiteY1051" fmla="*/ 269016 h 2673648"/>
                <a:gd name="connsiteX1052" fmla="*/ 1041891 w 2519190"/>
                <a:gd name="connsiteY1052" fmla="*/ 269614 h 2673648"/>
                <a:gd name="connsiteX1053" fmla="*/ 1037037 w 2519190"/>
                <a:gd name="connsiteY1053" fmla="*/ 275254 h 2673648"/>
                <a:gd name="connsiteX1054" fmla="*/ 1029570 w 2519190"/>
                <a:gd name="connsiteY1054" fmla="*/ 274955 h 2673648"/>
                <a:gd name="connsiteX1055" fmla="*/ 1028450 w 2519190"/>
                <a:gd name="connsiteY1055" fmla="*/ 262965 h 2673648"/>
                <a:gd name="connsiteX1056" fmla="*/ 1014374 w 2519190"/>
                <a:gd name="connsiteY1056" fmla="*/ 261471 h 2673648"/>
                <a:gd name="connsiteX1057" fmla="*/ 982415 w 2519190"/>
                <a:gd name="connsiteY1057" fmla="*/ 231588 h 2673648"/>
                <a:gd name="connsiteX1058" fmla="*/ 983087 w 2519190"/>
                <a:gd name="connsiteY1058" fmla="*/ 197971 h 2673648"/>
                <a:gd name="connsiteX1059" fmla="*/ 971886 w 2519190"/>
                <a:gd name="connsiteY1059" fmla="*/ 188222 h 2673648"/>
                <a:gd name="connsiteX1060" fmla="*/ 973491 w 2519190"/>
                <a:gd name="connsiteY1060" fmla="*/ 177464 h 2673648"/>
                <a:gd name="connsiteX1061" fmla="*/ 966659 w 2519190"/>
                <a:gd name="connsiteY1061" fmla="*/ 161066 h 2673648"/>
                <a:gd name="connsiteX1062" fmla="*/ 970019 w 2519190"/>
                <a:gd name="connsiteY1062" fmla="*/ 151915 h 2673648"/>
                <a:gd name="connsiteX1063" fmla="*/ 975657 w 2519190"/>
                <a:gd name="connsiteY1063" fmla="*/ 147768 h 2673648"/>
                <a:gd name="connsiteX1064" fmla="*/ 983124 w 2519190"/>
                <a:gd name="connsiteY1064" fmla="*/ 130511 h 2673648"/>
                <a:gd name="connsiteX1065" fmla="*/ 986223 w 2519190"/>
                <a:gd name="connsiteY1065" fmla="*/ 114711 h 2673648"/>
                <a:gd name="connsiteX1066" fmla="*/ 1007056 w 2519190"/>
                <a:gd name="connsiteY1066" fmla="*/ 96931 h 2673648"/>
                <a:gd name="connsiteX1067" fmla="*/ 1007430 w 2519190"/>
                <a:gd name="connsiteY1067" fmla="*/ 84642 h 2673648"/>
                <a:gd name="connsiteX1068" fmla="*/ 999104 w 2519190"/>
                <a:gd name="connsiteY1068" fmla="*/ 73436 h 2673648"/>
                <a:gd name="connsiteX1069" fmla="*/ 994511 w 2519190"/>
                <a:gd name="connsiteY1069" fmla="*/ 62977 h 2673648"/>
                <a:gd name="connsiteX1070" fmla="*/ 989733 w 2519190"/>
                <a:gd name="connsiteY1070" fmla="*/ 58682 h 2673648"/>
                <a:gd name="connsiteX1071" fmla="*/ 972409 w 2519190"/>
                <a:gd name="connsiteY1071" fmla="*/ 52107 h 2673648"/>
                <a:gd name="connsiteX1072" fmla="*/ 976703 w 2519190"/>
                <a:gd name="connsiteY1072" fmla="*/ 42582 h 2673648"/>
                <a:gd name="connsiteX1073" fmla="*/ 979428 w 2519190"/>
                <a:gd name="connsiteY1073" fmla="*/ 25774 h 2673648"/>
                <a:gd name="connsiteX1074" fmla="*/ 988388 w 2519190"/>
                <a:gd name="connsiteY1074" fmla="*/ 22038 h 2673648"/>
                <a:gd name="connsiteX1075" fmla="*/ 987306 w 2519190"/>
                <a:gd name="connsiteY1075" fmla="*/ 14306 h 2673648"/>
                <a:gd name="connsiteX1076" fmla="*/ 977038 w 2519190"/>
                <a:gd name="connsiteY1076" fmla="*/ 4296 h 2673648"/>
                <a:gd name="connsiteX1077" fmla="*/ 968190 w 2519190"/>
                <a:gd name="connsiteY1077" fmla="*/ 7172 h 267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Lst>
              <a:rect l="l" t="t" r="r" b="b"/>
              <a:pathLst>
                <a:path w="2519190" h="2673648">
                  <a:moveTo>
                    <a:pt x="937127" y="0"/>
                  </a:moveTo>
                  <a:lnTo>
                    <a:pt x="944594" y="17930"/>
                  </a:lnTo>
                  <a:lnTo>
                    <a:pt x="934214" y="31078"/>
                  </a:lnTo>
                  <a:lnTo>
                    <a:pt x="922790" y="40304"/>
                  </a:lnTo>
                  <a:lnTo>
                    <a:pt x="893929" y="44039"/>
                  </a:lnTo>
                  <a:lnTo>
                    <a:pt x="882728" y="50464"/>
                  </a:lnTo>
                  <a:lnTo>
                    <a:pt x="870781" y="55843"/>
                  </a:lnTo>
                  <a:lnTo>
                    <a:pt x="855249" y="58980"/>
                  </a:lnTo>
                  <a:lnTo>
                    <a:pt x="842667" y="61446"/>
                  </a:lnTo>
                  <a:lnTo>
                    <a:pt x="822469" y="56328"/>
                  </a:lnTo>
                  <a:lnTo>
                    <a:pt x="815487" y="59429"/>
                  </a:lnTo>
                  <a:lnTo>
                    <a:pt x="799582" y="66301"/>
                  </a:lnTo>
                  <a:lnTo>
                    <a:pt x="797416" y="86958"/>
                  </a:lnTo>
                  <a:lnTo>
                    <a:pt x="788941" y="86061"/>
                  </a:lnTo>
                  <a:lnTo>
                    <a:pt x="780989" y="80496"/>
                  </a:lnTo>
                  <a:lnTo>
                    <a:pt x="766614" y="63761"/>
                  </a:lnTo>
                  <a:lnTo>
                    <a:pt x="752987" y="67086"/>
                  </a:lnTo>
                  <a:lnTo>
                    <a:pt x="734692" y="60400"/>
                  </a:lnTo>
                  <a:lnTo>
                    <a:pt x="720617" y="58943"/>
                  </a:lnTo>
                  <a:lnTo>
                    <a:pt x="713523" y="44898"/>
                  </a:lnTo>
                  <a:lnTo>
                    <a:pt x="702322" y="42769"/>
                  </a:lnTo>
                  <a:lnTo>
                    <a:pt x="681675" y="40603"/>
                  </a:lnTo>
                  <a:lnTo>
                    <a:pt x="667637" y="29621"/>
                  </a:lnTo>
                  <a:lnTo>
                    <a:pt x="672006" y="42433"/>
                  </a:lnTo>
                  <a:lnTo>
                    <a:pt x="706131" y="87817"/>
                  </a:lnTo>
                  <a:lnTo>
                    <a:pt x="702397" y="113067"/>
                  </a:lnTo>
                  <a:lnTo>
                    <a:pt x="712851" y="121771"/>
                  </a:lnTo>
                  <a:lnTo>
                    <a:pt x="715091" y="145751"/>
                  </a:lnTo>
                  <a:lnTo>
                    <a:pt x="707624" y="155388"/>
                  </a:lnTo>
                  <a:lnTo>
                    <a:pt x="727225" y="158414"/>
                  </a:lnTo>
                  <a:lnTo>
                    <a:pt x="751755" y="160020"/>
                  </a:lnTo>
                  <a:lnTo>
                    <a:pt x="746005" y="178435"/>
                  </a:lnTo>
                  <a:lnTo>
                    <a:pt x="731444" y="181647"/>
                  </a:lnTo>
                  <a:lnTo>
                    <a:pt x="719385" y="187960"/>
                  </a:lnTo>
                  <a:lnTo>
                    <a:pt x="709043" y="186877"/>
                  </a:lnTo>
                  <a:lnTo>
                    <a:pt x="699634" y="195393"/>
                  </a:lnTo>
                  <a:lnTo>
                    <a:pt x="697730" y="213248"/>
                  </a:lnTo>
                  <a:lnTo>
                    <a:pt x="679771" y="221802"/>
                  </a:lnTo>
                  <a:lnTo>
                    <a:pt x="676897" y="212949"/>
                  </a:lnTo>
                  <a:lnTo>
                    <a:pt x="662448" y="224678"/>
                  </a:lnTo>
                  <a:lnTo>
                    <a:pt x="649940" y="226209"/>
                  </a:lnTo>
                  <a:lnTo>
                    <a:pt x="626419" y="233232"/>
                  </a:lnTo>
                  <a:lnTo>
                    <a:pt x="624925" y="247314"/>
                  </a:lnTo>
                  <a:lnTo>
                    <a:pt x="611410" y="249705"/>
                  </a:lnTo>
                  <a:lnTo>
                    <a:pt x="606556" y="259640"/>
                  </a:lnTo>
                  <a:lnTo>
                    <a:pt x="594347" y="258296"/>
                  </a:lnTo>
                  <a:lnTo>
                    <a:pt x="600545" y="244662"/>
                  </a:lnTo>
                  <a:lnTo>
                    <a:pt x="601628" y="234353"/>
                  </a:lnTo>
                  <a:lnTo>
                    <a:pt x="592219" y="233344"/>
                  </a:lnTo>
                  <a:lnTo>
                    <a:pt x="568212" y="245073"/>
                  </a:lnTo>
                  <a:lnTo>
                    <a:pt x="544728" y="242607"/>
                  </a:lnTo>
                  <a:lnTo>
                    <a:pt x="519415" y="212426"/>
                  </a:lnTo>
                  <a:lnTo>
                    <a:pt x="500000" y="137459"/>
                  </a:lnTo>
                  <a:lnTo>
                    <a:pt x="485066" y="150869"/>
                  </a:lnTo>
                  <a:lnTo>
                    <a:pt x="478980" y="156023"/>
                  </a:lnTo>
                  <a:lnTo>
                    <a:pt x="468339" y="155612"/>
                  </a:lnTo>
                  <a:lnTo>
                    <a:pt x="455085" y="166333"/>
                  </a:lnTo>
                  <a:lnTo>
                    <a:pt x="438471" y="148217"/>
                  </a:lnTo>
                  <a:lnTo>
                    <a:pt x="432385" y="172496"/>
                  </a:lnTo>
                  <a:lnTo>
                    <a:pt x="333147" y="161290"/>
                  </a:lnTo>
                  <a:lnTo>
                    <a:pt x="326240" y="193339"/>
                  </a:lnTo>
                  <a:lnTo>
                    <a:pt x="325567" y="199689"/>
                  </a:lnTo>
                  <a:lnTo>
                    <a:pt x="354839" y="205628"/>
                  </a:lnTo>
                  <a:lnTo>
                    <a:pt x="366599" y="208990"/>
                  </a:lnTo>
                  <a:lnTo>
                    <a:pt x="369213" y="217805"/>
                  </a:lnTo>
                  <a:lnTo>
                    <a:pt x="368354" y="226247"/>
                  </a:lnTo>
                  <a:lnTo>
                    <a:pt x="365367" y="234278"/>
                  </a:lnTo>
                  <a:lnTo>
                    <a:pt x="357601" y="233456"/>
                  </a:lnTo>
                  <a:lnTo>
                    <a:pt x="347633" y="226919"/>
                  </a:lnTo>
                  <a:lnTo>
                    <a:pt x="310969" y="235249"/>
                  </a:lnTo>
                  <a:lnTo>
                    <a:pt x="306227" y="280334"/>
                  </a:lnTo>
                  <a:lnTo>
                    <a:pt x="328629" y="304763"/>
                  </a:lnTo>
                  <a:lnTo>
                    <a:pt x="329189" y="319704"/>
                  </a:lnTo>
                  <a:lnTo>
                    <a:pt x="335237" y="336737"/>
                  </a:lnTo>
                  <a:lnTo>
                    <a:pt x="330869" y="378311"/>
                  </a:lnTo>
                  <a:lnTo>
                    <a:pt x="284087" y="532205"/>
                  </a:lnTo>
                  <a:lnTo>
                    <a:pt x="278300" y="546586"/>
                  </a:lnTo>
                  <a:lnTo>
                    <a:pt x="265233" y="548752"/>
                  </a:lnTo>
                  <a:lnTo>
                    <a:pt x="257766" y="538704"/>
                  </a:lnTo>
                  <a:lnTo>
                    <a:pt x="258699" y="530972"/>
                  </a:lnTo>
                  <a:lnTo>
                    <a:pt x="252726" y="526789"/>
                  </a:lnTo>
                  <a:lnTo>
                    <a:pt x="243130" y="530038"/>
                  </a:lnTo>
                  <a:lnTo>
                    <a:pt x="234730" y="528432"/>
                  </a:lnTo>
                  <a:lnTo>
                    <a:pt x="218712" y="538854"/>
                  </a:lnTo>
                  <a:lnTo>
                    <a:pt x="202696" y="542178"/>
                  </a:lnTo>
                  <a:lnTo>
                    <a:pt x="163418" y="543037"/>
                  </a:lnTo>
                  <a:lnTo>
                    <a:pt x="92256" y="576655"/>
                  </a:lnTo>
                  <a:lnTo>
                    <a:pt x="78890" y="608741"/>
                  </a:lnTo>
                  <a:lnTo>
                    <a:pt x="57908" y="625774"/>
                  </a:lnTo>
                  <a:lnTo>
                    <a:pt x="63396" y="654834"/>
                  </a:lnTo>
                  <a:lnTo>
                    <a:pt x="58916" y="663613"/>
                  </a:lnTo>
                  <a:lnTo>
                    <a:pt x="53539" y="667348"/>
                  </a:lnTo>
                  <a:lnTo>
                    <a:pt x="44392" y="666377"/>
                  </a:lnTo>
                  <a:lnTo>
                    <a:pt x="35245" y="671830"/>
                  </a:lnTo>
                  <a:lnTo>
                    <a:pt x="26135" y="677284"/>
                  </a:lnTo>
                  <a:lnTo>
                    <a:pt x="19116" y="690058"/>
                  </a:lnTo>
                  <a:lnTo>
                    <a:pt x="18220" y="698537"/>
                  </a:lnTo>
                  <a:lnTo>
                    <a:pt x="20385" y="711574"/>
                  </a:lnTo>
                  <a:lnTo>
                    <a:pt x="16652" y="714039"/>
                  </a:lnTo>
                  <a:lnTo>
                    <a:pt x="4965" y="717065"/>
                  </a:lnTo>
                  <a:lnTo>
                    <a:pt x="0" y="723676"/>
                  </a:lnTo>
                  <a:lnTo>
                    <a:pt x="19638" y="739962"/>
                  </a:lnTo>
                  <a:lnTo>
                    <a:pt x="13254" y="746424"/>
                  </a:lnTo>
                  <a:lnTo>
                    <a:pt x="18630" y="756248"/>
                  </a:lnTo>
                  <a:lnTo>
                    <a:pt x="22887" y="776643"/>
                  </a:lnTo>
                  <a:lnTo>
                    <a:pt x="39464" y="788371"/>
                  </a:lnTo>
                  <a:lnTo>
                    <a:pt x="37933" y="795842"/>
                  </a:lnTo>
                  <a:lnTo>
                    <a:pt x="46147" y="805965"/>
                  </a:lnTo>
                  <a:lnTo>
                    <a:pt x="57348" y="821391"/>
                  </a:lnTo>
                  <a:lnTo>
                    <a:pt x="59326" y="829459"/>
                  </a:lnTo>
                  <a:lnTo>
                    <a:pt x="41928" y="846119"/>
                  </a:lnTo>
                  <a:lnTo>
                    <a:pt x="42115" y="851124"/>
                  </a:lnTo>
                  <a:lnTo>
                    <a:pt x="91025" y="859827"/>
                  </a:lnTo>
                  <a:lnTo>
                    <a:pt x="102225" y="881679"/>
                  </a:lnTo>
                  <a:lnTo>
                    <a:pt x="98492" y="890532"/>
                  </a:lnTo>
                  <a:lnTo>
                    <a:pt x="104316" y="896135"/>
                  </a:lnTo>
                  <a:lnTo>
                    <a:pt x="120669" y="902858"/>
                  </a:lnTo>
                  <a:lnTo>
                    <a:pt x="139710" y="904838"/>
                  </a:lnTo>
                  <a:lnTo>
                    <a:pt x="158826" y="899011"/>
                  </a:lnTo>
                  <a:lnTo>
                    <a:pt x="182982" y="885900"/>
                  </a:lnTo>
                  <a:lnTo>
                    <a:pt x="213598" y="865617"/>
                  </a:lnTo>
                  <a:lnTo>
                    <a:pt x="214606" y="876412"/>
                  </a:lnTo>
                  <a:lnTo>
                    <a:pt x="202696" y="886311"/>
                  </a:lnTo>
                  <a:lnTo>
                    <a:pt x="194220" y="960195"/>
                  </a:lnTo>
                  <a:lnTo>
                    <a:pt x="196237" y="968263"/>
                  </a:lnTo>
                  <a:lnTo>
                    <a:pt x="212627" y="974949"/>
                  </a:lnTo>
                  <a:lnTo>
                    <a:pt x="223155" y="976070"/>
                  </a:lnTo>
                  <a:lnTo>
                    <a:pt x="240591" y="972932"/>
                  </a:lnTo>
                  <a:lnTo>
                    <a:pt x="261873" y="973717"/>
                  </a:lnTo>
                  <a:lnTo>
                    <a:pt x="279047" y="972671"/>
                  </a:lnTo>
                  <a:lnTo>
                    <a:pt x="294952" y="977190"/>
                  </a:lnTo>
                  <a:lnTo>
                    <a:pt x="309102" y="985109"/>
                  </a:lnTo>
                  <a:lnTo>
                    <a:pt x="324037" y="990974"/>
                  </a:lnTo>
                  <a:lnTo>
                    <a:pt x="335237" y="992132"/>
                  </a:lnTo>
                  <a:lnTo>
                    <a:pt x="344609" y="984661"/>
                  </a:lnTo>
                  <a:lnTo>
                    <a:pt x="351180" y="976070"/>
                  </a:lnTo>
                  <a:lnTo>
                    <a:pt x="356220" y="968786"/>
                  </a:lnTo>
                  <a:lnTo>
                    <a:pt x="366301" y="967703"/>
                  </a:lnTo>
                  <a:lnTo>
                    <a:pt x="379368" y="965499"/>
                  </a:lnTo>
                  <a:lnTo>
                    <a:pt x="401770" y="961465"/>
                  </a:lnTo>
                  <a:lnTo>
                    <a:pt x="406623" y="962698"/>
                  </a:lnTo>
                  <a:lnTo>
                    <a:pt x="411776" y="953060"/>
                  </a:lnTo>
                  <a:lnTo>
                    <a:pt x="456130" y="927100"/>
                  </a:lnTo>
                  <a:lnTo>
                    <a:pt x="482527" y="919891"/>
                  </a:lnTo>
                  <a:lnTo>
                    <a:pt x="513814" y="920339"/>
                  </a:lnTo>
                  <a:lnTo>
                    <a:pt x="521281" y="924672"/>
                  </a:lnTo>
                  <a:lnTo>
                    <a:pt x="533154" y="920227"/>
                  </a:lnTo>
                  <a:lnTo>
                    <a:pt x="542637" y="924784"/>
                  </a:lnTo>
                  <a:lnTo>
                    <a:pt x="543085" y="934085"/>
                  </a:lnTo>
                  <a:lnTo>
                    <a:pt x="539352" y="942938"/>
                  </a:lnTo>
                  <a:lnTo>
                    <a:pt x="538082" y="954928"/>
                  </a:lnTo>
                  <a:lnTo>
                    <a:pt x="537597" y="966134"/>
                  </a:lnTo>
                  <a:lnTo>
                    <a:pt x="531250" y="971438"/>
                  </a:lnTo>
                  <a:lnTo>
                    <a:pt x="538717" y="1003524"/>
                  </a:lnTo>
                  <a:lnTo>
                    <a:pt x="532930" y="1025002"/>
                  </a:lnTo>
                  <a:lnTo>
                    <a:pt x="537634" y="1041176"/>
                  </a:lnTo>
                  <a:lnTo>
                    <a:pt x="537149" y="1052382"/>
                  </a:lnTo>
                  <a:lnTo>
                    <a:pt x="547715" y="1053465"/>
                  </a:lnTo>
                  <a:lnTo>
                    <a:pt x="545885" y="1063961"/>
                  </a:lnTo>
                  <a:cubicBezTo>
                    <a:pt x="545885" y="1063961"/>
                    <a:pt x="552681" y="1073935"/>
                    <a:pt x="555182" y="1077072"/>
                  </a:cubicBezTo>
                  <a:cubicBezTo>
                    <a:pt x="557684" y="1080210"/>
                    <a:pt x="569519" y="1089959"/>
                    <a:pt x="569519" y="1089959"/>
                  </a:cubicBezTo>
                  <a:lnTo>
                    <a:pt x="583035" y="1103481"/>
                  </a:lnTo>
                  <a:lnTo>
                    <a:pt x="597633" y="1113566"/>
                  </a:lnTo>
                  <a:lnTo>
                    <a:pt x="609618" y="1114836"/>
                  </a:lnTo>
                  <a:lnTo>
                    <a:pt x="623656" y="1109905"/>
                  </a:lnTo>
                  <a:lnTo>
                    <a:pt x="635678" y="1117563"/>
                  </a:lnTo>
                  <a:lnTo>
                    <a:pt x="649567" y="1127573"/>
                  </a:lnTo>
                  <a:lnTo>
                    <a:pt x="659423" y="1128619"/>
                  </a:lnTo>
                  <a:lnTo>
                    <a:pt x="665771" y="1129292"/>
                  </a:lnTo>
                  <a:lnTo>
                    <a:pt x="670662" y="1136762"/>
                  </a:lnTo>
                  <a:lnTo>
                    <a:pt x="673424" y="1144233"/>
                  </a:lnTo>
                  <a:lnTo>
                    <a:pt x="684028" y="1151703"/>
                  </a:lnTo>
                  <a:lnTo>
                    <a:pt x="694631" y="1159174"/>
                  </a:lnTo>
                  <a:lnTo>
                    <a:pt x="721513" y="1167691"/>
                  </a:lnTo>
                  <a:lnTo>
                    <a:pt x="726478" y="1174638"/>
                  </a:lnTo>
                  <a:lnTo>
                    <a:pt x="736559" y="1187077"/>
                  </a:lnTo>
                  <a:lnTo>
                    <a:pt x="760454" y="1196714"/>
                  </a:lnTo>
                  <a:lnTo>
                    <a:pt x="773857" y="1198133"/>
                  </a:lnTo>
                  <a:lnTo>
                    <a:pt x="784423" y="1199216"/>
                  </a:lnTo>
                  <a:lnTo>
                    <a:pt x="798499" y="1200710"/>
                  </a:lnTo>
                  <a:lnTo>
                    <a:pt x="809998" y="1213336"/>
                  </a:lnTo>
                  <a:lnTo>
                    <a:pt x="819668" y="1222898"/>
                  </a:lnTo>
                  <a:lnTo>
                    <a:pt x="828368" y="1228090"/>
                  </a:lnTo>
                  <a:lnTo>
                    <a:pt x="827397" y="1237242"/>
                  </a:lnTo>
                  <a:lnTo>
                    <a:pt x="823066" y="1244712"/>
                  </a:lnTo>
                  <a:lnTo>
                    <a:pt x="822170" y="1253191"/>
                  </a:lnTo>
                  <a:lnTo>
                    <a:pt x="824746" y="1262716"/>
                  </a:lnTo>
                  <a:lnTo>
                    <a:pt x="834266" y="1273698"/>
                  </a:lnTo>
                  <a:lnTo>
                    <a:pt x="834266" y="1307876"/>
                  </a:lnTo>
                  <a:lnTo>
                    <a:pt x="808131" y="1305112"/>
                  </a:lnTo>
                  <a:lnTo>
                    <a:pt x="830944" y="1338730"/>
                  </a:lnTo>
                  <a:lnTo>
                    <a:pt x="826202" y="1382806"/>
                  </a:lnTo>
                  <a:lnTo>
                    <a:pt x="825605" y="1388446"/>
                  </a:lnTo>
                  <a:lnTo>
                    <a:pt x="932646" y="1399652"/>
                  </a:lnTo>
                  <a:lnTo>
                    <a:pt x="940337" y="1414593"/>
                  </a:lnTo>
                  <a:lnTo>
                    <a:pt x="931302" y="1425799"/>
                  </a:lnTo>
                  <a:lnTo>
                    <a:pt x="930854" y="1437005"/>
                  </a:lnTo>
                  <a:lnTo>
                    <a:pt x="946274" y="1479924"/>
                  </a:lnTo>
                  <a:lnTo>
                    <a:pt x="967406" y="1482165"/>
                  </a:lnTo>
                  <a:lnTo>
                    <a:pt x="982340" y="1531433"/>
                  </a:lnTo>
                  <a:lnTo>
                    <a:pt x="967406" y="1564790"/>
                  </a:lnTo>
                  <a:lnTo>
                    <a:pt x="963672" y="1573642"/>
                  </a:lnTo>
                  <a:lnTo>
                    <a:pt x="966062" y="1584586"/>
                  </a:lnTo>
                  <a:lnTo>
                    <a:pt x="935297" y="1626908"/>
                  </a:lnTo>
                  <a:lnTo>
                    <a:pt x="931265" y="1637889"/>
                  </a:lnTo>
                  <a:lnTo>
                    <a:pt x="948402" y="1651112"/>
                  </a:lnTo>
                  <a:lnTo>
                    <a:pt x="930107" y="1662692"/>
                  </a:lnTo>
                  <a:lnTo>
                    <a:pt x="935558" y="1685365"/>
                  </a:lnTo>
                  <a:lnTo>
                    <a:pt x="938620" y="1703481"/>
                  </a:lnTo>
                  <a:lnTo>
                    <a:pt x="944146" y="1711923"/>
                  </a:lnTo>
                  <a:lnTo>
                    <a:pt x="939441" y="1722792"/>
                  </a:lnTo>
                  <a:lnTo>
                    <a:pt x="942727" y="1732430"/>
                  </a:lnTo>
                  <a:lnTo>
                    <a:pt x="933990" y="1740759"/>
                  </a:lnTo>
                  <a:lnTo>
                    <a:pt x="938284" y="1747632"/>
                  </a:lnTo>
                  <a:lnTo>
                    <a:pt x="931825" y="1754767"/>
                  </a:lnTo>
                  <a:lnTo>
                    <a:pt x="934700" y="1767915"/>
                  </a:lnTo>
                  <a:lnTo>
                    <a:pt x="927569" y="1788534"/>
                  </a:lnTo>
                  <a:lnTo>
                    <a:pt x="933430" y="1800524"/>
                  </a:lnTo>
                  <a:lnTo>
                    <a:pt x="953853" y="1802690"/>
                  </a:lnTo>
                  <a:lnTo>
                    <a:pt x="959603" y="1808966"/>
                  </a:lnTo>
                  <a:lnTo>
                    <a:pt x="984244" y="1811580"/>
                  </a:lnTo>
                  <a:lnTo>
                    <a:pt x="1005376" y="1813784"/>
                  </a:lnTo>
                  <a:lnTo>
                    <a:pt x="1025799" y="1815951"/>
                  </a:lnTo>
                  <a:lnTo>
                    <a:pt x="1032445" y="1820209"/>
                  </a:lnTo>
                  <a:lnTo>
                    <a:pt x="1069071" y="1823944"/>
                  </a:lnTo>
                  <a:lnTo>
                    <a:pt x="1067428" y="1839446"/>
                  </a:lnTo>
                  <a:lnTo>
                    <a:pt x="1076351" y="1849643"/>
                  </a:lnTo>
                  <a:lnTo>
                    <a:pt x="1070751" y="1868992"/>
                  </a:lnTo>
                  <a:lnTo>
                    <a:pt x="1077360" y="1887668"/>
                  </a:lnTo>
                  <a:lnTo>
                    <a:pt x="1075269" y="1907391"/>
                  </a:lnTo>
                  <a:lnTo>
                    <a:pt x="1079002" y="1926329"/>
                  </a:lnTo>
                  <a:lnTo>
                    <a:pt x="1077621" y="1939701"/>
                  </a:lnTo>
                  <a:lnTo>
                    <a:pt x="1083520" y="1944594"/>
                  </a:lnTo>
                  <a:lnTo>
                    <a:pt x="1099014" y="1946238"/>
                  </a:lnTo>
                  <a:lnTo>
                    <a:pt x="1120221" y="1940635"/>
                  </a:lnTo>
                  <a:lnTo>
                    <a:pt x="1133624" y="1942017"/>
                  </a:lnTo>
                  <a:lnTo>
                    <a:pt x="1144078" y="1950982"/>
                  </a:lnTo>
                  <a:lnTo>
                    <a:pt x="1154383" y="1961291"/>
                  </a:lnTo>
                  <a:lnTo>
                    <a:pt x="1148148" y="1979968"/>
                  </a:lnTo>
                  <a:lnTo>
                    <a:pt x="1139524" y="1987438"/>
                  </a:lnTo>
                  <a:lnTo>
                    <a:pt x="1118279" y="2060725"/>
                  </a:lnTo>
                  <a:lnTo>
                    <a:pt x="1144004" y="2059866"/>
                  </a:lnTo>
                  <a:lnTo>
                    <a:pt x="1156586" y="2069017"/>
                  </a:lnTo>
                  <a:lnTo>
                    <a:pt x="1167787" y="2068793"/>
                  </a:lnTo>
                  <a:lnTo>
                    <a:pt x="1165659" y="2089225"/>
                  </a:lnTo>
                  <a:lnTo>
                    <a:pt x="1175254" y="2113019"/>
                  </a:lnTo>
                  <a:lnTo>
                    <a:pt x="1164576" y="2133264"/>
                  </a:lnTo>
                  <a:lnTo>
                    <a:pt x="1163978" y="2146039"/>
                  </a:lnTo>
                  <a:lnTo>
                    <a:pt x="1169280" y="2156572"/>
                  </a:lnTo>
                  <a:lnTo>
                    <a:pt x="1160506" y="2172036"/>
                  </a:lnTo>
                  <a:lnTo>
                    <a:pt x="1148895" y="2174352"/>
                  </a:lnTo>
                  <a:lnTo>
                    <a:pt x="1139337" y="2184027"/>
                  </a:lnTo>
                  <a:lnTo>
                    <a:pt x="1132840" y="2184774"/>
                  </a:lnTo>
                  <a:lnTo>
                    <a:pt x="1124515" y="2189592"/>
                  </a:lnTo>
                  <a:lnTo>
                    <a:pt x="1113874" y="2189219"/>
                  </a:lnTo>
                  <a:lnTo>
                    <a:pt x="1110663" y="2192431"/>
                  </a:lnTo>
                  <a:lnTo>
                    <a:pt x="1104951" y="2192431"/>
                  </a:lnTo>
                  <a:lnTo>
                    <a:pt x="1092742" y="2200387"/>
                  </a:lnTo>
                  <a:lnTo>
                    <a:pt x="1079301" y="2213237"/>
                  </a:lnTo>
                  <a:lnTo>
                    <a:pt x="1050739" y="2227319"/>
                  </a:lnTo>
                  <a:lnTo>
                    <a:pt x="1044840" y="2235984"/>
                  </a:lnTo>
                  <a:lnTo>
                    <a:pt x="1039240" y="2235387"/>
                  </a:lnTo>
                  <a:lnTo>
                    <a:pt x="1033602" y="2234789"/>
                  </a:lnTo>
                  <a:lnTo>
                    <a:pt x="1022401" y="2245734"/>
                  </a:lnTo>
                  <a:lnTo>
                    <a:pt x="1028786" y="2252793"/>
                  </a:lnTo>
                  <a:lnTo>
                    <a:pt x="1025500" y="2256753"/>
                  </a:lnTo>
                  <a:lnTo>
                    <a:pt x="1018033" y="2251710"/>
                  </a:lnTo>
                  <a:lnTo>
                    <a:pt x="1013366" y="2255446"/>
                  </a:lnTo>
                  <a:lnTo>
                    <a:pt x="1012134" y="2260301"/>
                  </a:lnTo>
                  <a:lnTo>
                    <a:pt x="1007915" y="2259853"/>
                  </a:lnTo>
                  <a:lnTo>
                    <a:pt x="1004182" y="2266614"/>
                  </a:lnTo>
                  <a:lnTo>
                    <a:pt x="996714" y="2270798"/>
                  </a:lnTo>
                  <a:lnTo>
                    <a:pt x="993952" y="2276924"/>
                  </a:lnTo>
                  <a:lnTo>
                    <a:pt x="986485" y="2280397"/>
                  </a:lnTo>
                  <a:lnTo>
                    <a:pt x="983721" y="2286523"/>
                  </a:lnTo>
                  <a:lnTo>
                    <a:pt x="978270" y="2290931"/>
                  </a:lnTo>
                  <a:lnTo>
                    <a:pt x="973529" y="2295413"/>
                  </a:lnTo>
                  <a:lnTo>
                    <a:pt x="968787" y="2299895"/>
                  </a:lnTo>
                  <a:lnTo>
                    <a:pt x="958893" y="2305984"/>
                  </a:lnTo>
                  <a:lnTo>
                    <a:pt x="932572" y="2339602"/>
                  </a:lnTo>
                  <a:lnTo>
                    <a:pt x="909946" y="2345055"/>
                  </a:lnTo>
                  <a:lnTo>
                    <a:pt x="908042" y="2356261"/>
                  </a:lnTo>
                  <a:lnTo>
                    <a:pt x="896841" y="2366496"/>
                  </a:lnTo>
                  <a:lnTo>
                    <a:pt x="892361" y="2375311"/>
                  </a:lnTo>
                  <a:lnTo>
                    <a:pt x="891502" y="2376618"/>
                  </a:lnTo>
                  <a:lnTo>
                    <a:pt x="904607" y="2380877"/>
                  </a:lnTo>
                  <a:lnTo>
                    <a:pt x="914576" y="2374079"/>
                  </a:lnTo>
                  <a:lnTo>
                    <a:pt x="925515" y="2371651"/>
                  </a:lnTo>
                  <a:lnTo>
                    <a:pt x="938807" y="2373780"/>
                  </a:lnTo>
                  <a:lnTo>
                    <a:pt x="947431" y="2379682"/>
                  </a:lnTo>
                  <a:lnTo>
                    <a:pt x="953181" y="2385957"/>
                  </a:lnTo>
                  <a:lnTo>
                    <a:pt x="960125" y="2394548"/>
                  </a:lnTo>
                  <a:lnTo>
                    <a:pt x="963598" y="2402019"/>
                  </a:lnTo>
                  <a:lnTo>
                    <a:pt x="972036" y="2410050"/>
                  </a:lnTo>
                  <a:lnTo>
                    <a:pt x="980137" y="2420844"/>
                  </a:lnTo>
                  <a:lnTo>
                    <a:pt x="983871" y="2431228"/>
                  </a:lnTo>
                  <a:lnTo>
                    <a:pt x="983199" y="2437579"/>
                  </a:lnTo>
                  <a:lnTo>
                    <a:pt x="983721" y="2446170"/>
                  </a:lnTo>
                  <a:lnTo>
                    <a:pt x="987455" y="2446543"/>
                  </a:lnTo>
                  <a:lnTo>
                    <a:pt x="994474" y="2447290"/>
                  </a:lnTo>
                  <a:lnTo>
                    <a:pt x="1003509" y="2442546"/>
                  </a:lnTo>
                  <a:lnTo>
                    <a:pt x="1014897" y="2435897"/>
                  </a:lnTo>
                  <a:lnTo>
                    <a:pt x="1047603" y="2476986"/>
                  </a:lnTo>
                  <a:lnTo>
                    <a:pt x="1054286" y="2481244"/>
                  </a:lnTo>
                  <a:lnTo>
                    <a:pt x="1065487" y="2482439"/>
                  </a:lnTo>
                  <a:lnTo>
                    <a:pt x="1079562" y="2491030"/>
                  </a:lnTo>
                  <a:lnTo>
                    <a:pt x="1083296" y="2502236"/>
                  </a:lnTo>
                  <a:lnTo>
                    <a:pt x="1103420" y="2520913"/>
                  </a:lnTo>
                  <a:lnTo>
                    <a:pt x="1115255" y="2537124"/>
                  </a:lnTo>
                  <a:lnTo>
                    <a:pt x="1121453" y="2539178"/>
                  </a:lnTo>
                  <a:lnTo>
                    <a:pt x="1124515" y="2557332"/>
                  </a:lnTo>
                  <a:lnTo>
                    <a:pt x="1126605" y="2564803"/>
                  </a:lnTo>
                  <a:lnTo>
                    <a:pt x="1152143" y="2586019"/>
                  </a:lnTo>
                  <a:lnTo>
                    <a:pt x="1159162" y="2586766"/>
                  </a:lnTo>
                  <a:lnTo>
                    <a:pt x="1169430" y="2577167"/>
                  </a:lnTo>
                  <a:lnTo>
                    <a:pt x="1178875" y="2575299"/>
                  </a:lnTo>
                  <a:lnTo>
                    <a:pt x="1180219" y="2562636"/>
                  </a:lnTo>
                  <a:lnTo>
                    <a:pt x="1190337" y="2554418"/>
                  </a:lnTo>
                  <a:lnTo>
                    <a:pt x="1189142" y="2565624"/>
                  </a:lnTo>
                  <a:lnTo>
                    <a:pt x="1195788" y="2576830"/>
                  </a:lnTo>
                  <a:lnTo>
                    <a:pt x="1184588" y="2602006"/>
                  </a:lnTo>
                  <a:lnTo>
                    <a:pt x="1178614" y="2604920"/>
                  </a:lnTo>
                  <a:lnTo>
                    <a:pt x="1167413" y="2597449"/>
                  </a:lnTo>
                  <a:lnTo>
                    <a:pt x="1159685" y="2603052"/>
                  </a:lnTo>
                  <a:lnTo>
                    <a:pt x="1149306" y="2620459"/>
                  </a:lnTo>
                  <a:lnTo>
                    <a:pt x="1143705" y="2619861"/>
                  </a:lnTo>
                  <a:cubicBezTo>
                    <a:pt x="1143705" y="2619861"/>
                    <a:pt x="1131272" y="2622849"/>
                    <a:pt x="1130974" y="2625651"/>
                  </a:cubicBezTo>
                  <a:cubicBezTo>
                    <a:pt x="1131597" y="2632212"/>
                    <a:pt x="1132581" y="2638734"/>
                    <a:pt x="1133923" y="2645186"/>
                  </a:cubicBezTo>
                  <a:lnTo>
                    <a:pt x="1128435" y="2656728"/>
                  </a:lnTo>
                  <a:lnTo>
                    <a:pt x="1126643" y="2673649"/>
                  </a:lnTo>
                  <a:lnTo>
                    <a:pt x="1150575" y="2662443"/>
                  </a:lnTo>
                  <a:lnTo>
                    <a:pt x="1170661" y="2647502"/>
                  </a:lnTo>
                  <a:lnTo>
                    <a:pt x="1184775" y="2628340"/>
                  </a:lnTo>
                  <a:lnTo>
                    <a:pt x="1196796" y="2608917"/>
                  </a:lnTo>
                  <a:lnTo>
                    <a:pt x="1202247" y="2590987"/>
                  </a:lnTo>
                  <a:lnTo>
                    <a:pt x="1208931" y="2574589"/>
                  </a:lnTo>
                  <a:lnTo>
                    <a:pt x="1220766" y="2563719"/>
                  </a:lnTo>
                  <a:lnTo>
                    <a:pt x="1225172" y="2555651"/>
                  </a:lnTo>
                  <a:lnTo>
                    <a:pt x="1225844" y="2549301"/>
                  </a:lnTo>
                  <a:lnTo>
                    <a:pt x="1216846" y="2546910"/>
                  </a:lnTo>
                  <a:lnTo>
                    <a:pt x="1219758" y="2539440"/>
                  </a:lnTo>
                  <a:lnTo>
                    <a:pt x="1226889" y="2539440"/>
                  </a:lnTo>
                  <a:lnTo>
                    <a:pt x="1222633" y="2532567"/>
                  </a:lnTo>
                  <a:lnTo>
                    <a:pt x="1236484" y="2522631"/>
                  </a:lnTo>
                  <a:lnTo>
                    <a:pt x="1242234" y="2501863"/>
                  </a:lnTo>
                  <a:lnTo>
                    <a:pt x="1247125" y="2495961"/>
                  </a:lnTo>
                  <a:lnTo>
                    <a:pt x="1263814" y="2492749"/>
                  </a:lnTo>
                  <a:lnTo>
                    <a:pt x="1268444" y="2482551"/>
                  </a:lnTo>
                  <a:lnTo>
                    <a:pt x="1277143" y="2467610"/>
                  </a:lnTo>
                  <a:lnTo>
                    <a:pt x="1282892" y="2466788"/>
                  </a:lnTo>
                  <a:lnTo>
                    <a:pt x="1284610" y="2450577"/>
                  </a:lnTo>
                  <a:lnTo>
                    <a:pt x="1292786" y="2447178"/>
                  </a:lnTo>
                  <a:lnTo>
                    <a:pt x="1299582" y="2430071"/>
                  </a:lnTo>
                  <a:lnTo>
                    <a:pt x="1295101" y="2425327"/>
                  </a:lnTo>
                  <a:lnTo>
                    <a:pt x="1292077" y="2420022"/>
                  </a:lnTo>
                  <a:lnTo>
                    <a:pt x="1293234" y="2402355"/>
                  </a:lnTo>
                  <a:lnTo>
                    <a:pt x="1248432" y="2394884"/>
                  </a:lnTo>
                  <a:lnTo>
                    <a:pt x="1248954" y="2389954"/>
                  </a:lnTo>
                  <a:lnTo>
                    <a:pt x="1265084" y="2392381"/>
                  </a:lnTo>
                  <a:lnTo>
                    <a:pt x="1271617" y="2390924"/>
                  </a:lnTo>
                  <a:lnTo>
                    <a:pt x="1303091" y="2396378"/>
                  </a:lnTo>
                  <a:lnTo>
                    <a:pt x="1301747" y="2409041"/>
                  </a:lnTo>
                  <a:lnTo>
                    <a:pt x="1305891" y="2417333"/>
                  </a:lnTo>
                  <a:lnTo>
                    <a:pt x="1310857" y="2424243"/>
                  </a:lnTo>
                  <a:lnTo>
                    <a:pt x="1310185" y="2430594"/>
                  </a:lnTo>
                  <a:lnTo>
                    <a:pt x="1314329" y="2431751"/>
                  </a:lnTo>
                  <a:lnTo>
                    <a:pt x="1320564" y="2426709"/>
                  </a:lnTo>
                  <a:lnTo>
                    <a:pt x="1327584" y="2427456"/>
                  </a:lnTo>
                  <a:lnTo>
                    <a:pt x="1335648" y="2425439"/>
                  </a:lnTo>
                  <a:lnTo>
                    <a:pt x="1336470" y="2417669"/>
                  </a:lnTo>
                  <a:lnTo>
                    <a:pt x="1341211" y="2426746"/>
                  </a:lnTo>
                  <a:lnTo>
                    <a:pt x="1339643" y="2441687"/>
                  </a:lnTo>
                  <a:lnTo>
                    <a:pt x="1332549" y="2434515"/>
                  </a:lnTo>
                  <a:lnTo>
                    <a:pt x="1330197" y="2456927"/>
                  </a:lnTo>
                  <a:lnTo>
                    <a:pt x="1320266" y="2470113"/>
                  </a:lnTo>
                  <a:lnTo>
                    <a:pt x="1311566" y="2469590"/>
                  </a:lnTo>
                  <a:lnTo>
                    <a:pt x="1310820" y="2476650"/>
                  </a:lnTo>
                  <a:lnTo>
                    <a:pt x="1304286" y="2484531"/>
                  </a:lnTo>
                  <a:lnTo>
                    <a:pt x="1296483" y="2484531"/>
                  </a:lnTo>
                  <a:lnTo>
                    <a:pt x="1297491" y="2495289"/>
                  </a:lnTo>
                  <a:lnTo>
                    <a:pt x="1290659" y="2505972"/>
                  </a:lnTo>
                  <a:lnTo>
                    <a:pt x="1285879" y="2515235"/>
                  </a:lnTo>
                  <a:cubicBezTo>
                    <a:pt x="1285879" y="2515235"/>
                    <a:pt x="1275425" y="2510790"/>
                    <a:pt x="1275314" y="2511985"/>
                  </a:cubicBezTo>
                  <a:cubicBezTo>
                    <a:pt x="1275202" y="2513181"/>
                    <a:pt x="1275575" y="2522930"/>
                    <a:pt x="1275575" y="2522930"/>
                  </a:cubicBezTo>
                  <a:lnTo>
                    <a:pt x="1272252" y="2520913"/>
                  </a:lnTo>
                  <a:lnTo>
                    <a:pt x="1268892" y="2525545"/>
                  </a:lnTo>
                  <a:lnTo>
                    <a:pt x="1263254" y="2529691"/>
                  </a:lnTo>
                  <a:lnTo>
                    <a:pt x="1258624" y="2533426"/>
                  </a:lnTo>
                  <a:lnTo>
                    <a:pt x="1249738" y="2538655"/>
                  </a:lnTo>
                  <a:lnTo>
                    <a:pt x="1240591" y="2535331"/>
                  </a:lnTo>
                  <a:lnTo>
                    <a:pt x="1233124" y="2532679"/>
                  </a:lnTo>
                  <a:lnTo>
                    <a:pt x="1235178" y="2542129"/>
                  </a:lnTo>
                  <a:lnTo>
                    <a:pt x="1238687" y="2547247"/>
                  </a:lnTo>
                  <a:lnTo>
                    <a:pt x="1241189" y="2550608"/>
                  </a:lnTo>
                  <a:lnTo>
                    <a:pt x="1253621" y="2542914"/>
                  </a:lnTo>
                  <a:lnTo>
                    <a:pt x="1261574" y="2535182"/>
                  </a:lnTo>
                  <a:lnTo>
                    <a:pt x="1276135" y="2529840"/>
                  </a:lnTo>
                  <a:lnTo>
                    <a:pt x="1286888" y="2519792"/>
                  </a:lnTo>
                  <a:lnTo>
                    <a:pt x="1306787" y="2504552"/>
                  </a:lnTo>
                  <a:lnTo>
                    <a:pt x="1313284" y="2499323"/>
                  </a:lnTo>
                  <a:lnTo>
                    <a:pt x="1348715" y="2453192"/>
                  </a:lnTo>
                  <a:lnTo>
                    <a:pt x="1355772" y="2447141"/>
                  </a:lnTo>
                  <a:lnTo>
                    <a:pt x="1359207" y="2434702"/>
                  </a:lnTo>
                  <a:lnTo>
                    <a:pt x="1387396" y="2385546"/>
                  </a:lnTo>
                  <a:lnTo>
                    <a:pt x="1414613" y="2352302"/>
                  </a:lnTo>
                  <a:lnTo>
                    <a:pt x="1448439" y="2324063"/>
                  </a:lnTo>
                  <a:lnTo>
                    <a:pt x="1463374" y="2318012"/>
                  </a:lnTo>
                  <a:lnTo>
                    <a:pt x="1465614" y="2296870"/>
                  </a:lnTo>
                  <a:lnTo>
                    <a:pt x="1472222" y="2297094"/>
                  </a:lnTo>
                  <a:lnTo>
                    <a:pt x="1481033" y="2285664"/>
                  </a:lnTo>
                  <a:lnTo>
                    <a:pt x="1486074" y="2269117"/>
                  </a:lnTo>
                  <a:lnTo>
                    <a:pt x="1483535" y="2252719"/>
                  </a:lnTo>
                  <a:lnTo>
                    <a:pt x="1488426" y="2247041"/>
                  </a:lnTo>
                  <a:lnTo>
                    <a:pt x="1491413" y="2263514"/>
                  </a:lnTo>
                  <a:lnTo>
                    <a:pt x="1497536" y="2250366"/>
                  </a:lnTo>
                  <a:lnTo>
                    <a:pt x="1503845" y="2240131"/>
                  </a:lnTo>
                  <a:lnTo>
                    <a:pt x="1501792" y="2232660"/>
                  </a:lnTo>
                  <a:lnTo>
                    <a:pt x="1494847" y="2235275"/>
                  </a:lnTo>
                  <a:lnTo>
                    <a:pt x="1492570" y="2243567"/>
                  </a:lnTo>
                  <a:lnTo>
                    <a:pt x="1488052" y="2241214"/>
                  </a:lnTo>
                  <a:lnTo>
                    <a:pt x="1486783" y="2235350"/>
                  </a:lnTo>
                  <a:lnTo>
                    <a:pt x="1498395" y="2228514"/>
                  </a:lnTo>
                  <a:lnTo>
                    <a:pt x="1498133" y="2222314"/>
                  </a:lnTo>
                  <a:lnTo>
                    <a:pt x="1491674" y="2220222"/>
                  </a:lnTo>
                  <a:lnTo>
                    <a:pt x="1498843" y="2215254"/>
                  </a:lnTo>
                  <a:lnTo>
                    <a:pt x="1491898" y="2213573"/>
                  </a:lnTo>
                  <a:lnTo>
                    <a:pt x="1492570" y="2207484"/>
                  </a:lnTo>
                  <a:lnTo>
                    <a:pt x="1492271" y="2196540"/>
                  </a:lnTo>
                  <a:lnTo>
                    <a:pt x="1489957" y="2191535"/>
                  </a:lnTo>
                  <a:lnTo>
                    <a:pt x="1491226" y="2170281"/>
                  </a:lnTo>
                  <a:lnTo>
                    <a:pt x="1496490" y="2160868"/>
                  </a:lnTo>
                  <a:lnTo>
                    <a:pt x="1505600" y="2150932"/>
                  </a:lnTo>
                  <a:lnTo>
                    <a:pt x="1498730" y="2144022"/>
                  </a:lnTo>
                  <a:lnTo>
                    <a:pt x="1499216" y="2126018"/>
                  </a:lnTo>
                  <a:lnTo>
                    <a:pt x="1521617" y="2101813"/>
                  </a:lnTo>
                  <a:lnTo>
                    <a:pt x="1515718" y="2090271"/>
                  </a:lnTo>
                  <a:lnTo>
                    <a:pt x="1517100" y="2081381"/>
                  </a:lnTo>
                  <a:lnTo>
                    <a:pt x="1523447" y="2084406"/>
                  </a:lnTo>
                  <a:lnTo>
                    <a:pt x="1526023" y="2087058"/>
                  </a:lnTo>
                  <a:lnTo>
                    <a:pt x="1537560" y="2085415"/>
                  </a:lnTo>
                  <a:lnTo>
                    <a:pt x="1541667" y="2073499"/>
                  </a:lnTo>
                  <a:lnTo>
                    <a:pt x="1539725" y="2069503"/>
                  </a:lnTo>
                  <a:lnTo>
                    <a:pt x="1577583" y="2047838"/>
                  </a:lnTo>
                  <a:lnTo>
                    <a:pt x="1582960" y="2046530"/>
                  </a:lnTo>
                  <a:lnTo>
                    <a:pt x="1583221" y="2044177"/>
                  </a:lnTo>
                  <a:lnTo>
                    <a:pt x="1594422" y="2044401"/>
                  </a:lnTo>
                  <a:lnTo>
                    <a:pt x="1607079" y="2032448"/>
                  </a:lnTo>
                  <a:lnTo>
                    <a:pt x="1614546" y="2033233"/>
                  </a:lnTo>
                  <a:lnTo>
                    <a:pt x="1615479" y="2024306"/>
                  </a:lnTo>
                  <a:lnTo>
                    <a:pt x="1656063" y="2003873"/>
                  </a:lnTo>
                  <a:lnTo>
                    <a:pt x="1664277" y="2007123"/>
                  </a:lnTo>
                  <a:lnTo>
                    <a:pt x="1673088" y="2004733"/>
                  </a:lnTo>
                  <a:lnTo>
                    <a:pt x="1672117" y="1995618"/>
                  </a:lnTo>
                  <a:lnTo>
                    <a:pt x="1690449" y="1992779"/>
                  </a:lnTo>
                  <a:lnTo>
                    <a:pt x="1705384" y="1997187"/>
                  </a:lnTo>
                  <a:lnTo>
                    <a:pt x="1716809" y="2001221"/>
                  </a:lnTo>
                  <a:lnTo>
                    <a:pt x="1725097" y="2008281"/>
                  </a:lnTo>
                  <a:lnTo>
                    <a:pt x="1730175" y="2014034"/>
                  </a:lnTo>
                  <a:lnTo>
                    <a:pt x="1739621" y="2005517"/>
                  </a:lnTo>
                  <a:lnTo>
                    <a:pt x="1729801" y="1994983"/>
                  </a:lnTo>
                  <a:lnTo>
                    <a:pt x="1723230" y="1999055"/>
                  </a:lnTo>
                  <a:lnTo>
                    <a:pt x="1720728" y="1991211"/>
                  </a:lnTo>
                  <a:lnTo>
                    <a:pt x="1724462" y="1986355"/>
                  </a:lnTo>
                  <a:lnTo>
                    <a:pt x="1733348" y="1987774"/>
                  </a:lnTo>
                  <a:lnTo>
                    <a:pt x="1738164" y="1991510"/>
                  </a:lnTo>
                  <a:lnTo>
                    <a:pt x="1746714" y="1982433"/>
                  </a:lnTo>
                  <a:lnTo>
                    <a:pt x="1745482" y="1976120"/>
                  </a:lnTo>
                  <a:lnTo>
                    <a:pt x="1754891" y="1972385"/>
                  </a:lnTo>
                  <a:lnTo>
                    <a:pt x="1760902" y="1973991"/>
                  </a:lnTo>
                  <a:lnTo>
                    <a:pt x="1770646" y="1971675"/>
                  </a:lnTo>
                  <a:lnTo>
                    <a:pt x="1773633" y="1974850"/>
                  </a:lnTo>
                  <a:lnTo>
                    <a:pt x="1781101" y="1970405"/>
                  </a:lnTo>
                  <a:lnTo>
                    <a:pt x="1781586" y="1965736"/>
                  </a:lnTo>
                  <a:lnTo>
                    <a:pt x="1775351" y="1966483"/>
                  </a:lnTo>
                  <a:lnTo>
                    <a:pt x="1769564" y="1962748"/>
                  </a:lnTo>
                  <a:lnTo>
                    <a:pt x="1772775" y="1955016"/>
                  </a:lnTo>
                  <a:lnTo>
                    <a:pt x="1779869" y="1955277"/>
                  </a:lnTo>
                  <a:lnTo>
                    <a:pt x="1796595" y="1945154"/>
                  </a:lnTo>
                  <a:lnTo>
                    <a:pt x="1804622" y="1954567"/>
                  </a:lnTo>
                  <a:lnTo>
                    <a:pt x="1809214" y="1955987"/>
                  </a:lnTo>
                  <a:lnTo>
                    <a:pt x="1827583" y="1948516"/>
                  </a:lnTo>
                  <a:lnTo>
                    <a:pt x="1842518" y="1958639"/>
                  </a:lnTo>
                  <a:lnTo>
                    <a:pt x="1849238" y="1962673"/>
                  </a:lnTo>
                  <a:lnTo>
                    <a:pt x="1857900" y="1956921"/>
                  </a:lnTo>
                  <a:lnTo>
                    <a:pt x="1864807" y="1959087"/>
                  </a:lnTo>
                  <a:lnTo>
                    <a:pt x="1869960" y="1959610"/>
                  </a:lnTo>
                  <a:lnTo>
                    <a:pt x="1870706" y="1952588"/>
                  </a:lnTo>
                  <a:lnTo>
                    <a:pt x="1877053" y="1946126"/>
                  </a:lnTo>
                  <a:lnTo>
                    <a:pt x="1875933" y="1956921"/>
                  </a:lnTo>
                  <a:lnTo>
                    <a:pt x="1879667" y="1960656"/>
                  </a:lnTo>
                  <a:lnTo>
                    <a:pt x="1906773" y="1960170"/>
                  </a:lnTo>
                  <a:lnTo>
                    <a:pt x="1915509" y="1958265"/>
                  </a:lnTo>
                  <a:lnTo>
                    <a:pt x="1934812" y="1959797"/>
                  </a:lnTo>
                  <a:lnTo>
                    <a:pt x="1942279" y="1967268"/>
                  </a:lnTo>
                  <a:lnTo>
                    <a:pt x="1947468" y="1967791"/>
                  </a:lnTo>
                  <a:lnTo>
                    <a:pt x="1950119" y="1960320"/>
                  </a:lnTo>
                  <a:lnTo>
                    <a:pt x="1954264" y="1947956"/>
                  </a:lnTo>
                  <a:lnTo>
                    <a:pt x="1947991" y="1944445"/>
                  </a:lnTo>
                  <a:lnTo>
                    <a:pt x="1949111" y="1938394"/>
                  </a:lnTo>
                  <a:lnTo>
                    <a:pt x="1966173" y="1924984"/>
                  </a:lnTo>
                  <a:lnTo>
                    <a:pt x="2012806" y="1910417"/>
                  </a:lnTo>
                  <a:lnTo>
                    <a:pt x="2020273" y="1902946"/>
                  </a:lnTo>
                  <a:lnTo>
                    <a:pt x="2014972" y="1885763"/>
                  </a:lnTo>
                  <a:lnTo>
                    <a:pt x="2015233" y="1869627"/>
                  </a:lnTo>
                  <a:lnTo>
                    <a:pt x="2024679" y="1861148"/>
                  </a:lnTo>
                  <a:lnTo>
                    <a:pt x="2025500" y="1853154"/>
                  </a:lnTo>
                  <a:lnTo>
                    <a:pt x="2039762" y="1839446"/>
                  </a:lnTo>
                  <a:lnTo>
                    <a:pt x="2040771" y="1830070"/>
                  </a:lnTo>
                  <a:cubicBezTo>
                    <a:pt x="2040771" y="1830070"/>
                    <a:pt x="2045773" y="1822973"/>
                    <a:pt x="2047566" y="1824131"/>
                  </a:cubicBezTo>
                  <a:cubicBezTo>
                    <a:pt x="2049013" y="1825001"/>
                    <a:pt x="2050508" y="1825786"/>
                    <a:pt x="2052046" y="1826484"/>
                  </a:cubicBezTo>
                  <a:lnTo>
                    <a:pt x="2060222" y="1816436"/>
                  </a:lnTo>
                  <a:lnTo>
                    <a:pt x="2065524" y="1815577"/>
                  </a:lnTo>
                  <a:lnTo>
                    <a:pt x="2074410" y="1794174"/>
                  </a:lnTo>
                  <a:lnTo>
                    <a:pt x="2081504" y="1790177"/>
                  </a:lnTo>
                  <a:lnTo>
                    <a:pt x="2082661" y="1778971"/>
                  </a:lnTo>
                  <a:lnTo>
                    <a:pt x="2103084" y="1752413"/>
                  </a:lnTo>
                  <a:lnTo>
                    <a:pt x="2118018" y="1743075"/>
                  </a:lnTo>
                  <a:lnTo>
                    <a:pt x="2117794" y="1700306"/>
                  </a:lnTo>
                  <a:lnTo>
                    <a:pt x="2122013" y="1677894"/>
                  </a:lnTo>
                  <a:lnTo>
                    <a:pt x="2131421" y="1660861"/>
                  </a:lnTo>
                  <a:lnTo>
                    <a:pt x="2142099" y="1644874"/>
                  </a:lnTo>
                  <a:lnTo>
                    <a:pt x="2149567" y="1639010"/>
                  </a:lnTo>
                  <a:lnTo>
                    <a:pt x="2156063" y="1626870"/>
                  </a:lnTo>
                  <a:lnTo>
                    <a:pt x="2171931" y="1629485"/>
                  </a:lnTo>
                  <a:lnTo>
                    <a:pt x="2163157" y="1618279"/>
                  </a:lnTo>
                  <a:lnTo>
                    <a:pt x="2166144" y="1585371"/>
                  </a:lnTo>
                  <a:lnTo>
                    <a:pt x="2171595" y="1574165"/>
                  </a:lnTo>
                  <a:lnTo>
                    <a:pt x="2172379" y="1566695"/>
                  </a:lnTo>
                  <a:lnTo>
                    <a:pt x="2179846" y="1555115"/>
                  </a:lnTo>
                  <a:lnTo>
                    <a:pt x="2180966" y="1544320"/>
                  </a:lnTo>
                  <a:lnTo>
                    <a:pt x="2189068" y="1526167"/>
                  </a:lnTo>
                  <a:lnTo>
                    <a:pt x="2196274" y="1511748"/>
                  </a:lnTo>
                  <a:lnTo>
                    <a:pt x="2188806" y="1503344"/>
                  </a:lnTo>
                  <a:lnTo>
                    <a:pt x="2197244" y="1504240"/>
                  </a:lnTo>
                  <a:lnTo>
                    <a:pt x="2192802" y="1496770"/>
                  </a:lnTo>
                  <a:lnTo>
                    <a:pt x="2182721" y="1489038"/>
                  </a:lnTo>
                  <a:lnTo>
                    <a:pt x="2192092" y="1490046"/>
                  </a:lnTo>
                  <a:lnTo>
                    <a:pt x="2191383" y="1465244"/>
                  </a:lnTo>
                  <a:lnTo>
                    <a:pt x="2193660" y="1452693"/>
                  </a:lnTo>
                  <a:lnTo>
                    <a:pt x="2192391" y="1433083"/>
                  </a:lnTo>
                  <a:lnTo>
                    <a:pt x="2190263" y="1426210"/>
                  </a:lnTo>
                  <a:lnTo>
                    <a:pt x="2204002" y="1399167"/>
                  </a:lnTo>
                  <a:lnTo>
                    <a:pt x="2204749" y="1387961"/>
                  </a:lnTo>
                  <a:lnTo>
                    <a:pt x="2205906" y="1376755"/>
                  </a:lnTo>
                  <a:lnTo>
                    <a:pt x="2201501" y="1387214"/>
                  </a:lnTo>
                  <a:lnTo>
                    <a:pt x="2196311" y="1391397"/>
                  </a:lnTo>
                  <a:lnTo>
                    <a:pt x="2195677" y="1374738"/>
                  </a:lnTo>
                  <a:lnTo>
                    <a:pt x="2198850" y="1371750"/>
                  </a:lnTo>
                  <a:lnTo>
                    <a:pt x="2193996" y="1363644"/>
                  </a:lnTo>
                  <a:lnTo>
                    <a:pt x="2199895" y="1361888"/>
                  </a:lnTo>
                  <a:lnTo>
                    <a:pt x="2201949" y="1369359"/>
                  </a:lnTo>
                  <a:lnTo>
                    <a:pt x="2204077" y="1362934"/>
                  </a:lnTo>
                  <a:lnTo>
                    <a:pt x="2203181" y="1357630"/>
                  </a:lnTo>
                  <a:lnTo>
                    <a:pt x="2197767" y="1355165"/>
                  </a:lnTo>
                  <a:lnTo>
                    <a:pt x="2199036" y="1342950"/>
                  </a:lnTo>
                  <a:lnTo>
                    <a:pt x="2206093" y="1338916"/>
                  </a:lnTo>
                  <a:lnTo>
                    <a:pt x="2222073" y="1340597"/>
                  </a:lnTo>
                  <a:lnTo>
                    <a:pt x="2225508" y="1330512"/>
                  </a:lnTo>
                  <a:lnTo>
                    <a:pt x="2216174" y="1329055"/>
                  </a:lnTo>
                  <a:lnTo>
                    <a:pt x="2215203" y="1324685"/>
                  </a:lnTo>
                  <a:lnTo>
                    <a:pt x="2224574" y="1312396"/>
                  </a:lnTo>
                  <a:lnTo>
                    <a:pt x="2215128" y="1307129"/>
                  </a:lnTo>
                  <a:lnTo>
                    <a:pt x="2215128" y="1297641"/>
                  </a:lnTo>
                  <a:lnTo>
                    <a:pt x="2219907" y="1297193"/>
                  </a:lnTo>
                  <a:lnTo>
                    <a:pt x="2222819" y="1305560"/>
                  </a:lnTo>
                  <a:lnTo>
                    <a:pt x="2229129" y="1295288"/>
                  </a:lnTo>
                  <a:lnTo>
                    <a:pt x="2238575" y="1295811"/>
                  </a:lnTo>
                  <a:lnTo>
                    <a:pt x="2237978" y="1301451"/>
                  </a:lnTo>
                  <a:lnTo>
                    <a:pt x="2244362" y="1304029"/>
                  </a:lnTo>
                  <a:lnTo>
                    <a:pt x="2247872" y="1315795"/>
                  </a:lnTo>
                  <a:lnTo>
                    <a:pt x="2251605" y="1323788"/>
                  </a:lnTo>
                  <a:lnTo>
                    <a:pt x="2264038" y="1318447"/>
                  </a:lnTo>
                  <a:lnTo>
                    <a:pt x="2261499" y="1310976"/>
                  </a:lnTo>
                  <a:lnTo>
                    <a:pt x="2274380" y="1301414"/>
                  </a:lnTo>
                  <a:lnTo>
                    <a:pt x="2283154" y="1289984"/>
                  </a:lnTo>
                  <a:lnTo>
                    <a:pt x="2297304" y="1272951"/>
                  </a:lnTo>
                  <a:lnTo>
                    <a:pt x="2305854" y="1259130"/>
                  </a:lnTo>
                  <a:lnTo>
                    <a:pt x="2316271" y="1245982"/>
                  </a:lnTo>
                  <a:lnTo>
                    <a:pt x="2321983" y="1236607"/>
                  </a:lnTo>
                  <a:lnTo>
                    <a:pt x="2326911" y="1230481"/>
                  </a:lnTo>
                  <a:lnTo>
                    <a:pt x="2319444" y="1230481"/>
                  </a:lnTo>
                  <a:lnTo>
                    <a:pt x="2322692" y="1222301"/>
                  </a:lnTo>
                  <a:lnTo>
                    <a:pt x="2325642" y="1216884"/>
                  </a:lnTo>
                  <a:lnTo>
                    <a:pt x="2326725" y="1210833"/>
                  </a:lnTo>
                  <a:lnTo>
                    <a:pt x="2333221" y="1216735"/>
                  </a:lnTo>
                  <a:lnTo>
                    <a:pt x="2338336" y="1208741"/>
                  </a:lnTo>
                  <a:lnTo>
                    <a:pt x="2334378" y="1201271"/>
                  </a:lnTo>
                  <a:cubicBezTo>
                    <a:pt x="2334378" y="1201271"/>
                    <a:pt x="2338448" y="1198843"/>
                    <a:pt x="2339270" y="1199889"/>
                  </a:cubicBezTo>
                  <a:lnTo>
                    <a:pt x="2344758" y="1206650"/>
                  </a:lnTo>
                  <a:lnTo>
                    <a:pt x="2346960" y="1203549"/>
                  </a:lnTo>
                  <a:lnTo>
                    <a:pt x="2342593" y="1195481"/>
                  </a:lnTo>
                  <a:cubicBezTo>
                    <a:pt x="2342593" y="1195481"/>
                    <a:pt x="2342257" y="1185022"/>
                    <a:pt x="2345094" y="1185284"/>
                  </a:cubicBezTo>
                  <a:cubicBezTo>
                    <a:pt x="2347931" y="1185545"/>
                    <a:pt x="2353494" y="1186666"/>
                    <a:pt x="2353494" y="1186666"/>
                  </a:cubicBezTo>
                  <a:lnTo>
                    <a:pt x="2352636" y="1194659"/>
                  </a:lnTo>
                  <a:lnTo>
                    <a:pt x="2358460" y="1189094"/>
                  </a:lnTo>
                  <a:lnTo>
                    <a:pt x="2368354" y="1180615"/>
                  </a:lnTo>
                  <a:lnTo>
                    <a:pt x="2377875" y="1175945"/>
                  </a:lnTo>
                  <a:lnTo>
                    <a:pt x="2388702" y="1172210"/>
                  </a:lnTo>
                  <a:lnTo>
                    <a:pt x="2389150" y="1167989"/>
                  </a:lnTo>
                  <a:lnTo>
                    <a:pt x="2395460" y="1171015"/>
                  </a:lnTo>
                  <a:lnTo>
                    <a:pt x="2402927" y="1158987"/>
                  </a:lnTo>
                  <a:lnTo>
                    <a:pt x="2407818" y="1162349"/>
                  </a:lnTo>
                  <a:lnTo>
                    <a:pt x="2419019" y="1144083"/>
                  </a:lnTo>
                  <a:lnTo>
                    <a:pt x="2432758" y="1130786"/>
                  </a:lnTo>
                  <a:lnTo>
                    <a:pt x="2427569" y="1121709"/>
                  </a:lnTo>
                  <a:lnTo>
                    <a:pt x="2424582" y="1113790"/>
                  </a:lnTo>
                  <a:lnTo>
                    <a:pt x="2433654" y="1122344"/>
                  </a:lnTo>
                  <a:lnTo>
                    <a:pt x="2437388" y="1117974"/>
                  </a:lnTo>
                  <a:lnTo>
                    <a:pt x="2442466" y="1119468"/>
                  </a:lnTo>
                  <a:lnTo>
                    <a:pt x="2454674" y="1111736"/>
                  </a:lnTo>
                  <a:lnTo>
                    <a:pt x="2467630" y="1101240"/>
                  </a:lnTo>
                  <a:lnTo>
                    <a:pt x="2472446" y="1096048"/>
                  </a:lnTo>
                  <a:lnTo>
                    <a:pt x="2473491" y="1086149"/>
                  </a:lnTo>
                  <a:lnTo>
                    <a:pt x="2482415" y="1078081"/>
                  </a:lnTo>
                  <a:lnTo>
                    <a:pt x="2488015" y="1065381"/>
                  </a:lnTo>
                  <a:lnTo>
                    <a:pt x="2494885" y="1054175"/>
                  </a:lnTo>
                  <a:lnTo>
                    <a:pt x="2507243" y="1036021"/>
                  </a:lnTo>
                  <a:lnTo>
                    <a:pt x="2502389" y="1032660"/>
                  </a:lnTo>
                  <a:lnTo>
                    <a:pt x="2513926" y="1017718"/>
                  </a:lnTo>
                  <a:lnTo>
                    <a:pt x="2507616" y="1009949"/>
                  </a:lnTo>
                  <a:lnTo>
                    <a:pt x="2506085" y="1001694"/>
                  </a:lnTo>
                  <a:lnTo>
                    <a:pt x="2516278" y="995195"/>
                  </a:lnTo>
                  <a:lnTo>
                    <a:pt x="2519190" y="967479"/>
                  </a:lnTo>
                  <a:lnTo>
                    <a:pt x="2509334" y="966433"/>
                  </a:lnTo>
                  <a:lnTo>
                    <a:pt x="2513665" y="952164"/>
                  </a:lnTo>
                  <a:lnTo>
                    <a:pt x="2512321" y="942527"/>
                  </a:lnTo>
                  <a:lnTo>
                    <a:pt x="2508587" y="942116"/>
                  </a:lnTo>
                  <a:lnTo>
                    <a:pt x="2510678" y="931433"/>
                  </a:lnTo>
                  <a:lnTo>
                    <a:pt x="2508401" y="916940"/>
                  </a:lnTo>
                  <a:lnTo>
                    <a:pt x="2502763" y="907340"/>
                  </a:lnTo>
                  <a:lnTo>
                    <a:pt x="2499925" y="907042"/>
                  </a:lnTo>
                  <a:lnTo>
                    <a:pt x="2505003" y="899571"/>
                  </a:lnTo>
                  <a:lnTo>
                    <a:pt x="2503360" y="883733"/>
                  </a:lnTo>
                  <a:lnTo>
                    <a:pt x="2500672" y="872976"/>
                  </a:lnTo>
                  <a:lnTo>
                    <a:pt x="2496192" y="852581"/>
                  </a:lnTo>
                  <a:lnTo>
                    <a:pt x="2491525" y="842608"/>
                  </a:lnTo>
                  <a:lnTo>
                    <a:pt x="2483460" y="833680"/>
                  </a:lnTo>
                  <a:lnTo>
                    <a:pt x="2464232" y="826882"/>
                  </a:lnTo>
                  <a:lnTo>
                    <a:pt x="2444444" y="825276"/>
                  </a:lnTo>
                  <a:lnTo>
                    <a:pt x="2436342" y="825874"/>
                  </a:lnTo>
                  <a:lnTo>
                    <a:pt x="2422454" y="822512"/>
                  </a:lnTo>
                  <a:lnTo>
                    <a:pt x="2415845" y="826546"/>
                  </a:lnTo>
                  <a:lnTo>
                    <a:pt x="2408714" y="822026"/>
                  </a:lnTo>
                  <a:lnTo>
                    <a:pt x="2405466" y="825762"/>
                  </a:lnTo>
                  <a:lnTo>
                    <a:pt x="2402740" y="824529"/>
                  </a:lnTo>
                  <a:lnTo>
                    <a:pt x="2402442" y="818328"/>
                  </a:lnTo>
                  <a:lnTo>
                    <a:pt x="2397028" y="811082"/>
                  </a:lnTo>
                  <a:lnTo>
                    <a:pt x="2382766" y="811493"/>
                  </a:lnTo>
                  <a:lnTo>
                    <a:pt x="2377389" y="808542"/>
                  </a:lnTo>
                  <a:lnTo>
                    <a:pt x="2373656" y="797747"/>
                  </a:lnTo>
                  <a:lnTo>
                    <a:pt x="2368503" y="788147"/>
                  </a:lnTo>
                  <a:lnTo>
                    <a:pt x="2358833" y="785234"/>
                  </a:lnTo>
                  <a:lnTo>
                    <a:pt x="2351366" y="782582"/>
                  </a:lnTo>
                  <a:lnTo>
                    <a:pt x="2346774" y="776418"/>
                  </a:lnTo>
                  <a:lnTo>
                    <a:pt x="2343041" y="778884"/>
                  </a:lnTo>
                  <a:lnTo>
                    <a:pt x="2342593" y="769321"/>
                  </a:lnTo>
                  <a:lnTo>
                    <a:pt x="2332363" y="763046"/>
                  </a:lnTo>
                  <a:lnTo>
                    <a:pt x="2325418" y="752326"/>
                  </a:lnTo>
                  <a:lnTo>
                    <a:pt x="2317652" y="740111"/>
                  </a:lnTo>
                  <a:lnTo>
                    <a:pt x="2308729" y="730138"/>
                  </a:lnTo>
                  <a:lnTo>
                    <a:pt x="2299656" y="721622"/>
                  </a:lnTo>
                  <a:lnTo>
                    <a:pt x="2284909" y="712918"/>
                  </a:lnTo>
                  <a:lnTo>
                    <a:pt x="2255936" y="686136"/>
                  </a:lnTo>
                  <a:lnTo>
                    <a:pt x="2244026" y="682027"/>
                  </a:lnTo>
                  <a:lnTo>
                    <a:pt x="2231295" y="672166"/>
                  </a:lnTo>
                  <a:lnTo>
                    <a:pt x="2223267" y="662753"/>
                  </a:lnTo>
                  <a:lnTo>
                    <a:pt x="2213635" y="655283"/>
                  </a:lnTo>
                  <a:lnTo>
                    <a:pt x="2189479" y="654648"/>
                  </a:lnTo>
                  <a:lnTo>
                    <a:pt x="2182385" y="650091"/>
                  </a:lnTo>
                  <a:lnTo>
                    <a:pt x="2180369" y="655582"/>
                  </a:lnTo>
                  <a:lnTo>
                    <a:pt x="2165957" y="652631"/>
                  </a:lnTo>
                  <a:lnTo>
                    <a:pt x="2152068" y="654050"/>
                  </a:lnTo>
                  <a:lnTo>
                    <a:pt x="2144601" y="654648"/>
                  </a:lnTo>
                  <a:lnTo>
                    <a:pt x="2128621" y="652967"/>
                  </a:lnTo>
                  <a:lnTo>
                    <a:pt x="2117981" y="650427"/>
                  </a:lnTo>
                  <a:lnTo>
                    <a:pt x="2103046" y="643629"/>
                  </a:lnTo>
                  <a:lnTo>
                    <a:pt x="2088672" y="635934"/>
                  </a:lnTo>
                  <a:lnTo>
                    <a:pt x="2078853" y="639184"/>
                  </a:lnTo>
                  <a:lnTo>
                    <a:pt x="2069183" y="636270"/>
                  </a:lnTo>
                  <a:lnTo>
                    <a:pt x="2063246" y="629472"/>
                  </a:lnTo>
                  <a:lnTo>
                    <a:pt x="2060222" y="635822"/>
                  </a:lnTo>
                  <a:lnTo>
                    <a:pt x="2054622" y="634739"/>
                  </a:lnTo>
                  <a:lnTo>
                    <a:pt x="2055256" y="628650"/>
                  </a:lnTo>
                  <a:lnTo>
                    <a:pt x="2046147" y="620544"/>
                  </a:lnTo>
                  <a:lnTo>
                    <a:pt x="2045251" y="629024"/>
                  </a:lnTo>
                  <a:lnTo>
                    <a:pt x="2041032" y="633319"/>
                  </a:lnTo>
                  <a:lnTo>
                    <a:pt x="2036141" y="629957"/>
                  </a:lnTo>
                  <a:lnTo>
                    <a:pt x="2040360" y="626222"/>
                  </a:lnTo>
                  <a:lnTo>
                    <a:pt x="2038866" y="622263"/>
                  </a:lnTo>
                  <a:lnTo>
                    <a:pt x="2013553" y="605827"/>
                  </a:lnTo>
                  <a:lnTo>
                    <a:pt x="1996752" y="603138"/>
                  </a:lnTo>
                  <a:lnTo>
                    <a:pt x="2007952" y="609040"/>
                  </a:lnTo>
                  <a:lnTo>
                    <a:pt x="1991525" y="611617"/>
                  </a:lnTo>
                  <a:lnTo>
                    <a:pt x="1970691" y="611318"/>
                  </a:lnTo>
                  <a:lnTo>
                    <a:pt x="1958818" y="606724"/>
                  </a:lnTo>
                  <a:lnTo>
                    <a:pt x="1955346" y="603512"/>
                  </a:lnTo>
                  <a:lnTo>
                    <a:pt x="1947394" y="602690"/>
                  </a:lnTo>
                  <a:lnTo>
                    <a:pt x="1936193" y="605305"/>
                  </a:lnTo>
                  <a:lnTo>
                    <a:pt x="1934475" y="621740"/>
                  </a:lnTo>
                  <a:lnTo>
                    <a:pt x="1944332" y="622786"/>
                  </a:lnTo>
                  <a:lnTo>
                    <a:pt x="1946871" y="616398"/>
                  </a:lnTo>
                  <a:lnTo>
                    <a:pt x="1958744" y="620993"/>
                  </a:lnTo>
                  <a:lnTo>
                    <a:pt x="1952994" y="626073"/>
                  </a:lnTo>
                  <a:lnTo>
                    <a:pt x="1939740" y="630368"/>
                  </a:lnTo>
                  <a:lnTo>
                    <a:pt x="1936865" y="625811"/>
                  </a:lnTo>
                  <a:lnTo>
                    <a:pt x="1932198" y="625326"/>
                  </a:lnTo>
                  <a:lnTo>
                    <a:pt x="1924731" y="640678"/>
                  </a:lnTo>
                  <a:lnTo>
                    <a:pt x="1917264" y="642284"/>
                  </a:lnTo>
                  <a:lnTo>
                    <a:pt x="1910767" y="649754"/>
                  </a:lnTo>
                  <a:lnTo>
                    <a:pt x="1907407" y="654610"/>
                  </a:lnTo>
                  <a:lnTo>
                    <a:pt x="1907407" y="644675"/>
                  </a:lnTo>
                  <a:lnTo>
                    <a:pt x="1909647" y="641574"/>
                  </a:lnTo>
                  <a:lnTo>
                    <a:pt x="1914949" y="622674"/>
                  </a:lnTo>
                  <a:lnTo>
                    <a:pt x="1910581" y="618938"/>
                  </a:lnTo>
                  <a:lnTo>
                    <a:pt x="1924432" y="599963"/>
                  </a:lnTo>
                  <a:lnTo>
                    <a:pt x="1932161" y="598880"/>
                  </a:lnTo>
                  <a:lnTo>
                    <a:pt x="1937015" y="588944"/>
                  </a:lnTo>
                  <a:lnTo>
                    <a:pt x="1934401" y="581996"/>
                  </a:lnTo>
                  <a:lnTo>
                    <a:pt x="1918011" y="593576"/>
                  </a:lnTo>
                  <a:lnTo>
                    <a:pt x="1926859" y="576954"/>
                  </a:lnTo>
                  <a:lnTo>
                    <a:pt x="1930593" y="577327"/>
                  </a:lnTo>
                  <a:lnTo>
                    <a:pt x="1932646" y="566644"/>
                  </a:lnTo>
                  <a:lnTo>
                    <a:pt x="1926486" y="562199"/>
                  </a:lnTo>
                  <a:lnTo>
                    <a:pt x="1920064" y="550993"/>
                  </a:lnTo>
                  <a:lnTo>
                    <a:pt x="1907930" y="544494"/>
                  </a:lnTo>
                  <a:lnTo>
                    <a:pt x="1916256" y="533027"/>
                  </a:lnTo>
                  <a:lnTo>
                    <a:pt x="1902217" y="540086"/>
                  </a:lnTo>
                  <a:lnTo>
                    <a:pt x="1902217" y="535081"/>
                  </a:lnTo>
                  <a:lnTo>
                    <a:pt x="1886014" y="535753"/>
                  </a:lnTo>
                  <a:lnTo>
                    <a:pt x="1880078" y="542701"/>
                  </a:lnTo>
                  <a:lnTo>
                    <a:pt x="1870146" y="533101"/>
                  </a:lnTo>
                  <a:lnTo>
                    <a:pt x="1875448" y="523240"/>
                  </a:lnTo>
                  <a:lnTo>
                    <a:pt x="1870482" y="525556"/>
                  </a:lnTo>
                  <a:lnTo>
                    <a:pt x="1868727" y="514910"/>
                  </a:lnTo>
                  <a:lnTo>
                    <a:pt x="1849499" y="508150"/>
                  </a:lnTo>
                  <a:lnTo>
                    <a:pt x="1838299" y="503182"/>
                  </a:lnTo>
                  <a:lnTo>
                    <a:pt x="1832250" y="506319"/>
                  </a:lnTo>
                  <a:lnTo>
                    <a:pt x="1822879" y="505348"/>
                  </a:lnTo>
                  <a:lnTo>
                    <a:pt x="1827882" y="489249"/>
                  </a:lnTo>
                  <a:lnTo>
                    <a:pt x="1820154" y="495076"/>
                  </a:lnTo>
                  <a:lnTo>
                    <a:pt x="1805219" y="494441"/>
                  </a:lnTo>
                  <a:lnTo>
                    <a:pt x="1796445" y="492088"/>
                  </a:lnTo>
                  <a:lnTo>
                    <a:pt x="1801822" y="485999"/>
                  </a:lnTo>
                  <a:lnTo>
                    <a:pt x="1795437" y="483459"/>
                  </a:lnTo>
                  <a:cubicBezTo>
                    <a:pt x="1795437" y="483459"/>
                    <a:pt x="1793533" y="474681"/>
                    <a:pt x="1792114" y="474532"/>
                  </a:cubicBezTo>
                  <a:cubicBezTo>
                    <a:pt x="1789000" y="474951"/>
                    <a:pt x="1785918" y="475588"/>
                    <a:pt x="1782893" y="476437"/>
                  </a:cubicBezTo>
                  <a:lnTo>
                    <a:pt x="1776657" y="468182"/>
                  </a:lnTo>
                  <a:lnTo>
                    <a:pt x="1768369" y="470161"/>
                  </a:lnTo>
                  <a:lnTo>
                    <a:pt x="1760304" y="465492"/>
                  </a:lnTo>
                  <a:lnTo>
                    <a:pt x="1755862" y="467472"/>
                  </a:lnTo>
                  <a:lnTo>
                    <a:pt x="1752128" y="462355"/>
                  </a:lnTo>
                  <a:lnTo>
                    <a:pt x="1747648" y="468518"/>
                  </a:lnTo>
                  <a:lnTo>
                    <a:pt x="1739173" y="468107"/>
                  </a:lnTo>
                  <a:lnTo>
                    <a:pt x="1737082" y="460637"/>
                  </a:lnTo>
                  <a:lnTo>
                    <a:pt x="1725993" y="465231"/>
                  </a:lnTo>
                  <a:lnTo>
                    <a:pt x="1715315" y="467435"/>
                  </a:lnTo>
                  <a:lnTo>
                    <a:pt x="1710909" y="464110"/>
                  </a:lnTo>
                  <a:lnTo>
                    <a:pt x="1704637" y="469639"/>
                  </a:lnTo>
                  <a:lnTo>
                    <a:pt x="1704413" y="476250"/>
                  </a:lnTo>
                  <a:lnTo>
                    <a:pt x="1702285" y="487456"/>
                  </a:lnTo>
                  <a:lnTo>
                    <a:pt x="1694370" y="486149"/>
                  </a:lnTo>
                  <a:lnTo>
                    <a:pt x="1695639" y="491976"/>
                  </a:lnTo>
                  <a:lnTo>
                    <a:pt x="1688732" y="503592"/>
                  </a:lnTo>
                  <a:lnTo>
                    <a:pt x="1680929" y="500866"/>
                  </a:lnTo>
                  <a:lnTo>
                    <a:pt x="1679846" y="506917"/>
                  </a:lnTo>
                  <a:lnTo>
                    <a:pt x="1700082" y="512856"/>
                  </a:lnTo>
                  <a:lnTo>
                    <a:pt x="1679510" y="514500"/>
                  </a:lnTo>
                  <a:lnTo>
                    <a:pt x="1683878" y="527274"/>
                  </a:lnTo>
                  <a:lnTo>
                    <a:pt x="1679025" y="528208"/>
                  </a:lnTo>
                  <a:lnTo>
                    <a:pt x="1668981" y="506245"/>
                  </a:lnTo>
                  <a:lnTo>
                    <a:pt x="1660469" y="510577"/>
                  </a:lnTo>
                  <a:lnTo>
                    <a:pt x="1650500" y="528544"/>
                  </a:lnTo>
                  <a:lnTo>
                    <a:pt x="1642510" y="541468"/>
                  </a:lnTo>
                  <a:lnTo>
                    <a:pt x="1639337" y="535417"/>
                  </a:lnTo>
                  <a:lnTo>
                    <a:pt x="1631870" y="534184"/>
                  </a:lnTo>
                  <a:lnTo>
                    <a:pt x="1613986" y="557119"/>
                  </a:lnTo>
                  <a:lnTo>
                    <a:pt x="1609767" y="592754"/>
                  </a:lnTo>
                  <a:lnTo>
                    <a:pt x="1616413" y="610571"/>
                  </a:lnTo>
                  <a:lnTo>
                    <a:pt x="1607937" y="610123"/>
                  </a:lnTo>
                  <a:lnTo>
                    <a:pt x="1596401" y="593239"/>
                  </a:lnTo>
                  <a:lnTo>
                    <a:pt x="1602822" y="559286"/>
                  </a:lnTo>
                  <a:lnTo>
                    <a:pt x="1616599" y="536500"/>
                  </a:lnTo>
                  <a:lnTo>
                    <a:pt x="1613314" y="531869"/>
                  </a:lnTo>
                  <a:lnTo>
                    <a:pt x="1615703" y="522643"/>
                  </a:lnTo>
                  <a:lnTo>
                    <a:pt x="1608236" y="530412"/>
                  </a:lnTo>
                  <a:lnTo>
                    <a:pt x="1593302" y="531196"/>
                  </a:lnTo>
                  <a:lnTo>
                    <a:pt x="1586805" y="543336"/>
                  </a:lnTo>
                  <a:lnTo>
                    <a:pt x="1583072" y="524921"/>
                  </a:lnTo>
                  <a:lnTo>
                    <a:pt x="1564404" y="525332"/>
                  </a:lnTo>
                  <a:lnTo>
                    <a:pt x="1563470" y="529515"/>
                  </a:lnTo>
                  <a:lnTo>
                    <a:pt x="1545587" y="528096"/>
                  </a:lnTo>
                  <a:lnTo>
                    <a:pt x="1541592" y="521036"/>
                  </a:lnTo>
                  <a:lnTo>
                    <a:pt x="1536365" y="521036"/>
                  </a:lnTo>
                  <a:lnTo>
                    <a:pt x="1535357" y="526154"/>
                  </a:lnTo>
                  <a:lnTo>
                    <a:pt x="1529234" y="530262"/>
                  </a:lnTo>
                  <a:lnTo>
                    <a:pt x="1529234" y="539264"/>
                  </a:lnTo>
                  <a:lnTo>
                    <a:pt x="1525500" y="531271"/>
                  </a:lnTo>
                  <a:lnTo>
                    <a:pt x="1519900" y="530225"/>
                  </a:lnTo>
                  <a:lnTo>
                    <a:pt x="1513440" y="560107"/>
                  </a:lnTo>
                  <a:lnTo>
                    <a:pt x="1510678" y="541431"/>
                  </a:lnTo>
                  <a:lnTo>
                    <a:pt x="1512358" y="530225"/>
                  </a:lnTo>
                  <a:lnTo>
                    <a:pt x="1501157" y="518123"/>
                  </a:lnTo>
                  <a:lnTo>
                    <a:pt x="1493690" y="516890"/>
                  </a:lnTo>
                  <a:lnTo>
                    <a:pt x="1488948" y="539638"/>
                  </a:lnTo>
                  <a:lnTo>
                    <a:pt x="1498693" y="559659"/>
                  </a:lnTo>
                  <a:lnTo>
                    <a:pt x="1490106" y="555438"/>
                  </a:lnTo>
                  <a:lnTo>
                    <a:pt x="1479279" y="536762"/>
                  </a:lnTo>
                  <a:lnTo>
                    <a:pt x="1483834" y="506879"/>
                  </a:lnTo>
                  <a:lnTo>
                    <a:pt x="1496901" y="504489"/>
                  </a:lnTo>
                  <a:lnTo>
                    <a:pt x="1511163" y="517824"/>
                  </a:lnTo>
                  <a:lnTo>
                    <a:pt x="1520236" y="517376"/>
                  </a:lnTo>
                  <a:lnTo>
                    <a:pt x="1533415" y="514014"/>
                  </a:lnTo>
                  <a:lnTo>
                    <a:pt x="1543981" y="512744"/>
                  </a:lnTo>
                  <a:lnTo>
                    <a:pt x="1557422" y="520215"/>
                  </a:lnTo>
                  <a:lnTo>
                    <a:pt x="1558841" y="511362"/>
                  </a:lnTo>
                  <a:lnTo>
                    <a:pt x="1573775" y="512931"/>
                  </a:lnTo>
                  <a:lnTo>
                    <a:pt x="1576463" y="518907"/>
                  </a:lnTo>
                  <a:lnTo>
                    <a:pt x="1589531" y="521223"/>
                  </a:lnTo>
                  <a:lnTo>
                    <a:pt x="1594385" y="506543"/>
                  </a:lnTo>
                  <a:lnTo>
                    <a:pt x="1597222" y="520140"/>
                  </a:lnTo>
                  <a:lnTo>
                    <a:pt x="1606743" y="519729"/>
                  </a:lnTo>
                  <a:lnTo>
                    <a:pt x="1609991" y="502472"/>
                  </a:lnTo>
                  <a:lnTo>
                    <a:pt x="1612642" y="508934"/>
                  </a:lnTo>
                  <a:lnTo>
                    <a:pt x="1618130" y="510951"/>
                  </a:lnTo>
                  <a:lnTo>
                    <a:pt x="1619399" y="507739"/>
                  </a:lnTo>
                  <a:lnTo>
                    <a:pt x="1623955" y="509644"/>
                  </a:lnTo>
                  <a:lnTo>
                    <a:pt x="1629405" y="503107"/>
                  </a:lnTo>
                  <a:lnTo>
                    <a:pt x="1635603" y="502808"/>
                  </a:lnTo>
                  <a:lnTo>
                    <a:pt x="1645273" y="514761"/>
                  </a:lnTo>
                  <a:cubicBezTo>
                    <a:pt x="1645273" y="514761"/>
                    <a:pt x="1656250" y="514014"/>
                    <a:pt x="1652740" y="511250"/>
                  </a:cubicBezTo>
                  <a:cubicBezTo>
                    <a:pt x="1650234" y="509186"/>
                    <a:pt x="1647933" y="506884"/>
                    <a:pt x="1645871" y="504377"/>
                  </a:cubicBezTo>
                  <a:lnTo>
                    <a:pt x="1646244" y="496309"/>
                  </a:lnTo>
                  <a:lnTo>
                    <a:pt x="1652852" y="501277"/>
                  </a:lnTo>
                  <a:lnTo>
                    <a:pt x="1651620" y="490257"/>
                  </a:lnTo>
                  <a:cubicBezTo>
                    <a:pt x="1651620" y="490257"/>
                    <a:pt x="1660805" y="493096"/>
                    <a:pt x="1660506" y="491639"/>
                  </a:cubicBezTo>
                  <a:cubicBezTo>
                    <a:pt x="1660207" y="490183"/>
                    <a:pt x="1658901" y="484169"/>
                    <a:pt x="1658901" y="484169"/>
                  </a:cubicBezTo>
                  <a:lnTo>
                    <a:pt x="1669131" y="486186"/>
                  </a:lnTo>
                  <a:lnTo>
                    <a:pt x="1669989" y="477744"/>
                  </a:lnTo>
                  <a:lnTo>
                    <a:pt x="1680518" y="472664"/>
                  </a:lnTo>
                  <a:lnTo>
                    <a:pt x="1674021" y="462019"/>
                  </a:lnTo>
                  <a:lnTo>
                    <a:pt x="1674992" y="457387"/>
                  </a:lnTo>
                  <a:lnTo>
                    <a:pt x="1680593" y="462728"/>
                  </a:lnTo>
                  <a:lnTo>
                    <a:pt x="1680929" y="455258"/>
                  </a:lnTo>
                  <a:cubicBezTo>
                    <a:pt x="1680929" y="455258"/>
                    <a:pt x="1694892" y="439644"/>
                    <a:pt x="1692615" y="438934"/>
                  </a:cubicBezTo>
                  <a:cubicBezTo>
                    <a:pt x="1690337" y="438225"/>
                    <a:pt x="1686641" y="432584"/>
                    <a:pt x="1686641" y="432584"/>
                  </a:cubicBezTo>
                  <a:lnTo>
                    <a:pt x="1657333" y="431426"/>
                  </a:lnTo>
                  <a:lnTo>
                    <a:pt x="1657333" y="427691"/>
                  </a:lnTo>
                  <a:lnTo>
                    <a:pt x="1625635" y="421976"/>
                  </a:lnTo>
                  <a:lnTo>
                    <a:pt x="1630675" y="410173"/>
                  </a:lnTo>
                  <a:lnTo>
                    <a:pt x="1623507" y="406064"/>
                  </a:lnTo>
                  <a:lnTo>
                    <a:pt x="1615069" y="405205"/>
                  </a:lnTo>
                  <a:lnTo>
                    <a:pt x="1606108" y="413759"/>
                  </a:lnTo>
                  <a:lnTo>
                    <a:pt x="1596177" y="417942"/>
                  </a:lnTo>
                  <a:lnTo>
                    <a:pt x="1588149" y="417569"/>
                  </a:lnTo>
                  <a:lnTo>
                    <a:pt x="1578517" y="418913"/>
                  </a:lnTo>
                  <a:lnTo>
                    <a:pt x="1569706" y="412302"/>
                  </a:lnTo>
                  <a:lnTo>
                    <a:pt x="1566681" y="422910"/>
                  </a:lnTo>
                  <a:lnTo>
                    <a:pt x="1560708" y="416560"/>
                  </a:lnTo>
                  <a:lnTo>
                    <a:pt x="1543160" y="425637"/>
                  </a:lnTo>
                  <a:lnTo>
                    <a:pt x="1539426" y="426645"/>
                  </a:lnTo>
                  <a:lnTo>
                    <a:pt x="1536701" y="430157"/>
                  </a:lnTo>
                  <a:lnTo>
                    <a:pt x="1522887" y="430605"/>
                  </a:lnTo>
                  <a:lnTo>
                    <a:pt x="1540658" y="437702"/>
                  </a:lnTo>
                  <a:lnTo>
                    <a:pt x="1541629" y="446368"/>
                  </a:lnTo>
                  <a:lnTo>
                    <a:pt x="1546856" y="450701"/>
                  </a:lnTo>
                  <a:lnTo>
                    <a:pt x="1546856" y="456864"/>
                  </a:lnTo>
                  <a:lnTo>
                    <a:pt x="1541480" y="462952"/>
                  </a:lnTo>
                  <a:lnTo>
                    <a:pt x="1541480" y="470087"/>
                  </a:lnTo>
                  <a:lnTo>
                    <a:pt x="1551336" y="480135"/>
                  </a:lnTo>
                  <a:lnTo>
                    <a:pt x="1551336" y="483011"/>
                  </a:lnTo>
                  <a:lnTo>
                    <a:pt x="1526919" y="480434"/>
                  </a:lnTo>
                  <a:lnTo>
                    <a:pt x="1521878" y="474233"/>
                  </a:lnTo>
                  <a:lnTo>
                    <a:pt x="1510678" y="473038"/>
                  </a:lnTo>
                  <a:lnTo>
                    <a:pt x="1474985" y="492088"/>
                  </a:lnTo>
                  <a:lnTo>
                    <a:pt x="1454263" y="499558"/>
                  </a:lnTo>
                  <a:lnTo>
                    <a:pt x="1443362" y="499334"/>
                  </a:lnTo>
                  <a:lnTo>
                    <a:pt x="1439068" y="504115"/>
                  </a:lnTo>
                  <a:lnTo>
                    <a:pt x="1437948" y="523950"/>
                  </a:lnTo>
                  <a:lnTo>
                    <a:pt x="1440039" y="535567"/>
                  </a:lnTo>
                  <a:lnTo>
                    <a:pt x="1444369" y="544083"/>
                  </a:lnTo>
                  <a:lnTo>
                    <a:pt x="1446460" y="555700"/>
                  </a:lnTo>
                  <a:lnTo>
                    <a:pt x="1447282" y="566233"/>
                  </a:lnTo>
                  <a:lnTo>
                    <a:pt x="1447506" y="577663"/>
                  </a:lnTo>
                  <a:lnTo>
                    <a:pt x="1440039" y="580203"/>
                  </a:lnTo>
                  <a:lnTo>
                    <a:pt x="1443772" y="561153"/>
                  </a:lnTo>
                  <a:lnTo>
                    <a:pt x="1437500" y="548603"/>
                  </a:lnTo>
                  <a:lnTo>
                    <a:pt x="1429062" y="524921"/>
                  </a:lnTo>
                  <a:lnTo>
                    <a:pt x="1427158" y="516180"/>
                  </a:lnTo>
                  <a:lnTo>
                    <a:pt x="1431228" y="509009"/>
                  </a:lnTo>
                  <a:lnTo>
                    <a:pt x="1429622" y="501538"/>
                  </a:lnTo>
                  <a:lnTo>
                    <a:pt x="1434737" y="493544"/>
                  </a:lnTo>
                  <a:lnTo>
                    <a:pt x="1415808" y="492947"/>
                  </a:lnTo>
                  <a:lnTo>
                    <a:pt x="1400052" y="493694"/>
                  </a:lnTo>
                  <a:lnTo>
                    <a:pt x="1388851" y="500119"/>
                  </a:lnTo>
                  <a:lnTo>
                    <a:pt x="1380152" y="506319"/>
                  </a:lnTo>
                  <a:lnTo>
                    <a:pt x="1349723" y="506917"/>
                  </a:lnTo>
                  <a:lnTo>
                    <a:pt x="1327807" y="507477"/>
                  </a:lnTo>
                  <a:lnTo>
                    <a:pt x="1317876" y="516404"/>
                  </a:lnTo>
                  <a:lnTo>
                    <a:pt x="1316121" y="532840"/>
                  </a:lnTo>
                  <a:lnTo>
                    <a:pt x="1284610" y="534745"/>
                  </a:lnTo>
                  <a:lnTo>
                    <a:pt x="1305779" y="527274"/>
                  </a:lnTo>
                  <a:lnTo>
                    <a:pt x="1314516" y="512034"/>
                  </a:lnTo>
                  <a:lnTo>
                    <a:pt x="1330943" y="500007"/>
                  </a:lnTo>
                  <a:lnTo>
                    <a:pt x="1352561" y="497541"/>
                  </a:lnTo>
                  <a:lnTo>
                    <a:pt x="1373469" y="497355"/>
                  </a:lnTo>
                  <a:lnTo>
                    <a:pt x="1393630" y="486149"/>
                  </a:lnTo>
                  <a:lnTo>
                    <a:pt x="1412597" y="486149"/>
                  </a:lnTo>
                  <a:lnTo>
                    <a:pt x="1438097" y="478417"/>
                  </a:lnTo>
                  <a:lnTo>
                    <a:pt x="1444332" y="482376"/>
                  </a:lnTo>
                  <a:lnTo>
                    <a:pt x="1453554" y="480508"/>
                  </a:lnTo>
                  <a:lnTo>
                    <a:pt x="1458259" y="467211"/>
                  </a:lnTo>
                  <a:lnTo>
                    <a:pt x="1457699" y="459105"/>
                  </a:lnTo>
                  <a:lnTo>
                    <a:pt x="1463784" y="450701"/>
                  </a:lnTo>
                  <a:lnTo>
                    <a:pt x="1473865" y="449879"/>
                  </a:lnTo>
                  <a:lnTo>
                    <a:pt x="1473156" y="443155"/>
                  </a:lnTo>
                  <a:lnTo>
                    <a:pt x="1496304" y="421379"/>
                  </a:lnTo>
                  <a:lnTo>
                    <a:pt x="1499066" y="431165"/>
                  </a:lnTo>
                  <a:lnTo>
                    <a:pt x="1484132" y="439532"/>
                  </a:lnTo>
                  <a:lnTo>
                    <a:pt x="1482265" y="448347"/>
                  </a:lnTo>
                  <a:lnTo>
                    <a:pt x="1477823" y="454548"/>
                  </a:lnTo>
                  <a:lnTo>
                    <a:pt x="1469758" y="454548"/>
                  </a:lnTo>
                  <a:lnTo>
                    <a:pt x="1477710" y="464409"/>
                  </a:lnTo>
                  <a:lnTo>
                    <a:pt x="1462478" y="478491"/>
                  </a:lnTo>
                  <a:lnTo>
                    <a:pt x="1457363" y="486485"/>
                  </a:lnTo>
                  <a:lnTo>
                    <a:pt x="1465837" y="487381"/>
                  </a:lnTo>
                  <a:lnTo>
                    <a:pt x="1484879" y="477520"/>
                  </a:lnTo>
                  <a:lnTo>
                    <a:pt x="1497162" y="469302"/>
                  </a:lnTo>
                  <a:lnTo>
                    <a:pt x="1503435" y="459068"/>
                  </a:lnTo>
                  <a:lnTo>
                    <a:pt x="1505712" y="448796"/>
                  </a:lnTo>
                  <a:lnTo>
                    <a:pt x="1509446" y="442035"/>
                  </a:lnTo>
                  <a:lnTo>
                    <a:pt x="1507206" y="436096"/>
                  </a:lnTo>
                  <a:lnTo>
                    <a:pt x="1503472" y="431426"/>
                  </a:lnTo>
                  <a:lnTo>
                    <a:pt x="1497760" y="418017"/>
                  </a:lnTo>
                  <a:lnTo>
                    <a:pt x="1508438" y="406811"/>
                  </a:lnTo>
                  <a:lnTo>
                    <a:pt x="1495818" y="400274"/>
                  </a:lnTo>
                  <a:lnTo>
                    <a:pt x="1515233" y="400872"/>
                  </a:lnTo>
                  <a:lnTo>
                    <a:pt x="1533901" y="391907"/>
                  </a:lnTo>
                  <a:lnTo>
                    <a:pt x="1539539" y="401544"/>
                  </a:lnTo>
                  <a:lnTo>
                    <a:pt x="1524604" y="408044"/>
                  </a:lnTo>
                  <a:lnTo>
                    <a:pt x="1522439" y="414917"/>
                  </a:lnTo>
                  <a:lnTo>
                    <a:pt x="1531586" y="418278"/>
                  </a:lnTo>
                  <a:lnTo>
                    <a:pt x="1544765" y="410173"/>
                  </a:lnTo>
                  <a:lnTo>
                    <a:pt x="1555294" y="405093"/>
                  </a:lnTo>
                  <a:lnTo>
                    <a:pt x="1562089" y="403412"/>
                  </a:lnTo>
                  <a:lnTo>
                    <a:pt x="1567540" y="405915"/>
                  </a:lnTo>
                  <a:lnTo>
                    <a:pt x="1579824" y="410995"/>
                  </a:lnTo>
                  <a:lnTo>
                    <a:pt x="1589680" y="412040"/>
                  </a:lnTo>
                  <a:lnTo>
                    <a:pt x="1615815" y="397099"/>
                  </a:lnTo>
                  <a:lnTo>
                    <a:pt x="1616188" y="389068"/>
                  </a:lnTo>
                  <a:lnTo>
                    <a:pt x="1600545" y="384100"/>
                  </a:lnTo>
                  <a:lnTo>
                    <a:pt x="1585125" y="391011"/>
                  </a:lnTo>
                  <a:lnTo>
                    <a:pt x="1569332" y="387462"/>
                  </a:lnTo>
                  <a:lnTo>
                    <a:pt x="1577098" y="376891"/>
                  </a:lnTo>
                  <a:lnTo>
                    <a:pt x="1571572" y="375360"/>
                  </a:lnTo>
                  <a:cubicBezTo>
                    <a:pt x="1571572" y="375360"/>
                    <a:pt x="1559737" y="384100"/>
                    <a:pt x="1558654" y="385408"/>
                  </a:cubicBezTo>
                  <a:cubicBezTo>
                    <a:pt x="1557572" y="386715"/>
                    <a:pt x="1566756" y="389554"/>
                    <a:pt x="1566756" y="389554"/>
                  </a:cubicBezTo>
                  <a:lnTo>
                    <a:pt x="1569258" y="397435"/>
                  </a:lnTo>
                  <a:lnTo>
                    <a:pt x="1564516" y="397435"/>
                  </a:lnTo>
                  <a:lnTo>
                    <a:pt x="1559774" y="392692"/>
                  </a:lnTo>
                  <a:lnTo>
                    <a:pt x="1548275" y="393849"/>
                  </a:lnTo>
                  <a:lnTo>
                    <a:pt x="1542115" y="398407"/>
                  </a:lnTo>
                  <a:lnTo>
                    <a:pt x="1535917" y="390936"/>
                  </a:lnTo>
                  <a:lnTo>
                    <a:pt x="1545811" y="387014"/>
                  </a:lnTo>
                  <a:lnTo>
                    <a:pt x="1553913" y="379879"/>
                  </a:lnTo>
                  <a:lnTo>
                    <a:pt x="1559102" y="373305"/>
                  </a:lnTo>
                  <a:cubicBezTo>
                    <a:pt x="1560051" y="370753"/>
                    <a:pt x="1561148" y="368259"/>
                    <a:pt x="1562388" y="365835"/>
                  </a:cubicBezTo>
                  <a:lnTo>
                    <a:pt x="1573215" y="357468"/>
                  </a:lnTo>
                  <a:lnTo>
                    <a:pt x="1581019" y="348914"/>
                  </a:lnTo>
                  <a:lnTo>
                    <a:pt x="1598305" y="337932"/>
                  </a:lnTo>
                  <a:lnTo>
                    <a:pt x="1604353" y="330013"/>
                  </a:lnTo>
                  <a:lnTo>
                    <a:pt x="1595691" y="330985"/>
                  </a:lnTo>
                  <a:lnTo>
                    <a:pt x="1590053" y="330387"/>
                  </a:lnTo>
                  <a:lnTo>
                    <a:pt x="1585461" y="324709"/>
                  </a:lnTo>
                  <a:lnTo>
                    <a:pt x="1583445" y="320974"/>
                  </a:lnTo>
                  <a:lnTo>
                    <a:pt x="1587926" y="319069"/>
                  </a:lnTo>
                  <a:lnTo>
                    <a:pt x="1595318" y="325531"/>
                  </a:lnTo>
                  <a:lnTo>
                    <a:pt x="1605884" y="319965"/>
                  </a:lnTo>
                  <a:lnTo>
                    <a:pt x="1606556" y="304389"/>
                  </a:lnTo>
                  <a:lnTo>
                    <a:pt x="1601179" y="292399"/>
                  </a:lnTo>
                  <a:lnTo>
                    <a:pt x="1577285" y="289448"/>
                  </a:lnTo>
                  <a:lnTo>
                    <a:pt x="1569295" y="279550"/>
                  </a:lnTo>
                  <a:lnTo>
                    <a:pt x="1574559" y="274880"/>
                  </a:lnTo>
                  <a:lnTo>
                    <a:pt x="1580309" y="278840"/>
                  </a:lnTo>
                  <a:lnTo>
                    <a:pt x="1581019" y="267634"/>
                  </a:lnTo>
                  <a:lnTo>
                    <a:pt x="1558617" y="265766"/>
                  </a:lnTo>
                  <a:lnTo>
                    <a:pt x="1559438" y="248733"/>
                  </a:lnTo>
                  <a:lnTo>
                    <a:pt x="1553801" y="243878"/>
                  </a:lnTo>
                  <a:lnTo>
                    <a:pt x="1554958" y="237341"/>
                  </a:lnTo>
                  <a:lnTo>
                    <a:pt x="1544803" y="207458"/>
                  </a:lnTo>
                  <a:lnTo>
                    <a:pt x="1545102" y="191359"/>
                  </a:lnTo>
                  <a:lnTo>
                    <a:pt x="1542675" y="182544"/>
                  </a:lnTo>
                  <a:lnTo>
                    <a:pt x="1547454" y="159796"/>
                  </a:lnTo>
                  <a:lnTo>
                    <a:pt x="1546371" y="152064"/>
                  </a:lnTo>
                  <a:lnTo>
                    <a:pt x="1541069" y="157219"/>
                  </a:lnTo>
                  <a:lnTo>
                    <a:pt x="1544056" y="142277"/>
                  </a:lnTo>
                  <a:lnTo>
                    <a:pt x="1540621" y="130063"/>
                  </a:lnTo>
                  <a:lnTo>
                    <a:pt x="1533154" y="120239"/>
                  </a:lnTo>
                  <a:lnTo>
                    <a:pt x="1528338" y="112134"/>
                  </a:lnTo>
                  <a:lnTo>
                    <a:pt x="1524119" y="111685"/>
                  </a:lnTo>
                  <a:lnTo>
                    <a:pt x="1522215" y="129540"/>
                  </a:lnTo>
                  <a:lnTo>
                    <a:pt x="1525276" y="150271"/>
                  </a:lnTo>
                  <a:lnTo>
                    <a:pt x="1518406" y="134359"/>
                  </a:lnTo>
                  <a:lnTo>
                    <a:pt x="1515307" y="123153"/>
                  </a:lnTo>
                  <a:lnTo>
                    <a:pt x="1510192" y="140186"/>
                  </a:lnTo>
                  <a:lnTo>
                    <a:pt x="1500261" y="144369"/>
                  </a:lnTo>
                  <a:lnTo>
                    <a:pt x="1494325" y="155575"/>
                  </a:lnTo>
                  <a:lnTo>
                    <a:pt x="1485140" y="161738"/>
                  </a:lnTo>
                  <a:lnTo>
                    <a:pt x="1474574" y="181050"/>
                  </a:lnTo>
                  <a:lnTo>
                    <a:pt x="1462627" y="190724"/>
                  </a:lnTo>
                  <a:lnTo>
                    <a:pt x="1455645" y="205404"/>
                  </a:lnTo>
                  <a:lnTo>
                    <a:pt x="1436977" y="219112"/>
                  </a:lnTo>
                  <a:lnTo>
                    <a:pt x="1435447" y="231551"/>
                  </a:lnTo>
                  <a:lnTo>
                    <a:pt x="1413045" y="250564"/>
                  </a:lnTo>
                  <a:lnTo>
                    <a:pt x="1392996" y="247015"/>
                  </a:lnTo>
                  <a:lnTo>
                    <a:pt x="1394788" y="239134"/>
                  </a:lnTo>
                  <a:lnTo>
                    <a:pt x="1387321" y="237901"/>
                  </a:lnTo>
                  <a:lnTo>
                    <a:pt x="1378510" y="240292"/>
                  </a:lnTo>
                  <a:lnTo>
                    <a:pt x="1371341" y="240964"/>
                  </a:lnTo>
                  <a:lnTo>
                    <a:pt x="1362082" y="234278"/>
                  </a:lnTo>
                  <a:lnTo>
                    <a:pt x="1345430" y="243467"/>
                  </a:lnTo>
                  <a:lnTo>
                    <a:pt x="1319034" y="237341"/>
                  </a:lnTo>
                  <a:cubicBezTo>
                    <a:pt x="1319034" y="237341"/>
                    <a:pt x="1316719" y="232373"/>
                    <a:pt x="1313471" y="231551"/>
                  </a:cubicBezTo>
                  <a:cubicBezTo>
                    <a:pt x="1310217" y="230951"/>
                    <a:pt x="1306921" y="230602"/>
                    <a:pt x="1303614" y="230505"/>
                  </a:cubicBezTo>
                  <a:lnTo>
                    <a:pt x="1304547" y="221578"/>
                  </a:lnTo>
                  <a:lnTo>
                    <a:pt x="1294728" y="220084"/>
                  </a:lnTo>
                  <a:cubicBezTo>
                    <a:pt x="1294728" y="220084"/>
                    <a:pt x="1294504" y="213397"/>
                    <a:pt x="1292600" y="213211"/>
                  </a:cubicBezTo>
                  <a:lnTo>
                    <a:pt x="1265868" y="210372"/>
                  </a:lnTo>
                  <a:lnTo>
                    <a:pt x="1261014" y="220345"/>
                  </a:lnTo>
                  <a:lnTo>
                    <a:pt x="1234244" y="217506"/>
                  </a:lnTo>
                  <a:lnTo>
                    <a:pt x="1221774" y="214294"/>
                  </a:lnTo>
                  <a:lnTo>
                    <a:pt x="1216995" y="228040"/>
                  </a:lnTo>
                  <a:cubicBezTo>
                    <a:pt x="1218834" y="231645"/>
                    <a:pt x="1221022" y="235061"/>
                    <a:pt x="1223529" y="238237"/>
                  </a:cubicBezTo>
                  <a:cubicBezTo>
                    <a:pt x="1224873" y="238835"/>
                    <a:pt x="1226665" y="248995"/>
                    <a:pt x="1226665" y="248995"/>
                  </a:cubicBezTo>
                  <a:lnTo>
                    <a:pt x="1218936" y="254859"/>
                  </a:lnTo>
                  <a:lnTo>
                    <a:pt x="1209827" y="251124"/>
                  </a:lnTo>
                  <a:lnTo>
                    <a:pt x="1196610" y="245932"/>
                  </a:lnTo>
                  <a:lnTo>
                    <a:pt x="1180817" y="242832"/>
                  </a:lnTo>
                  <a:lnTo>
                    <a:pt x="1169205" y="244923"/>
                  </a:lnTo>
                  <a:lnTo>
                    <a:pt x="1155839" y="241188"/>
                  </a:lnTo>
                  <a:lnTo>
                    <a:pt x="1150873" y="234016"/>
                  </a:lnTo>
                  <a:lnTo>
                    <a:pt x="1143406" y="232784"/>
                  </a:lnTo>
                  <a:lnTo>
                    <a:pt x="1135641" y="238611"/>
                  </a:lnTo>
                  <a:lnTo>
                    <a:pt x="1125560" y="239918"/>
                  </a:lnTo>
                  <a:lnTo>
                    <a:pt x="1121565" y="246156"/>
                  </a:lnTo>
                  <a:lnTo>
                    <a:pt x="1113090" y="249891"/>
                  </a:lnTo>
                  <a:lnTo>
                    <a:pt x="1100657" y="250974"/>
                  </a:lnTo>
                  <a:lnTo>
                    <a:pt x="1090203" y="250974"/>
                  </a:lnTo>
                  <a:lnTo>
                    <a:pt x="1088859" y="259379"/>
                  </a:lnTo>
                  <a:lnTo>
                    <a:pt x="1077658" y="259117"/>
                  </a:lnTo>
                  <a:lnTo>
                    <a:pt x="1071162" y="253216"/>
                  </a:lnTo>
                  <a:lnTo>
                    <a:pt x="1061007" y="259267"/>
                  </a:lnTo>
                  <a:lnTo>
                    <a:pt x="1054286" y="269016"/>
                  </a:lnTo>
                  <a:lnTo>
                    <a:pt x="1041891" y="269614"/>
                  </a:lnTo>
                  <a:lnTo>
                    <a:pt x="1037037" y="275254"/>
                  </a:lnTo>
                  <a:lnTo>
                    <a:pt x="1029570" y="274955"/>
                  </a:lnTo>
                  <a:lnTo>
                    <a:pt x="1028450" y="262965"/>
                  </a:lnTo>
                  <a:lnTo>
                    <a:pt x="1014374" y="261471"/>
                  </a:lnTo>
                  <a:lnTo>
                    <a:pt x="982415" y="231588"/>
                  </a:lnTo>
                  <a:lnTo>
                    <a:pt x="983087" y="197971"/>
                  </a:lnTo>
                  <a:lnTo>
                    <a:pt x="971886" y="188222"/>
                  </a:lnTo>
                  <a:lnTo>
                    <a:pt x="973491" y="177464"/>
                  </a:lnTo>
                  <a:lnTo>
                    <a:pt x="966659" y="161066"/>
                  </a:lnTo>
                  <a:lnTo>
                    <a:pt x="970019" y="151915"/>
                  </a:lnTo>
                  <a:lnTo>
                    <a:pt x="975657" y="147768"/>
                  </a:lnTo>
                  <a:lnTo>
                    <a:pt x="983124" y="130511"/>
                  </a:lnTo>
                  <a:lnTo>
                    <a:pt x="986223" y="114711"/>
                  </a:lnTo>
                  <a:lnTo>
                    <a:pt x="1007056" y="96931"/>
                  </a:lnTo>
                  <a:lnTo>
                    <a:pt x="1007430" y="84642"/>
                  </a:lnTo>
                  <a:lnTo>
                    <a:pt x="999104" y="73436"/>
                  </a:lnTo>
                  <a:lnTo>
                    <a:pt x="994511" y="62977"/>
                  </a:lnTo>
                  <a:lnTo>
                    <a:pt x="989733" y="58682"/>
                  </a:lnTo>
                  <a:lnTo>
                    <a:pt x="972409" y="52107"/>
                  </a:lnTo>
                  <a:lnTo>
                    <a:pt x="976703" y="42582"/>
                  </a:lnTo>
                  <a:lnTo>
                    <a:pt x="979428" y="25774"/>
                  </a:lnTo>
                  <a:lnTo>
                    <a:pt x="988388" y="22038"/>
                  </a:lnTo>
                  <a:lnTo>
                    <a:pt x="987306" y="14306"/>
                  </a:lnTo>
                  <a:lnTo>
                    <a:pt x="977038" y="4296"/>
                  </a:lnTo>
                  <a:lnTo>
                    <a:pt x="968190" y="7172"/>
                  </a:lnTo>
                  <a:close/>
                </a:path>
              </a:pathLst>
            </a:custGeom>
            <a:solidFill>
              <a:srgbClr val="CCCCCC"/>
            </a:solidFill>
            <a:ln w="7457" cap="rnd">
              <a:solidFill>
                <a:srgbClr val="FFFFFF"/>
              </a:solidFill>
              <a:prstDash val="solid"/>
              <a:round/>
            </a:ln>
          </p:spPr>
          <p:txBody>
            <a:bodyPr rtlCol="0" anchor="ctr"/>
            <a:lstStyle/>
            <a:p>
              <a:endParaRPr lang="it-CO"/>
            </a:p>
          </p:txBody>
        </p:sp>
        <p:sp>
          <p:nvSpPr>
            <p:cNvPr id="12" name="Figura a mano libera 11">
              <a:extLst>
                <a:ext uri="{FF2B5EF4-FFF2-40B4-BE49-F238E27FC236}">
                  <a16:creationId xmlns:a16="http://schemas.microsoft.com/office/drawing/2014/main" id="{1057D174-DDC0-D834-B688-8D6BECDC8CEE}"/>
                </a:ext>
              </a:extLst>
            </p:cNvPr>
            <p:cNvSpPr/>
            <p:nvPr/>
          </p:nvSpPr>
          <p:spPr>
            <a:xfrm>
              <a:off x="6929679" y="2525882"/>
              <a:ext cx="718928" cy="1155327"/>
            </a:xfrm>
            <a:custGeom>
              <a:avLst/>
              <a:gdLst>
                <a:gd name="connsiteX0" fmla="*/ 735514 w 760603"/>
                <a:gd name="connsiteY0" fmla="*/ 298263 h 1222300"/>
                <a:gd name="connsiteX1" fmla="*/ 729727 w 760603"/>
                <a:gd name="connsiteY1" fmla="*/ 312607 h 1222300"/>
                <a:gd name="connsiteX2" fmla="*/ 716697 w 760603"/>
                <a:gd name="connsiteY2" fmla="*/ 314773 h 1222300"/>
                <a:gd name="connsiteX3" fmla="*/ 709192 w 760603"/>
                <a:gd name="connsiteY3" fmla="*/ 304725 h 1222300"/>
                <a:gd name="connsiteX4" fmla="*/ 710014 w 760603"/>
                <a:gd name="connsiteY4" fmla="*/ 296993 h 1222300"/>
                <a:gd name="connsiteX5" fmla="*/ 704040 w 760603"/>
                <a:gd name="connsiteY5" fmla="*/ 292810 h 1222300"/>
                <a:gd name="connsiteX6" fmla="*/ 694444 w 760603"/>
                <a:gd name="connsiteY6" fmla="*/ 296059 h 1222300"/>
                <a:gd name="connsiteX7" fmla="*/ 686081 w 760603"/>
                <a:gd name="connsiteY7" fmla="*/ 294491 h 1222300"/>
                <a:gd name="connsiteX8" fmla="*/ 670027 w 760603"/>
                <a:gd name="connsiteY8" fmla="*/ 304912 h 1222300"/>
                <a:gd name="connsiteX9" fmla="*/ 654010 w 760603"/>
                <a:gd name="connsiteY9" fmla="*/ 308199 h 1222300"/>
                <a:gd name="connsiteX10" fmla="*/ 614770 w 760603"/>
                <a:gd name="connsiteY10" fmla="*/ 309058 h 1222300"/>
                <a:gd name="connsiteX11" fmla="*/ 543571 w 760603"/>
                <a:gd name="connsiteY11" fmla="*/ 342900 h 1222300"/>
                <a:gd name="connsiteX12" fmla="*/ 530242 w 760603"/>
                <a:gd name="connsiteY12" fmla="*/ 374949 h 1222300"/>
                <a:gd name="connsiteX13" fmla="*/ 509222 w 760603"/>
                <a:gd name="connsiteY13" fmla="*/ 391982 h 1222300"/>
                <a:gd name="connsiteX14" fmla="*/ 514710 w 760603"/>
                <a:gd name="connsiteY14" fmla="*/ 421042 h 1222300"/>
                <a:gd name="connsiteX15" fmla="*/ 510230 w 760603"/>
                <a:gd name="connsiteY15" fmla="*/ 429858 h 1222300"/>
                <a:gd name="connsiteX16" fmla="*/ 504854 w 760603"/>
                <a:gd name="connsiteY16" fmla="*/ 433556 h 1222300"/>
                <a:gd name="connsiteX17" fmla="*/ 495706 w 760603"/>
                <a:gd name="connsiteY17" fmla="*/ 432584 h 1222300"/>
                <a:gd name="connsiteX18" fmla="*/ 486597 w 760603"/>
                <a:gd name="connsiteY18" fmla="*/ 438038 h 1222300"/>
                <a:gd name="connsiteX19" fmla="*/ 477487 w 760603"/>
                <a:gd name="connsiteY19" fmla="*/ 443492 h 1222300"/>
                <a:gd name="connsiteX20" fmla="*/ 470430 w 760603"/>
                <a:gd name="connsiteY20" fmla="*/ 456304 h 1222300"/>
                <a:gd name="connsiteX21" fmla="*/ 469571 w 760603"/>
                <a:gd name="connsiteY21" fmla="*/ 464745 h 1222300"/>
                <a:gd name="connsiteX22" fmla="*/ 471737 w 760603"/>
                <a:gd name="connsiteY22" fmla="*/ 477782 h 1222300"/>
                <a:gd name="connsiteX23" fmla="*/ 467929 w 760603"/>
                <a:gd name="connsiteY23" fmla="*/ 480247 h 1222300"/>
                <a:gd name="connsiteX24" fmla="*/ 456205 w 760603"/>
                <a:gd name="connsiteY24" fmla="*/ 483272 h 1222300"/>
                <a:gd name="connsiteX25" fmla="*/ 451240 w 760603"/>
                <a:gd name="connsiteY25" fmla="*/ 489884 h 1222300"/>
                <a:gd name="connsiteX26" fmla="*/ 470878 w 760603"/>
                <a:gd name="connsiteY26" fmla="*/ 506207 h 1222300"/>
                <a:gd name="connsiteX27" fmla="*/ 464531 w 760603"/>
                <a:gd name="connsiteY27" fmla="*/ 512632 h 1222300"/>
                <a:gd name="connsiteX28" fmla="*/ 469908 w 760603"/>
                <a:gd name="connsiteY28" fmla="*/ 522456 h 1222300"/>
                <a:gd name="connsiteX29" fmla="*/ 474164 w 760603"/>
                <a:gd name="connsiteY29" fmla="*/ 542850 h 1222300"/>
                <a:gd name="connsiteX30" fmla="*/ 490741 w 760603"/>
                <a:gd name="connsiteY30" fmla="*/ 554579 h 1222300"/>
                <a:gd name="connsiteX31" fmla="*/ 489210 w 760603"/>
                <a:gd name="connsiteY31" fmla="*/ 562274 h 1222300"/>
                <a:gd name="connsiteX32" fmla="*/ 497424 w 760603"/>
                <a:gd name="connsiteY32" fmla="*/ 572359 h 1222300"/>
                <a:gd name="connsiteX33" fmla="*/ 508587 w 760603"/>
                <a:gd name="connsiteY33" fmla="*/ 587786 h 1222300"/>
                <a:gd name="connsiteX34" fmla="*/ 510603 w 760603"/>
                <a:gd name="connsiteY34" fmla="*/ 595854 h 1222300"/>
                <a:gd name="connsiteX35" fmla="*/ 493205 w 760603"/>
                <a:gd name="connsiteY35" fmla="*/ 612551 h 1222300"/>
                <a:gd name="connsiteX36" fmla="*/ 493392 w 760603"/>
                <a:gd name="connsiteY36" fmla="*/ 617556 h 1222300"/>
                <a:gd name="connsiteX37" fmla="*/ 542301 w 760603"/>
                <a:gd name="connsiteY37" fmla="*/ 626260 h 1222300"/>
                <a:gd name="connsiteX38" fmla="*/ 553539 w 760603"/>
                <a:gd name="connsiteY38" fmla="*/ 648074 h 1222300"/>
                <a:gd name="connsiteX39" fmla="*/ 549768 w 760603"/>
                <a:gd name="connsiteY39" fmla="*/ 656964 h 1222300"/>
                <a:gd name="connsiteX40" fmla="*/ 555556 w 760603"/>
                <a:gd name="connsiteY40" fmla="*/ 662529 h 1222300"/>
                <a:gd name="connsiteX41" fmla="*/ 571946 w 760603"/>
                <a:gd name="connsiteY41" fmla="*/ 669253 h 1222300"/>
                <a:gd name="connsiteX42" fmla="*/ 590950 w 760603"/>
                <a:gd name="connsiteY42" fmla="*/ 671270 h 1222300"/>
                <a:gd name="connsiteX43" fmla="*/ 610103 w 760603"/>
                <a:gd name="connsiteY43" fmla="*/ 665443 h 1222300"/>
                <a:gd name="connsiteX44" fmla="*/ 634259 w 760603"/>
                <a:gd name="connsiteY44" fmla="*/ 652294 h 1222300"/>
                <a:gd name="connsiteX45" fmla="*/ 664875 w 760603"/>
                <a:gd name="connsiteY45" fmla="*/ 632012 h 1222300"/>
                <a:gd name="connsiteX46" fmla="*/ 665883 w 760603"/>
                <a:gd name="connsiteY46" fmla="*/ 642807 h 1222300"/>
                <a:gd name="connsiteX47" fmla="*/ 654197 w 760603"/>
                <a:gd name="connsiteY47" fmla="*/ 652257 h 1222300"/>
                <a:gd name="connsiteX48" fmla="*/ 645721 w 760603"/>
                <a:gd name="connsiteY48" fmla="*/ 726179 h 1222300"/>
                <a:gd name="connsiteX49" fmla="*/ 647738 w 760603"/>
                <a:gd name="connsiteY49" fmla="*/ 734209 h 1222300"/>
                <a:gd name="connsiteX50" fmla="*/ 664091 w 760603"/>
                <a:gd name="connsiteY50" fmla="*/ 740896 h 1222300"/>
                <a:gd name="connsiteX51" fmla="*/ 674657 w 760603"/>
                <a:gd name="connsiteY51" fmla="*/ 742016 h 1222300"/>
                <a:gd name="connsiteX52" fmla="*/ 692092 w 760603"/>
                <a:gd name="connsiteY52" fmla="*/ 738879 h 1222300"/>
                <a:gd name="connsiteX53" fmla="*/ 710648 w 760603"/>
                <a:gd name="connsiteY53" fmla="*/ 742726 h 1222300"/>
                <a:gd name="connsiteX54" fmla="*/ 760603 w 760603"/>
                <a:gd name="connsiteY54" fmla="*/ 841039 h 1222300"/>
                <a:gd name="connsiteX55" fmla="*/ 745258 w 760603"/>
                <a:gd name="connsiteY55" fmla="*/ 869838 h 1222300"/>
                <a:gd name="connsiteX56" fmla="*/ 738351 w 760603"/>
                <a:gd name="connsiteY56" fmla="*/ 903754 h 1222300"/>
                <a:gd name="connsiteX57" fmla="*/ 729913 w 760603"/>
                <a:gd name="connsiteY57" fmla="*/ 920937 h 1222300"/>
                <a:gd name="connsiteX58" fmla="*/ 735626 w 760603"/>
                <a:gd name="connsiteY58" fmla="*/ 952388 h 1222300"/>
                <a:gd name="connsiteX59" fmla="*/ 730735 w 760603"/>
                <a:gd name="connsiteY59" fmla="*/ 962809 h 1222300"/>
                <a:gd name="connsiteX60" fmla="*/ 707699 w 760603"/>
                <a:gd name="connsiteY60" fmla="*/ 987911 h 1222300"/>
                <a:gd name="connsiteX61" fmla="*/ 703816 w 760603"/>
                <a:gd name="connsiteY61" fmla="*/ 993215 h 1222300"/>
                <a:gd name="connsiteX62" fmla="*/ 701986 w 760603"/>
                <a:gd name="connsiteY62" fmla="*/ 1010584 h 1222300"/>
                <a:gd name="connsiteX63" fmla="*/ 710648 w 760603"/>
                <a:gd name="connsiteY63" fmla="*/ 1018615 h 1222300"/>
                <a:gd name="connsiteX64" fmla="*/ 708520 w 760603"/>
                <a:gd name="connsiteY64" fmla="*/ 1029783 h 1222300"/>
                <a:gd name="connsiteX65" fmla="*/ 698925 w 760603"/>
                <a:gd name="connsiteY65" fmla="*/ 1039719 h 1222300"/>
                <a:gd name="connsiteX66" fmla="*/ 693548 w 760603"/>
                <a:gd name="connsiteY66" fmla="*/ 1045770 h 1222300"/>
                <a:gd name="connsiteX67" fmla="*/ 702210 w 760603"/>
                <a:gd name="connsiteY67" fmla="*/ 1085178 h 1222300"/>
                <a:gd name="connsiteX68" fmla="*/ 712590 w 760603"/>
                <a:gd name="connsiteY68" fmla="*/ 1103817 h 1222300"/>
                <a:gd name="connsiteX69" fmla="*/ 709752 w 760603"/>
                <a:gd name="connsiteY69" fmla="*/ 1117301 h 1222300"/>
                <a:gd name="connsiteX70" fmla="*/ 700493 w 760603"/>
                <a:gd name="connsiteY70" fmla="*/ 1119654 h 1222300"/>
                <a:gd name="connsiteX71" fmla="*/ 694333 w 760603"/>
                <a:gd name="connsiteY71" fmla="*/ 1133251 h 1222300"/>
                <a:gd name="connsiteX72" fmla="*/ 670027 w 760603"/>
                <a:gd name="connsiteY72" fmla="*/ 1152077 h 1222300"/>
                <a:gd name="connsiteX73" fmla="*/ 675366 w 760603"/>
                <a:gd name="connsiteY73" fmla="*/ 1164478 h 1222300"/>
                <a:gd name="connsiteX74" fmla="*/ 674358 w 760603"/>
                <a:gd name="connsiteY74" fmla="*/ 1178635 h 1222300"/>
                <a:gd name="connsiteX75" fmla="*/ 655765 w 760603"/>
                <a:gd name="connsiteY75" fmla="*/ 1179531 h 1222300"/>
                <a:gd name="connsiteX76" fmla="*/ 652031 w 760603"/>
                <a:gd name="connsiteY76" fmla="*/ 1183416 h 1222300"/>
                <a:gd name="connsiteX77" fmla="*/ 653525 w 760603"/>
                <a:gd name="connsiteY77" fmla="*/ 1196378 h 1222300"/>
                <a:gd name="connsiteX78" fmla="*/ 650388 w 760603"/>
                <a:gd name="connsiteY78" fmla="*/ 1212663 h 1222300"/>
                <a:gd name="connsiteX79" fmla="*/ 632430 w 760603"/>
                <a:gd name="connsiteY79" fmla="*/ 1220769 h 1222300"/>
                <a:gd name="connsiteX80" fmla="*/ 610924 w 760603"/>
                <a:gd name="connsiteY80" fmla="*/ 1222301 h 1222300"/>
                <a:gd name="connsiteX81" fmla="*/ 585275 w 760603"/>
                <a:gd name="connsiteY81" fmla="*/ 1199665 h 1222300"/>
                <a:gd name="connsiteX82" fmla="*/ 578816 w 760603"/>
                <a:gd name="connsiteY82" fmla="*/ 1189019 h 1222300"/>
                <a:gd name="connsiteX83" fmla="*/ 552756 w 760603"/>
                <a:gd name="connsiteY83" fmla="*/ 1171538 h 1222300"/>
                <a:gd name="connsiteX84" fmla="*/ 551785 w 760603"/>
                <a:gd name="connsiteY84" fmla="*/ 1157194 h 1222300"/>
                <a:gd name="connsiteX85" fmla="*/ 546931 w 760603"/>
                <a:gd name="connsiteY85" fmla="*/ 1144830 h 1222300"/>
                <a:gd name="connsiteX86" fmla="*/ 527927 w 760603"/>
                <a:gd name="connsiteY86" fmla="*/ 1135679 h 1222300"/>
                <a:gd name="connsiteX87" fmla="*/ 498805 w 760603"/>
                <a:gd name="connsiteY87" fmla="*/ 1110316 h 1222300"/>
                <a:gd name="connsiteX88" fmla="*/ 491711 w 760603"/>
                <a:gd name="connsiteY88" fmla="*/ 1096271 h 1222300"/>
                <a:gd name="connsiteX89" fmla="*/ 472260 w 760603"/>
                <a:gd name="connsiteY89" fmla="*/ 1091864 h 1222300"/>
                <a:gd name="connsiteX90" fmla="*/ 458595 w 760603"/>
                <a:gd name="connsiteY90" fmla="*/ 1081853 h 1222300"/>
                <a:gd name="connsiteX91" fmla="*/ 451874 w 760603"/>
                <a:gd name="connsiteY91" fmla="*/ 1082600 h 1222300"/>
                <a:gd name="connsiteX92" fmla="*/ 417862 w 760603"/>
                <a:gd name="connsiteY92" fmla="*/ 1058583 h 1222300"/>
                <a:gd name="connsiteX93" fmla="*/ 409349 w 760603"/>
                <a:gd name="connsiteY93" fmla="*/ 1058172 h 1222300"/>
                <a:gd name="connsiteX94" fmla="*/ 381608 w 760603"/>
                <a:gd name="connsiteY94" fmla="*/ 1032921 h 1222300"/>
                <a:gd name="connsiteX95" fmla="*/ 376942 w 760603"/>
                <a:gd name="connsiteY95" fmla="*/ 1032435 h 1222300"/>
                <a:gd name="connsiteX96" fmla="*/ 322879 w 760603"/>
                <a:gd name="connsiteY96" fmla="*/ 991123 h 1222300"/>
                <a:gd name="connsiteX97" fmla="*/ 320079 w 760603"/>
                <a:gd name="connsiteY97" fmla="*/ 981822 h 1222300"/>
                <a:gd name="connsiteX98" fmla="*/ 308468 w 760603"/>
                <a:gd name="connsiteY98" fmla="*/ 965648 h 1222300"/>
                <a:gd name="connsiteX99" fmla="*/ 283079 w 760603"/>
                <a:gd name="connsiteY99" fmla="*/ 940883 h 1222300"/>
                <a:gd name="connsiteX100" fmla="*/ 274418 w 760603"/>
                <a:gd name="connsiteY100" fmla="*/ 923850 h 1222300"/>
                <a:gd name="connsiteX101" fmla="*/ 266689 w 760603"/>
                <a:gd name="connsiteY101" fmla="*/ 915894 h 1222300"/>
                <a:gd name="connsiteX102" fmla="*/ 267249 w 760603"/>
                <a:gd name="connsiteY102" fmla="*/ 910739 h 1222300"/>
                <a:gd name="connsiteX103" fmla="*/ 259857 w 760603"/>
                <a:gd name="connsiteY103" fmla="*/ 904277 h 1222300"/>
                <a:gd name="connsiteX104" fmla="*/ 261350 w 760603"/>
                <a:gd name="connsiteY104" fmla="*/ 890158 h 1222300"/>
                <a:gd name="connsiteX105" fmla="*/ 253771 w 760603"/>
                <a:gd name="connsiteY105" fmla="*/ 885564 h 1222300"/>
                <a:gd name="connsiteX106" fmla="*/ 254630 w 760603"/>
                <a:gd name="connsiteY106" fmla="*/ 877122 h 1222300"/>
                <a:gd name="connsiteX107" fmla="*/ 265196 w 760603"/>
                <a:gd name="connsiteY107" fmla="*/ 880596 h 1222300"/>
                <a:gd name="connsiteX108" fmla="*/ 270684 w 760603"/>
                <a:gd name="connsiteY108" fmla="*/ 855532 h 1222300"/>
                <a:gd name="connsiteX109" fmla="*/ 253659 w 760603"/>
                <a:gd name="connsiteY109" fmla="*/ 827629 h 1222300"/>
                <a:gd name="connsiteX110" fmla="*/ 252763 w 760603"/>
                <a:gd name="connsiteY110" fmla="*/ 818029 h 1222300"/>
                <a:gd name="connsiteX111" fmla="*/ 242346 w 760603"/>
                <a:gd name="connsiteY111" fmla="*/ 799839 h 1222300"/>
                <a:gd name="connsiteX112" fmla="*/ 238986 w 760603"/>
                <a:gd name="connsiteY112" fmla="*/ 795692 h 1222300"/>
                <a:gd name="connsiteX113" fmla="*/ 237642 w 760603"/>
                <a:gd name="connsiteY113" fmla="*/ 786055 h 1222300"/>
                <a:gd name="connsiteX114" fmla="*/ 220020 w 760603"/>
                <a:gd name="connsiteY114" fmla="*/ 763793 h 1222300"/>
                <a:gd name="connsiteX115" fmla="*/ 216622 w 760603"/>
                <a:gd name="connsiteY115" fmla="*/ 733052 h 1222300"/>
                <a:gd name="connsiteX116" fmla="*/ 201538 w 760603"/>
                <a:gd name="connsiteY116" fmla="*/ 713889 h 1222300"/>
                <a:gd name="connsiteX117" fmla="*/ 193548 w 760603"/>
                <a:gd name="connsiteY117" fmla="*/ 708772 h 1222300"/>
                <a:gd name="connsiteX118" fmla="*/ 194183 w 760603"/>
                <a:gd name="connsiteY118" fmla="*/ 702646 h 1222300"/>
                <a:gd name="connsiteX119" fmla="*/ 194930 w 760603"/>
                <a:gd name="connsiteY119" fmla="*/ 695624 h 1222300"/>
                <a:gd name="connsiteX120" fmla="*/ 163344 w 760603"/>
                <a:gd name="connsiteY120" fmla="*/ 621067 h 1222300"/>
                <a:gd name="connsiteX121" fmla="*/ 164576 w 760603"/>
                <a:gd name="connsiteY121" fmla="*/ 609339 h 1222300"/>
                <a:gd name="connsiteX122" fmla="*/ 156623 w 760603"/>
                <a:gd name="connsiteY122" fmla="*/ 585694 h 1222300"/>
                <a:gd name="connsiteX123" fmla="*/ 150015 w 760603"/>
                <a:gd name="connsiteY123" fmla="*/ 562685 h 1222300"/>
                <a:gd name="connsiteX124" fmla="*/ 142996 w 760603"/>
                <a:gd name="connsiteY124" fmla="*/ 557194 h 1222300"/>
                <a:gd name="connsiteX125" fmla="*/ 143892 w 760603"/>
                <a:gd name="connsiteY125" fmla="*/ 548752 h 1222300"/>
                <a:gd name="connsiteX126" fmla="*/ 136985 w 760603"/>
                <a:gd name="connsiteY126" fmla="*/ 537584 h 1222300"/>
                <a:gd name="connsiteX127" fmla="*/ 138180 w 760603"/>
                <a:gd name="connsiteY127" fmla="*/ 526303 h 1222300"/>
                <a:gd name="connsiteX128" fmla="*/ 127950 w 760603"/>
                <a:gd name="connsiteY128" fmla="*/ 515246 h 1222300"/>
                <a:gd name="connsiteX129" fmla="*/ 128584 w 760603"/>
                <a:gd name="connsiteY129" fmla="*/ 509158 h 1222300"/>
                <a:gd name="connsiteX130" fmla="*/ 106855 w 760603"/>
                <a:gd name="connsiteY130" fmla="*/ 472179 h 1222300"/>
                <a:gd name="connsiteX131" fmla="*/ 97820 w 760603"/>
                <a:gd name="connsiteY131" fmla="*/ 463176 h 1222300"/>
                <a:gd name="connsiteX132" fmla="*/ 98417 w 760603"/>
                <a:gd name="connsiteY132" fmla="*/ 457536 h 1222300"/>
                <a:gd name="connsiteX133" fmla="*/ 92070 w 760603"/>
                <a:gd name="connsiteY133" fmla="*/ 441176 h 1222300"/>
                <a:gd name="connsiteX134" fmla="*/ 92929 w 760603"/>
                <a:gd name="connsiteY134" fmla="*/ 433220 h 1222300"/>
                <a:gd name="connsiteX135" fmla="*/ 68250 w 760603"/>
                <a:gd name="connsiteY135" fmla="*/ 392169 h 1222300"/>
                <a:gd name="connsiteX136" fmla="*/ 26546 w 760603"/>
                <a:gd name="connsiteY136" fmla="*/ 364490 h 1222300"/>
                <a:gd name="connsiteX137" fmla="*/ 5003 w 760603"/>
                <a:gd name="connsiteY137" fmla="*/ 343722 h 1222300"/>
                <a:gd name="connsiteX138" fmla="*/ 6049 w 760603"/>
                <a:gd name="connsiteY138" fmla="*/ 333861 h 1222300"/>
                <a:gd name="connsiteX139" fmla="*/ 10902 w 760603"/>
                <a:gd name="connsiteY139" fmla="*/ 328183 h 1222300"/>
                <a:gd name="connsiteX140" fmla="*/ 15270 w 760603"/>
                <a:gd name="connsiteY140" fmla="*/ 331956 h 1222300"/>
                <a:gd name="connsiteX141" fmla="*/ 22551 w 760603"/>
                <a:gd name="connsiteY141" fmla="*/ 330349 h 1222300"/>
                <a:gd name="connsiteX142" fmla="*/ 22439 w 760603"/>
                <a:gd name="connsiteY142" fmla="*/ 317986 h 1222300"/>
                <a:gd name="connsiteX143" fmla="*/ 19639 w 760603"/>
                <a:gd name="connsiteY143" fmla="*/ 308199 h 1222300"/>
                <a:gd name="connsiteX144" fmla="*/ 15046 w 760603"/>
                <a:gd name="connsiteY144" fmla="*/ 302484 h 1222300"/>
                <a:gd name="connsiteX145" fmla="*/ 7131 w 760603"/>
                <a:gd name="connsiteY145" fmla="*/ 296433 h 1222300"/>
                <a:gd name="connsiteX146" fmla="*/ 6011 w 760603"/>
                <a:gd name="connsiteY146" fmla="*/ 284443 h 1222300"/>
                <a:gd name="connsiteX147" fmla="*/ 14225 w 760603"/>
                <a:gd name="connsiteY147" fmla="*/ 282949 h 1222300"/>
                <a:gd name="connsiteX148" fmla="*/ 13777 w 760603"/>
                <a:gd name="connsiteY148" fmla="*/ 273872 h 1222300"/>
                <a:gd name="connsiteX149" fmla="*/ 0 w 760603"/>
                <a:gd name="connsiteY149" fmla="*/ 255793 h 1222300"/>
                <a:gd name="connsiteX150" fmla="*/ 4555 w 760603"/>
                <a:gd name="connsiteY150" fmla="*/ 248696 h 1222300"/>
                <a:gd name="connsiteX151" fmla="*/ 8401 w 760603"/>
                <a:gd name="connsiteY151" fmla="*/ 230094 h 1222300"/>
                <a:gd name="connsiteX152" fmla="*/ 26770 w 760603"/>
                <a:gd name="connsiteY152" fmla="*/ 213510 h 1222300"/>
                <a:gd name="connsiteX153" fmla="*/ 31810 w 760603"/>
                <a:gd name="connsiteY153" fmla="*/ 210708 h 1222300"/>
                <a:gd name="connsiteX154" fmla="*/ 40659 w 760603"/>
                <a:gd name="connsiteY154" fmla="*/ 198830 h 1222300"/>
                <a:gd name="connsiteX155" fmla="*/ 57348 w 760603"/>
                <a:gd name="connsiteY155" fmla="*/ 193451 h 1222300"/>
                <a:gd name="connsiteX156" fmla="*/ 57982 w 760603"/>
                <a:gd name="connsiteY156" fmla="*/ 187362 h 1222300"/>
                <a:gd name="connsiteX157" fmla="*/ 67354 w 760603"/>
                <a:gd name="connsiteY157" fmla="*/ 188334 h 1222300"/>
                <a:gd name="connsiteX158" fmla="*/ 70826 w 760603"/>
                <a:gd name="connsiteY158" fmla="*/ 182544 h 1222300"/>
                <a:gd name="connsiteX159" fmla="*/ 77882 w 760603"/>
                <a:gd name="connsiteY159" fmla="*/ 183291 h 1222300"/>
                <a:gd name="connsiteX160" fmla="*/ 78592 w 760603"/>
                <a:gd name="connsiteY160" fmla="*/ 199017 h 1222300"/>
                <a:gd name="connsiteX161" fmla="*/ 82139 w 760603"/>
                <a:gd name="connsiteY161" fmla="*/ 210297 h 1222300"/>
                <a:gd name="connsiteX162" fmla="*/ 76576 w 760603"/>
                <a:gd name="connsiteY162" fmla="*/ 218291 h 1222300"/>
                <a:gd name="connsiteX163" fmla="*/ 63882 w 760603"/>
                <a:gd name="connsiteY163" fmla="*/ 216946 h 1222300"/>
                <a:gd name="connsiteX164" fmla="*/ 56265 w 760603"/>
                <a:gd name="connsiteY164" fmla="*/ 221839 h 1222300"/>
                <a:gd name="connsiteX165" fmla="*/ 55705 w 760603"/>
                <a:gd name="connsiteY165" fmla="*/ 226994 h 1222300"/>
                <a:gd name="connsiteX166" fmla="*/ 65599 w 760603"/>
                <a:gd name="connsiteY166" fmla="*/ 232335 h 1222300"/>
                <a:gd name="connsiteX167" fmla="*/ 60559 w 760603"/>
                <a:gd name="connsiteY167" fmla="*/ 244139 h 1222300"/>
                <a:gd name="connsiteX168" fmla="*/ 62276 w 760603"/>
                <a:gd name="connsiteY168" fmla="*/ 250489 h 1222300"/>
                <a:gd name="connsiteX169" fmla="*/ 78517 w 760603"/>
                <a:gd name="connsiteY169" fmla="*/ 240329 h 1222300"/>
                <a:gd name="connsiteX170" fmla="*/ 84528 w 760603"/>
                <a:gd name="connsiteY170" fmla="*/ 241898 h 1222300"/>
                <a:gd name="connsiteX171" fmla="*/ 96849 w 760603"/>
                <a:gd name="connsiteY171" fmla="*/ 251273 h 1222300"/>
                <a:gd name="connsiteX172" fmla="*/ 114471 w 760603"/>
                <a:gd name="connsiteY172" fmla="*/ 255046 h 1222300"/>
                <a:gd name="connsiteX173" fmla="*/ 126382 w 760603"/>
                <a:gd name="connsiteY173" fmla="*/ 286198 h 1222300"/>
                <a:gd name="connsiteX174" fmla="*/ 153375 w 760603"/>
                <a:gd name="connsiteY174" fmla="*/ 291390 h 1222300"/>
                <a:gd name="connsiteX175" fmla="*/ 152404 w 760603"/>
                <a:gd name="connsiteY175" fmla="*/ 278018 h 1222300"/>
                <a:gd name="connsiteX176" fmla="*/ 160917 w 760603"/>
                <a:gd name="connsiteY176" fmla="*/ 269389 h 1222300"/>
                <a:gd name="connsiteX177" fmla="*/ 169504 w 760603"/>
                <a:gd name="connsiteY177" fmla="*/ 268867 h 1222300"/>
                <a:gd name="connsiteX178" fmla="*/ 182423 w 760603"/>
                <a:gd name="connsiteY178" fmla="*/ 231775 h 1222300"/>
                <a:gd name="connsiteX179" fmla="*/ 195863 w 760603"/>
                <a:gd name="connsiteY179" fmla="*/ 207570 h 1222300"/>
                <a:gd name="connsiteX180" fmla="*/ 197133 w 760603"/>
                <a:gd name="connsiteY180" fmla="*/ 195804 h 1222300"/>
                <a:gd name="connsiteX181" fmla="*/ 209155 w 760603"/>
                <a:gd name="connsiteY181" fmla="*/ 203237 h 1222300"/>
                <a:gd name="connsiteX182" fmla="*/ 214046 w 760603"/>
                <a:gd name="connsiteY182" fmla="*/ 188110 h 1222300"/>
                <a:gd name="connsiteX183" fmla="*/ 238165 w 760603"/>
                <a:gd name="connsiteY183" fmla="*/ 171151 h 1222300"/>
                <a:gd name="connsiteX184" fmla="*/ 278973 w 760603"/>
                <a:gd name="connsiteY184" fmla="*/ 162149 h 1222300"/>
                <a:gd name="connsiteX185" fmla="*/ 300329 w 760603"/>
                <a:gd name="connsiteY185" fmla="*/ 157742 h 1222300"/>
                <a:gd name="connsiteX186" fmla="*/ 325605 w 760603"/>
                <a:gd name="connsiteY186" fmla="*/ 151877 h 1222300"/>
                <a:gd name="connsiteX187" fmla="*/ 343675 w 760603"/>
                <a:gd name="connsiteY187" fmla="*/ 138094 h 1222300"/>
                <a:gd name="connsiteX188" fmla="*/ 362493 w 760603"/>
                <a:gd name="connsiteY188" fmla="*/ 121547 h 1222300"/>
                <a:gd name="connsiteX189" fmla="*/ 381945 w 760603"/>
                <a:gd name="connsiteY189" fmla="*/ 103654 h 1222300"/>
                <a:gd name="connsiteX190" fmla="*/ 394303 w 760603"/>
                <a:gd name="connsiteY190" fmla="*/ 85464 h 1222300"/>
                <a:gd name="connsiteX191" fmla="*/ 401658 w 760603"/>
                <a:gd name="connsiteY191" fmla="*/ 69626 h 1222300"/>
                <a:gd name="connsiteX192" fmla="*/ 404943 w 760603"/>
                <a:gd name="connsiteY192" fmla="*/ 60960 h 1222300"/>
                <a:gd name="connsiteX193" fmla="*/ 414315 w 760603"/>
                <a:gd name="connsiteY193" fmla="*/ 61931 h 1222300"/>
                <a:gd name="connsiteX194" fmla="*/ 414725 w 760603"/>
                <a:gd name="connsiteY194" fmla="*/ 26371 h 1222300"/>
                <a:gd name="connsiteX195" fmla="*/ 402405 w 760603"/>
                <a:gd name="connsiteY195" fmla="*/ 8442 h 1222300"/>
                <a:gd name="connsiteX196" fmla="*/ 403263 w 760603"/>
                <a:gd name="connsiteY196" fmla="*/ 0 h 1222300"/>
                <a:gd name="connsiteX197" fmla="*/ 436156 w 760603"/>
                <a:gd name="connsiteY197" fmla="*/ 16734 h 1222300"/>
                <a:gd name="connsiteX198" fmla="*/ 450418 w 760603"/>
                <a:gd name="connsiteY198" fmla="*/ 12065 h 1222300"/>
                <a:gd name="connsiteX199" fmla="*/ 452098 w 760603"/>
                <a:gd name="connsiteY199" fmla="*/ 23196 h 1222300"/>
                <a:gd name="connsiteX200" fmla="*/ 474014 w 760603"/>
                <a:gd name="connsiteY200" fmla="*/ 44936 h 1222300"/>
                <a:gd name="connsiteX201" fmla="*/ 474910 w 760603"/>
                <a:gd name="connsiteY201" fmla="*/ 54535 h 1222300"/>
                <a:gd name="connsiteX202" fmla="*/ 475134 w 760603"/>
                <a:gd name="connsiteY202" fmla="*/ 56926 h 1222300"/>
                <a:gd name="connsiteX203" fmla="*/ 475508 w 760603"/>
                <a:gd name="connsiteY203" fmla="*/ 66937 h 1222300"/>
                <a:gd name="connsiteX204" fmla="*/ 499627 w 760603"/>
                <a:gd name="connsiteY204" fmla="*/ 81355 h 1222300"/>
                <a:gd name="connsiteX205" fmla="*/ 501643 w 760603"/>
                <a:gd name="connsiteY205" fmla="*/ 84903 h 1222300"/>
                <a:gd name="connsiteX206" fmla="*/ 517249 w 760603"/>
                <a:gd name="connsiteY206" fmla="*/ 94129 h 1222300"/>
                <a:gd name="connsiteX207" fmla="*/ 523671 w 760603"/>
                <a:gd name="connsiteY207" fmla="*/ 101003 h 1222300"/>
                <a:gd name="connsiteX208" fmla="*/ 523932 w 760603"/>
                <a:gd name="connsiteY208" fmla="*/ 107651 h 1222300"/>
                <a:gd name="connsiteX209" fmla="*/ 522775 w 760603"/>
                <a:gd name="connsiteY209" fmla="*/ 118446 h 1222300"/>
                <a:gd name="connsiteX210" fmla="*/ 523447 w 760603"/>
                <a:gd name="connsiteY210" fmla="*/ 125655 h 1222300"/>
                <a:gd name="connsiteX211" fmla="*/ 537074 w 760603"/>
                <a:gd name="connsiteY211" fmla="*/ 127075 h 1222300"/>
                <a:gd name="connsiteX212" fmla="*/ 548611 w 760603"/>
                <a:gd name="connsiteY212" fmla="*/ 148254 h 1222300"/>
                <a:gd name="connsiteX213" fmla="*/ 550851 w 760603"/>
                <a:gd name="connsiteY213" fmla="*/ 158451 h 1222300"/>
                <a:gd name="connsiteX214" fmla="*/ 559401 w 760603"/>
                <a:gd name="connsiteY214" fmla="*/ 167416 h 1222300"/>
                <a:gd name="connsiteX215" fmla="*/ 569781 w 760603"/>
                <a:gd name="connsiteY215" fmla="*/ 172795 h 1222300"/>
                <a:gd name="connsiteX216" fmla="*/ 582288 w 760603"/>
                <a:gd name="connsiteY216" fmla="*/ 175521 h 1222300"/>
                <a:gd name="connsiteX217" fmla="*/ 595579 w 760603"/>
                <a:gd name="connsiteY217" fmla="*/ 175484 h 1222300"/>
                <a:gd name="connsiteX218" fmla="*/ 602524 w 760603"/>
                <a:gd name="connsiteY218" fmla="*/ 177165 h 1222300"/>
                <a:gd name="connsiteX219" fmla="*/ 607452 w 760603"/>
                <a:gd name="connsiteY219" fmla="*/ 171039 h 1222300"/>
                <a:gd name="connsiteX220" fmla="*/ 615479 w 760603"/>
                <a:gd name="connsiteY220" fmla="*/ 171413 h 1222300"/>
                <a:gd name="connsiteX221" fmla="*/ 630339 w 760603"/>
                <a:gd name="connsiteY221" fmla="*/ 156360 h 1222300"/>
                <a:gd name="connsiteX222" fmla="*/ 632990 w 760603"/>
                <a:gd name="connsiteY222" fmla="*/ 162822 h 1222300"/>
                <a:gd name="connsiteX223" fmla="*/ 646953 w 760603"/>
                <a:gd name="connsiteY223" fmla="*/ 165249 h 1222300"/>
                <a:gd name="connsiteX224" fmla="*/ 649828 w 760603"/>
                <a:gd name="connsiteY224" fmla="*/ 174065 h 1222300"/>
                <a:gd name="connsiteX225" fmla="*/ 665136 w 760603"/>
                <a:gd name="connsiteY225" fmla="*/ 177576 h 1222300"/>
                <a:gd name="connsiteX226" fmla="*/ 680929 w 760603"/>
                <a:gd name="connsiteY226" fmla="*/ 167379 h 1222300"/>
                <a:gd name="connsiteX227" fmla="*/ 698439 w 760603"/>
                <a:gd name="connsiteY227" fmla="*/ 176829 h 1222300"/>
                <a:gd name="connsiteX228" fmla="*/ 699336 w 760603"/>
                <a:gd name="connsiteY228" fmla="*/ 186429 h 1222300"/>
                <a:gd name="connsiteX229" fmla="*/ 712440 w 760603"/>
                <a:gd name="connsiteY229" fmla="*/ 188259 h 1222300"/>
                <a:gd name="connsiteX230" fmla="*/ 722745 w 760603"/>
                <a:gd name="connsiteY230" fmla="*/ 194086 h 1222300"/>
                <a:gd name="connsiteX231" fmla="*/ 735887 w 760603"/>
                <a:gd name="connsiteY231" fmla="*/ 204507 h 1222300"/>
                <a:gd name="connsiteX232" fmla="*/ 738053 w 760603"/>
                <a:gd name="connsiteY232" fmla="*/ 210895 h 1222300"/>
                <a:gd name="connsiteX233" fmla="*/ 688807 w 760603"/>
                <a:gd name="connsiteY233" fmla="*/ 273162 h 1222300"/>
                <a:gd name="connsiteX234" fmla="*/ 695527 w 760603"/>
                <a:gd name="connsiteY234" fmla="*/ 276711 h 1222300"/>
                <a:gd name="connsiteX235" fmla="*/ 708371 w 760603"/>
                <a:gd name="connsiteY235" fmla="*/ 276636 h 1222300"/>
                <a:gd name="connsiteX236" fmla="*/ 712888 w 760603"/>
                <a:gd name="connsiteY236" fmla="*/ 274283 h 1222300"/>
                <a:gd name="connsiteX237" fmla="*/ 721476 w 760603"/>
                <a:gd name="connsiteY237" fmla="*/ 282762 h 1222300"/>
                <a:gd name="connsiteX238" fmla="*/ 735514 w 760603"/>
                <a:gd name="connsiteY238" fmla="*/ 298263 h 12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760603" h="1222300">
                  <a:moveTo>
                    <a:pt x="735514" y="298263"/>
                  </a:moveTo>
                  <a:lnTo>
                    <a:pt x="729727" y="312607"/>
                  </a:lnTo>
                  <a:lnTo>
                    <a:pt x="716697" y="314773"/>
                  </a:lnTo>
                  <a:lnTo>
                    <a:pt x="709192" y="304725"/>
                  </a:lnTo>
                  <a:lnTo>
                    <a:pt x="710014" y="296993"/>
                  </a:lnTo>
                  <a:lnTo>
                    <a:pt x="704040" y="292810"/>
                  </a:lnTo>
                  <a:lnTo>
                    <a:pt x="694444" y="296059"/>
                  </a:lnTo>
                  <a:lnTo>
                    <a:pt x="686081" y="294491"/>
                  </a:lnTo>
                  <a:lnTo>
                    <a:pt x="670027" y="304912"/>
                  </a:lnTo>
                  <a:lnTo>
                    <a:pt x="654010" y="308199"/>
                  </a:lnTo>
                  <a:lnTo>
                    <a:pt x="614770" y="309058"/>
                  </a:lnTo>
                  <a:lnTo>
                    <a:pt x="543571" y="342900"/>
                  </a:lnTo>
                  <a:lnTo>
                    <a:pt x="530242" y="374949"/>
                  </a:lnTo>
                  <a:lnTo>
                    <a:pt x="509222" y="391982"/>
                  </a:lnTo>
                  <a:lnTo>
                    <a:pt x="514710" y="421042"/>
                  </a:lnTo>
                  <a:lnTo>
                    <a:pt x="510230" y="429858"/>
                  </a:lnTo>
                  <a:lnTo>
                    <a:pt x="504854" y="433556"/>
                  </a:lnTo>
                  <a:lnTo>
                    <a:pt x="495706" y="432584"/>
                  </a:lnTo>
                  <a:lnTo>
                    <a:pt x="486597" y="438038"/>
                  </a:lnTo>
                  <a:lnTo>
                    <a:pt x="477487" y="443492"/>
                  </a:lnTo>
                  <a:lnTo>
                    <a:pt x="470430" y="456304"/>
                  </a:lnTo>
                  <a:lnTo>
                    <a:pt x="469571" y="464745"/>
                  </a:lnTo>
                  <a:lnTo>
                    <a:pt x="471737" y="477782"/>
                  </a:lnTo>
                  <a:lnTo>
                    <a:pt x="467929" y="480247"/>
                  </a:lnTo>
                  <a:lnTo>
                    <a:pt x="456205" y="483272"/>
                  </a:lnTo>
                  <a:lnTo>
                    <a:pt x="451240" y="489884"/>
                  </a:lnTo>
                  <a:lnTo>
                    <a:pt x="470878" y="506207"/>
                  </a:lnTo>
                  <a:lnTo>
                    <a:pt x="464531" y="512632"/>
                  </a:lnTo>
                  <a:lnTo>
                    <a:pt x="469908" y="522456"/>
                  </a:lnTo>
                  <a:lnTo>
                    <a:pt x="474164" y="542850"/>
                  </a:lnTo>
                  <a:lnTo>
                    <a:pt x="490741" y="554579"/>
                  </a:lnTo>
                  <a:lnTo>
                    <a:pt x="489210" y="562274"/>
                  </a:lnTo>
                  <a:lnTo>
                    <a:pt x="497424" y="572359"/>
                  </a:lnTo>
                  <a:lnTo>
                    <a:pt x="508587" y="587786"/>
                  </a:lnTo>
                  <a:lnTo>
                    <a:pt x="510603" y="595854"/>
                  </a:lnTo>
                  <a:lnTo>
                    <a:pt x="493205" y="612551"/>
                  </a:lnTo>
                  <a:lnTo>
                    <a:pt x="493392" y="617556"/>
                  </a:lnTo>
                  <a:lnTo>
                    <a:pt x="542301" y="626260"/>
                  </a:lnTo>
                  <a:lnTo>
                    <a:pt x="553539" y="648074"/>
                  </a:lnTo>
                  <a:lnTo>
                    <a:pt x="549768" y="656964"/>
                  </a:lnTo>
                  <a:lnTo>
                    <a:pt x="555556" y="662529"/>
                  </a:lnTo>
                  <a:lnTo>
                    <a:pt x="571946" y="669253"/>
                  </a:lnTo>
                  <a:lnTo>
                    <a:pt x="590950" y="671270"/>
                  </a:lnTo>
                  <a:lnTo>
                    <a:pt x="610103" y="665443"/>
                  </a:lnTo>
                  <a:lnTo>
                    <a:pt x="634259" y="652294"/>
                  </a:lnTo>
                  <a:lnTo>
                    <a:pt x="664875" y="632012"/>
                  </a:lnTo>
                  <a:lnTo>
                    <a:pt x="665883" y="642807"/>
                  </a:lnTo>
                  <a:lnTo>
                    <a:pt x="654197" y="652257"/>
                  </a:lnTo>
                  <a:lnTo>
                    <a:pt x="645721" y="726179"/>
                  </a:lnTo>
                  <a:lnTo>
                    <a:pt x="647738" y="734209"/>
                  </a:lnTo>
                  <a:lnTo>
                    <a:pt x="664091" y="740896"/>
                  </a:lnTo>
                  <a:lnTo>
                    <a:pt x="674657" y="742016"/>
                  </a:lnTo>
                  <a:lnTo>
                    <a:pt x="692092" y="738879"/>
                  </a:lnTo>
                  <a:lnTo>
                    <a:pt x="710648" y="742726"/>
                  </a:lnTo>
                  <a:lnTo>
                    <a:pt x="760603" y="841039"/>
                  </a:lnTo>
                  <a:lnTo>
                    <a:pt x="745258" y="869838"/>
                  </a:lnTo>
                  <a:lnTo>
                    <a:pt x="738351" y="903754"/>
                  </a:lnTo>
                  <a:lnTo>
                    <a:pt x="729913" y="920937"/>
                  </a:lnTo>
                  <a:lnTo>
                    <a:pt x="735626" y="952388"/>
                  </a:lnTo>
                  <a:lnTo>
                    <a:pt x="730735" y="962809"/>
                  </a:lnTo>
                  <a:lnTo>
                    <a:pt x="707699" y="987911"/>
                  </a:lnTo>
                  <a:lnTo>
                    <a:pt x="703816" y="993215"/>
                  </a:lnTo>
                  <a:lnTo>
                    <a:pt x="701986" y="1010584"/>
                  </a:lnTo>
                  <a:lnTo>
                    <a:pt x="710648" y="1018615"/>
                  </a:lnTo>
                  <a:lnTo>
                    <a:pt x="708520" y="1029783"/>
                  </a:lnTo>
                  <a:lnTo>
                    <a:pt x="698925" y="1039719"/>
                  </a:lnTo>
                  <a:lnTo>
                    <a:pt x="693548" y="1045770"/>
                  </a:lnTo>
                  <a:lnTo>
                    <a:pt x="702210" y="1085178"/>
                  </a:lnTo>
                  <a:lnTo>
                    <a:pt x="712590" y="1103817"/>
                  </a:lnTo>
                  <a:lnTo>
                    <a:pt x="709752" y="1117301"/>
                  </a:lnTo>
                  <a:lnTo>
                    <a:pt x="700493" y="1119654"/>
                  </a:lnTo>
                  <a:lnTo>
                    <a:pt x="694333" y="1133251"/>
                  </a:lnTo>
                  <a:lnTo>
                    <a:pt x="670027" y="1152077"/>
                  </a:lnTo>
                  <a:lnTo>
                    <a:pt x="675366" y="1164478"/>
                  </a:lnTo>
                  <a:lnTo>
                    <a:pt x="674358" y="1178635"/>
                  </a:lnTo>
                  <a:lnTo>
                    <a:pt x="655765" y="1179531"/>
                  </a:lnTo>
                  <a:lnTo>
                    <a:pt x="652031" y="1183416"/>
                  </a:lnTo>
                  <a:lnTo>
                    <a:pt x="653525" y="1196378"/>
                  </a:lnTo>
                  <a:lnTo>
                    <a:pt x="650388" y="1212663"/>
                  </a:lnTo>
                  <a:lnTo>
                    <a:pt x="632430" y="1220769"/>
                  </a:lnTo>
                  <a:lnTo>
                    <a:pt x="610924" y="1222301"/>
                  </a:lnTo>
                  <a:lnTo>
                    <a:pt x="585275" y="1199665"/>
                  </a:lnTo>
                  <a:lnTo>
                    <a:pt x="578816" y="1189019"/>
                  </a:lnTo>
                  <a:lnTo>
                    <a:pt x="552756" y="1171538"/>
                  </a:lnTo>
                  <a:lnTo>
                    <a:pt x="551785" y="1157194"/>
                  </a:lnTo>
                  <a:lnTo>
                    <a:pt x="546931" y="1144830"/>
                  </a:lnTo>
                  <a:lnTo>
                    <a:pt x="527927" y="1135679"/>
                  </a:lnTo>
                  <a:lnTo>
                    <a:pt x="498805" y="1110316"/>
                  </a:lnTo>
                  <a:lnTo>
                    <a:pt x="491711" y="1096271"/>
                  </a:lnTo>
                  <a:lnTo>
                    <a:pt x="472260" y="1091864"/>
                  </a:lnTo>
                  <a:lnTo>
                    <a:pt x="458595" y="1081853"/>
                  </a:lnTo>
                  <a:lnTo>
                    <a:pt x="451874" y="1082600"/>
                  </a:lnTo>
                  <a:lnTo>
                    <a:pt x="417862" y="1058583"/>
                  </a:lnTo>
                  <a:lnTo>
                    <a:pt x="409349" y="1058172"/>
                  </a:lnTo>
                  <a:lnTo>
                    <a:pt x="381608" y="1032921"/>
                  </a:lnTo>
                  <a:lnTo>
                    <a:pt x="376942" y="1032435"/>
                  </a:lnTo>
                  <a:lnTo>
                    <a:pt x="322879" y="991123"/>
                  </a:lnTo>
                  <a:lnTo>
                    <a:pt x="320079" y="981822"/>
                  </a:lnTo>
                  <a:lnTo>
                    <a:pt x="308468" y="965648"/>
                  </a:lnTo>
                  <a:lnTo>
                    <a:pt x="283079" y="940883"/>
                  </a:lnTo>
                  <a:lnTo>
                    <a:pt x="274418" y="923850"/>
                  </a:lnTo>
                  <a:lnTo>
                    <a:pt x="266689" y="915894"/>
                  </a:lnTo>
                  <a:lnTo>
                    <a:pt x="267249" y="910739"/>
                  </a:lnTo>
                  <a:lnTo>
                    <a:pt x="259857" y="904277"/>
                  </a:lnTo>
                  <a:lnTo>
                    <a:pt x="261350" y="890158"/>
                  </a:lnTo>
                  <a:lnTo>
                    <a:pt x="253771" y="885564"/>
                  </a:lnTo>
                  <a:lnTo>
                    <a:pt x="254630" y="877122"/>
                  </a:lnTo>
                  <a:lnTo>
                    <a:pt x="265196" y="880596"/>
                  </a:lnTo>
                  <a:lnTo>
                    <a:pt x="270684" y="855532"/>
                  </a:lnTo>
                  <a:lnTo>
                    <a:pt x="253659" y="827629"/>
                  </a:lnTo>
                  <a:lnTo>
                    <a:pt x="252763" y="818029"/>
                  </a:lnTo>
                  <a:lnTo>
                    <a:pt x="242346" y="799839"/>
                  </a:lnTo>
                  <a:lnTo>
                    <a:pt x="238986" y="795692"/>
                  </a:lnTo>
                  <a:lnTo>
                    <a:pt x="237642" y="786055"/>
                  </a:lnTo>
                  <a:lnTo>
                    <a:pt x="220020" y="763793"/>
                  </a:lnTo>
                  <a:lnTo>
                    <a:pt x="216622" y="733052"/>
                  </a:lnTo>
                  <a:lnTo>
                    <a:pt x="201538" y="713889"/>
                  </a:lnTo>
                  <a:lnTo>
                    <a:pt x="193548" y="708772"/>
                  </a:lnTo>
                  <a:lnTo>
                    <a:pt x="194183" y="702646"/>
                  </a:lnTo>
                  <a:lnTo>
                    <a:pt x="194930" y="695624"/>
                  </a:lnTo>
                  <a:lnTo>
                    <a:pt x="163344" y="621067"/>
                  </a:lnTo>
                  <a:lnTo>
                    <a:pt x="164576" y="609339"/>
                  </a:lnTo>
                  <a:lnTo>
                    <a:pt x="156623" y="585694"/>
                  </a:lnTo>
                  <a:lnTo>
                    <a:pt x="150015" y="562685"/>
                  </a:lnTo>
                  <a:lnTo>
                    <a:pt x="142996" y="557194"/>
                  </a:lnTo>
                  <a:lnTo>
                    <a:pt x="143892" y="548752"/>
                  </a:lnTo>
                  <a:lnTo>
                    <a:pt x="136985" y="537584"/>
                  </a:lnTo>
                  <a:lnTo>
                    <a:pt x="138180" y="526303"/>
                  </a:lnTo>
                  <a:lnTo>
                    <a:pt x="127950" y="515246"/>
                  </a:lnTo>
                  <a:lnTo>
                    <a:pt x="128584" y="509158"/>
                  </a:lnTo>
                  <a:lnTo>
                    <a:pt x="106855" y="472179"/>
                  </a:lnTo>
                  <a:lnTo>
                    <a:pt x="97820" y="463176"/>
                  </a:lnTo>
                  <a:lnTo>
                    <a:pt x="98417" y="457536"/>
                  </a:lnTo>
                  <a:lnTo>
                    <a:pt x="92070" y="441176"/>
                  </a:lnTo>
                  <a:lnTo>
                    <a:pt x="92929" y="433220"/>
                  </a:lnTo>
                  <a:lnTo>
                    <a:pt x="68250" y="392169"/>
                  </a:lnTo>
                  <a:lnTo>
                    <a:pt x="26546" y="364490"/>
                  </a:lnTo>
                  <a:lnTo>
                    <a:pt x="5003" y="343722"/>
                  </a:lnTo>
                  <a:lnTo>
                    <a:pt x="6049" y="333861"/>
                  </a:lnTo>
                  <a:lnTo>
                    <a:pt x="10902" y="328183"/>
                  </a:lnTo>
                  <a:lnTo>
                    <a:pt x="15270" y="331956"/>
                  </a:lnTo>
                  <a:lnTo>
                    <a:pt x="22551" y="330349"/>
                  </a:lnTo>
                  <a:lnTo>
                    <a:pt x="22439" y="317986"/>
                  </a:lnTo>
                  <a:lnTo>
                    <a:pt x="19639" y="308199"/>
                  </a:lnTo>
                  <a:lnTo>
                    <a:pt x="15046" y="302484"/>
                  </a:lnTo>
                  <a:lnTo>
                    <a:pt x="7131" y="296433"/>
                  </a:lnTo>
                  <a:lnTo>
                    <a:pt x="6011" y="284443"/>
                  </a:lnTo>
                  <a:lnTo>
                    <a:pt x="14225" y="282949"/>
                  </a:lnTo>
                  <a:lnTo>
                    <a:pt x="13777" y="273872"/>
                  </a:lnTo>
                  <a:lnTo>
                    <a:pt x="0" y="255793"/>
                  </a:lnTo>
                  <a:lnTo>
                    <a:pt x="4555" y="248696"/>
                  </a:lnTo>
                  <a:lnTo>
                    <a:pt x="8401" y="230094"/>
                  </a:lnTo>
                  <a:lnTo>
                    <a:pt x="26770" y="213510"/>
                  </a:lnTo>
                  <a:lnTo>
                    <a:pt x="31810" y="210708"/>
                  </a:lnTo>
                  <a:lnTo>
                    <a:pt x="40659" y="198830"/>
                  </a:lnTo>
                  <a:lnTo>
                    <a:pt x="57348" y="193451"/>
                  </a:lnTo>
                  <a:lnTo>
                    <a:pt x="57982" y="187362"/>
                  </a:lnTo>
                  <a:lnTo>
                    <a:pt x="67354" y="188334"/>
                  </a:lnTo>
                  <a:lnTo>
                    <a:pt x="70826" y="182544"/>
                  </a:lnTo>
                  <a:lnTo>
                    <a:pt x="77882" y="183291"/>
                  </a:lnTo>
                  <a:lnTo>
                    <a:pt x="78592" y="199017"/>
                  </a:lnTo>
                  <a:lnTo>
                    <a:pt x="82139" y="210297"/>
                  </a:lnTo>
                  <a:lnTo>
                    <a:pt x="76576" y="218291"/>
                  </a:lnTo>
                  <a:lnTo>
                    <a:pt x="63882" y="216946"/>
                  </a:lnTo>
                  <a:lnTo>
                    <a:pt x="56265" y="221839"/>
                  </a:lnTo>
                  <a:lnTo>
                    <a:pt x="55705" y="226994"/>
                  </a:lnTo>
                  <a:lnTo>
                    <a:pt x="65599" y="232335"/>
                  </a:lnTo>
                  <a:lnTo>
                    <a:pt x="60559" y="244139"/>
                  </a:lnTo>
                  <a:lnTo>
                    <a:pt x="62276" y="250489"/>
                  </a:lnTo>
                  <a:lnTo>
                    <a:pt x="78517" y="240329"/>
                  </a:lnTo>
                  <a:lnTo>
                    <a:pt x="84528" y="241898"/>
                  </a:lnTo>
                  <a:lnTo>
                    <a:pt x="96849" y="251273"/>
                  </a:lnTo>
                  <a:lnTo>
                    <a:pt x="114471" y="255046"/>
                  </a:lnTo>
                  <a:lnTo>
                    <a:pt x="126382" y="286198"/>
                  </a:lnTo>
                  <a:lnTo>
                    <a:pt x="153375" y="291390"/>
                  </a:lnTo>
                  <a:lnTo>
                    <a:pt x="152404" y="278018"/>
                  </a:lnTo>
                  <a:lnTo>
                    <a:pt x="160917" y="269389"/>
                  </a:lnTo>
                  <a:lnTo>
                    <a:pt x="169504" y="268867"/>
                  </a:lnTo>
                  <a:lnTo>
                    <a:pt x="182423" y="231775"/>
                  </a:lnTo>
                  <a:lnTo>
                    <a:pt x="195863" y="207570"/>
                  </a:lnTo>
                  <a:lnTo>
                    <a:pt x="197133" y="195804"/>
                  </a:lnTo>
                  <a:lnTo>
                    <a:pt x="209155" y="203237"/>
                  </a:lnTo>
                  <a:lnTo>
                    <a:pt x="214046" y="188110"/>
                  </a:lnTo>
                  <a:lnTo>
                    <a:pt x="238165" y="171151"/>
                  </a:lnTo>
                  <a:lnTo>
                    <a:pt x="278973" y="162149"/>
                  </a:lnTo>
                  <a:lnTo>
                    <a:pt x="300329" y="157742"/>
                  </a:lnTo>
                  <a:lnTo>
                    <a:pt x="325605" y="151877"/>
                  </a:lnTo>
                  <a:lnTo>
                    <a:pt x="343675" y="138094"/>
                  </a:lnTo>
                  <a:lnTo>
                    <a:pt x="362493" y="121547"/>
                  </a:lnTo>
                  <a:lnTo>
                    <a:pt x="381945" y="103654"/>
                  </a:lnTo>
                  <a:lnTo>
                    <a:pt x="394303" y="85464"/>
                  </a:lnTo>
                  <a:lnTo>
                    <a:pt x="401658" y="69626"/>
                  </a:lnTo>
                  <a:lnTo>
                    <a:pt x="404943" y="60960"/>
                  </a:lnTo>
                  <a:lnTo>
                    <a:pt x="414315" y="61931"/>
                  </a:lnTo>
                  <a:lnTo>
                    <a:pt x="414725" y="26371"/>
                  </a:lnTo>
                  <a:lnTo>
                    <a:pt x="402405" y="8442"/>
                  </a:lnTo>
                  <a:lnTo>
                    <a:pt x="403263" y="0"/>
                  </a:lnTo>
                  <a:lnTo>
                    <a:pt x="436156" y="16734"/>
                  </a:lnTo>
                  <a:lnTo>
                    <a:pt x="450418" y="12065"/>
                  </a:lnTo>
                  <a:lnTo>
                    <a:pt x="452098" y="23196"/>
                  </a:lnTo>
                  <a:lnTo>
                    <a:pt x="474014" y="44936"/>
                  </a:lnTo>
                  <a:lnTo>
                    <a:pt x="474910" y="54535"/>
                  </a:lnTo>
                  <a:lnTo>
                    <a:pt x="475134" y="56926"/>
                  </a:lnTo>
                  <a:lnTo>
                    <a:pt x="475508" y="66937"/>
                  </a:lnTo>
                  <a:lnTo>
                    <a:pt x="499627" y="81355"/>
                  </a:lnTo>
                  <a:lnTo>
                    <a:pt x="501643" y="84903"/>
                  </a:lnTo>
                  <a:lnTo>
                    <a:pt x="517249" y="94129"/>
                  </a:lnTo>
                  <a:lnTo>
                    <a:pt x="523671" y="101003"/>
                  </a:lnTo>
                  <a:lnTo>
                    <a:pt x="523932" y="107651"/>
                  </a:lnTo>
                  <a:lnTo>
                    <a:pt x="522775" y="118446"/>
                  </a:lnTo>
                  <a:lnTo>
                    <a:pt x="523447" y="125655"/>
                  </a:lnTo>
                  <a:lnTo>
                    <a:pt x="537074" y="127075"/>
                  </a:lnTo>
                  <a:lnTo>
                    <a:pt x="548611" y="148254"/>
                  </a:lnTo>
                  <a:lnTo>
                    <a:pt x="550851" y="158451"/>
                  </a:lnTo>
                  <a:lnTo>
                    <a:pt x="559401" y="167416"/>
                  </a:lnTo>
                  <a:lnTo>
                    <a:pt x="569781" y="172795"/>
                  </a:lnTo>
                  <a:lnTo>
                    <a:pt x="582288" y="175521"/>
                  </a:lnTo>
                  <a:lnTo>
                    <a:pt x="595579" y="175484"/>
                  </a:lnTo>
                  <a:lnTo>
                    <a:pt x="602524" y="177165"/>
                  </a:lnTo>
                  <a:lnTo>
                    <a:pt x="607452" y="171039"/>
                  </a:lnTo>
                  <a:lnTo>
                    <a:pt x="615479" y="171413"/>
                  </a:lnTo>
                  <a:lnTo>
                    <a:pt x="630339" y="156360"/>
                  </a:lnTo>
                  <a:lnTo>
                    <a:pt x="632990" y="162822"/>
                  </a:lnTo>
                  <a:lnTo>
                    <a:pt x="646953" y="165249"/>
                  </a:lnTo>
                  <a:lnTo>
                    <a:pt x="649828" y="174065"/>
                  </a:lnTo>
                  <a:lnTo>
                    <a:pt x="665136" y="177576"/>
                  </a:lnTo>
                  <a:lnTo>
                    <a:pt x="680929" y="167379"/>
                  </a:lnTo>
                  <a:lnTo>
                    <a:pt x="698439" y="176829"/>
                  </a:lnTo>
                  <a:lnTo>
                    <a:pt x="699336" y="186429"/>
                  </a:lnTo>
                  <a:lnTo>
                    <a:pt x="712440" y="188259"/>
                  </a:lnTo>
                  <a:lnTo>
                    <a:pt x="722745" y="194086"/>
                  </a:lnTo>
                  <a:lnTo>
                    <a:pt x="735887" y="204507"/>
                  </a:lnTo>
                  <a:lnTo>
                    <a:pt x="738053" y="210895"/>
                  </a:lnTo>
                  <a:lnTo>
                    <a:pt x="688807" y="273162"/>
                  </a:lnTo>
                  <a:lnTo>
                    <a:pt x="695527" y="276711"/>
                  </a:lnTo>
                  <a:lnTo>
                    <a:pt x="708371" y="276636"/>
                  </a:lnTo>
                  <a:lnTo>
                    <a:pt x="712888" y="274283"/>
                  </a:lnTo>
                  <a:lnTo>
                    <a:pt x="721476" y="282762"/>
                  </a:lnTo>
                  <a:lnTo>
                    <a:pt x="735514" y="298263"/>
                  </a:lnTo>
                  <a:close/>
                </a:path>
              </a:pathLst>
            </a:custGeom>
            <a:solidFill>
              <a:srgbClr val="F25A22"/>
            </a:solidFill>
            <a:ln w="7457" cap="rnd">
              <a:solidFill>
                <a:srgbClr val="FFFFFF"/>
              </a:solidFill>
              <a:prstDash val="solid"/>
              <a:round/>
            </a:ln>
          </p:spPr>
          <p:txBody>
            <a:bodyPr rtlCol="0" anchor="ctr"/>
            <a:lstStyle/>
            <a:p>
              <a:endParaRPr lang="it-CO"/>
            </a:p>
          </p:txBody>
        </p:sp>
        <p:sp>
          <p:nvSpPr>
            <p:cNvPr id="13" name="Figura a mano libera 12">
              <a:extLst>
                <a:ext uri="{FF2B5EF4-FFF2-40B4-BE49-F238E27FC236}">
                  <a16:creationId xmlns:a16="http://schemas.microsoft.com/office/drawing/2014/main" id="{94B38518-FD93-2441-94BA-5223548D04C3}"/>
                </a:ext>
              </a:extLst>
            </p:cNvPr>
            <p:cNvSpPr/>
            <p:nvPr/>
          </p:nvSpPr>
          <p:spPr>
            <a:xfrm>
              <a:off x="6969345" y="2423035"/>
              <a:ext cx="352335" cy="378271"/>
            </a:xfrm>
            <a:custGeom>
              <a:avLst/>
              <a:gdLst>
                <a:gd name="connsiteX0" fmla="*/ 361298 w 372759"/>
                <a:gd name="connsiteY0" fmla="*/ 108809 h 400199"/>
                <a:gd name="connsiteX1" fmla="*/ 360439 w 372759"/>
                <a:gd name="connsiteY1" fmla="*/ 117251 h 400199"/>
                <a:gd name="connsiteX2" fmla="*/ 372760 w 372759"/>
                <a:gd name="connsiteY2" fmla="*/ 135180 h 400199"/>
                <a:gd name="connsiteX3" fmla="*/ 372349 w 372759"/>
                <a:gd name="connsiteY3" fmla="*/ 170740 h 400199"/>
                <a:gd name="connsiteX4" fmla="*/ 362978 w 372759"/>
                <a:gd name="connsiteY4" fmla="*/ 169769 h 400199"/>
                <a:gd name="connsiteX5" fmla="*/ 359692 w 372759"/>
                <a:gd name="connsiteY5" fmla="*/ 178435 h 400199"/>
                <a:gd name="connsiteX6" fmla="*/ 352337 w 372759"/>
                <a:gd name="connsiteY6" fmla="*/ 194273 h 400199"/>
                <a:gd name="connsiteX7" fmla="*/ 339979 w 372759"/>
                <a:gd name="connsiteY7" fmla="*/ 212464 h 400199"/>
                <a:gd name="connsiteX8" fmla="*/ 320527 w 372759"/>
                <a:gd name="connsiteY8" fmla="*/ 230356 h 400199"/>
                <a:gd name="connsiteX9" fmla="*/ 301710 w 372759"/>
                <a:gd name="connsiteY9" fmla="*/ 246903 h 400199"/>
                <a:gd name="connsiteX10" fmla="*/ 283639 w 372759"/>
                <a:gd name="connsiteY10" fmla="*/ 260686 h 400199"/>
                <a:gd name="connsiteX11" fmla="*/ 258363 w 372759"/>
                <a:gd name="connsiteY11" fmla="*/ 266551 h 400199"/>
                <a:gd name="connsiteX12" fmla="*/ 237007 w 372759"/>
                <a:gd name="connsiteY12" fmla="*/ 270958 h 400199"/>
                <a:gd name="connsiteX13" fmla="*/ 196199 w 372759"/>
                <a:gd name="connsiteY13" fmla="*/ 279960 h 400199"/>
                <a:gd name="connsiteX14" fmla="*/ 172080 w 372759"/>
                <a:gd name="connsiteY14" fmla="*/ 296919 h 400199"/>
                <a:gd name="connsiteX15" fmla="*/ 167189 w 372759"/>
                <a:gd name="connsiteY15" fmla="*/ 312047 h 400199"/>
                <a:gd name="connsiteX16" fmla="*/ 155167 w 372759"/>
                <a:gd name="connsiteY16" fmla="*/ 304613 h 400199"/>
                <a:gd name="connsiteX17" fmla="*/ 153898 w 372759"/>
                <a:gd name="connsiteY17" fmla="*/ 316379 h 400199"/>
                <a:gd name="connsiteX18" fmla="*/ 140457 w 372759"/>
                <a:gd name="connsiteY18" fmla="*/ 340584 h 400199"/>
                <a:gd name="connsiteX19" fmla="*/ 127539 w 372759"/>
                <a:gd name="connsiteY19" fmla="*/ 377676 h 400199"/>
                <a:gd name="connsiteX20" fmla="*/ 118952 w 372759"/>
                <a:gd name="connsiteY20" fmla="*/ 378199 h 400199"/>
                <a:gd name="connsiteX21" fmla="*/ 110439 w 372759"/>
                <a:gd name="connsiteY21" fmla="*/ 386827 h 400199"/>
                <a:gd name="connsiteX22" fmla="*/ 111410 w 372759"/>
                <a:gd name="connsiteY22" fmla="*/ 400199 h 400199"/>
                <a:gd name="connsiteX23" fmla="*/ 84416 w 372759"/>
                <a:gd name="connsiteY23" fmla="*/ 395007 h 400199"/>
                <a:gd name="connsiteX24" fmla="*/ 72506 w 372759"/>
                <a:gd name="connsiteY24" fmla="*/ 363855 h 400199"/>
                <a:gd name="connsiteX25" fmla="*/ 54883 w 372759"/>
                <a:gd name="connsiteY25" fmla="*/ 360082 h 400199"/>
                <a:gd name="connsiteX26" fmla="*/ 42563 w 372759"/>
                <a:gd name="connsiteY26" fmla="*/ 350707 h 400199"/>
                <a:gd name="connsiteX27" fmla="*/ 36552 w 372759"/>
                <a:gd name="connsiteY27" fmla="*/ 349138 h 400199"/>
                <a:gd name="connsiteX28" fmla="*/ 20311 w 372759"/>
                <a:gd name="connsiteY28" fmla="*/ 359298 h 400199"/>
                <a:gd name="connsiteX29" fmla="*/ 18593 w 372759"/>
                <a:gd name="connsiteY29" fmla="*/ 352948 h 400199"/>
                <a:gd name="connsiteX30" fmla="*/ 23633 w 372759"/>
                <a:gd name="connsiteY30" fmla="*/ 341144 h 400199"/>
                <a:gd name="connsiteX31" fmla="*/ 13740 w 372759"/>
                <a:gd name="connsiteY31" fmla="*/ 335803 h 400199"/>
                <a:gd name="connsiteX32" fmla="*/ 14299 w 372759"/>
                <a:gd name="connsiteY32" fmla="*/ 330648 h 400199"/>
                <a:gd name="connsiteX33" fmla="*/ 21916 w 372759"/>
                <a:gd name="connsiteY33" fmla="*/ 325755 h 400199"/>
                <a:gd name="connsiteX34" fmla="*/ 34610 w 372759"/>
                <a:gd name="connsiteY34" fmla="*/ 327100 h 400199"/>
                <a:gd name="connsiteX35" fmla="*/ 40173 w 372759"/>
                <a:gd name="connsiteY35" fmla="*/ 319106 h 400199"/>
                <a:gd name="connsiteX36" fmla="*/ 36626 w 372759"/>
                <a:gd name="connsiteY36" fmla="*/ 307826 h 400199"/>
                <a:gd name="connsiteX37" fmla="*/ 35917 w 372759"/>
                <a:gd name="connsiteY37" fmla="*/ 292100 h 400199"/>
                <a:gd name="connsiteX38" fmla="*/ 45811 w 372759"/>
                <a:gd name="connsiteY38" fmla="*/ 292660 h 400199"/>
                <a:gd name="connsiteX39" fmla="*/ 50328 w 372759"/>
                <a:gd name="connsiteY39" fmla="*/ 290270 h 400199"/>
                <a:gd name="connsiteX40" fmla="*/ 52830 w 372759"/>
                <a:gd name="connsiteY40" fmla="*/ 280073 h 400199"/>
                <a:gd name="connsiteX41" fmla="*/ 60708 w 372759"/>
                <a:gd name="connsiteY41" fmla="*/ 272863 h 400199"/>
                <a:gd name="connsiteX42" fmla="*/ 63396 w 372759"/>
                <a:gd name="connsiteY42" fmla="*/ 260798 h 400199"/>
                <a:gd name="connsiteX43" fmla="*/ 74559 w 372759"/>
                <a:gd name="connsiteY43" fmla="*/ 244849 h 400199"/>
                <a:gd name="connsiteX44" fmla="*/ 70900 w 372759"/>
                <a:gd name="connsiteY44" fmla="*/ 234502 h 400199"/>
                <a:gd name="connsiteX45" fmla="*/ 71797 w 372759"/>
                <a:gd name="connsiteY45" fmla="*/ 217021 h 400199"/>
                <a:gd name="connsiteX46" fmla="*/ 65786 w 372759"/>
                <a:gd name="connsiteY46" fmla="*/ 229198 h 400199"/>
                <a:gd name="connsiteX47" fmla="*/ 60073 w 372759"/>
                <a:gd name="connsiteY47" fmla="*/ 238125 h 400199"/>
                <a:gd name="connsiteX48" fmla="*/ 62052 w 372759"/>
                <a:gd name="connsiteY48" fmla="*/ 246380 h 400199"/>
                <a:gd name="connsiteX49" fmla="*/ 60969 w 372759"/>
                <a:gd name="connsiteY49" fmla="*/ 252469 h 400199"/>
                <a:gd name="connsiteX50" fmla="*/ 55556 w 372759"/>
                <a:gd name="connsiteY50" fmla="*/ 254262 h 400199"/>
                <a:gd name="connsiteX51" fmla="*/ 48051 w 372759"/>
                <a:gd name="connsiteY51" fmla="*/ 253477 h 400199"/>
                <a:gd name="connsiteX52" fmla="*/ 46035 w 372759"/>
                <a:gd name="connsiteY52" fmla="*/ 258968 h 400199"/>
                <a:gd name="connsiteX53" fmla="*/ 50067 w 372759"/>
                <a:gd name="connsiteY53" fmla="*/ 270286 h 400199"/>
                <a:gd name="connsiteX54" fmla="*/ 35730 w 372759"/>
                <a:gd name="connsiteY54" fmla="*/ 271183 h 400199"/>
                <a:gd name="connsiteX55" fmla="*/ 40733 w 372759"/>
                <a:gd name="connsiteY55" fmla="*/ 250788 h 400199"/>
                <a:gd name="connsiteX56" fmla="*/ 47864 w 372759"/>
                <a:gd name="connsiteY56" fmla="*/ 245857 h 400199"/>
                <a:gd name="connsiteX57" fmla="*/ 56265 w 372759"/>
                <a:gd name="connsiteY57" fmla="*/ 247202 h 400199"/>
                <a:gd name="connsiteX58" fmla="*/ 60073 w 372759"/>
                <a:gd name="connsiteY58" fmla="*/ 238125 h 400199"/>
                <a:gd name="connsiteX59" fmla="*/ 57497 w 372759"/>
                <a:gd name="connsiteY59" fmla="*/ 235697 h 400199"/>
                <a:gd name="connsiteX60" fmla="*/ 63508 w 372759"/>
                <a:gd name="connsiteY60" fmla="*/ 228040 h 400199"/>
                <a:gd name="connsiteX61" fmla="*/ 62574 w 372759"/>
                <a:gd name="connsiteY61" fmla="*/ 218888 h 400199"/>
                <a:gd name="connsiteX62" fmla="*/ 50926 w 372759"/>
                <a:gd name="connsiteY62" fmla="*/ 235025 h 400199"/>
                <a:gd name="connsiteX63" fmla="*/ 40434 w 372759"/>
                <a:gd name="connsiteY63" fmla="*/ 244587 h 400199"/>
                <a:gd name="connsiteX64" fmla="*/ 34013 w 372759"/>
                <a:gd name="connsiteY64" fmla="*/ 246754 h 400199"/>
                <a:gd name="connsiteX65" fmla="*/ 15569 w 372759"/>
                <a:gd name="connsiteY65" fmla="*/ 223445 h 400199"/>
                <a:gd name="connsiteX66" fmla="*/ 6384 w 372759"/>
                <a:gd name="connsiteY66" fmla="*/ 220606 h 400199"/>
                <a:gd name="connsiteX67" fmla="*/ 0 w 372759"/>
                <a:gd name="connsiteY67" fmla="*/ 213734 h 400199"/>
                <a:gd name="connsiteX68" fmla="*/ 12993 w 372759"/>
                <a:gd name="connsiteY68" fmla="*/ 207533 h 400199"/>
                <a:gd name="connsiteX69" fmla="*/ 16614 w 372759"/>
                <a:gd name="connsiteY69" fmla="*/ 195543 h 400199"/>
                <a:gd name="connsiteX70" fmla="*/ 15494 w 372759"/>
                <a:gd name="connsiteY70" fmla="*/ 183552 h 400199"/>
                <a:gd name="connsiteX71" fmla="*/ 11201 w 372759"/>
                <a:gd name="connsiteY71" fmla="*/ 175036 h 400199"/>
                <a:gd name="connsiteX72" fmla="*/ 17324 w 372759"/>
                <a:gd name="connsiteY72" fmla="*/ 166183 h 400199"/>
                <a:gd name="connsiteX73" fmla="*/ 17100 w 372759"/>
                <a:gd name="connsiteY73" fmla="*/ 154753 h 400199"/>
                <a:gd name="connsiteX74" fmla="*/ 7878 w 372759"/>
                <a:gd name="connsiteY74" fmla="*/ 138617 h 400199"/>
                <a:gd name="connsiteX75" fmla="*/ 17958 w 372759"/>
                <a:gd name="connsiteY75" fmla="*/ 133014 h 400199"/>
                <a:gd name="connsiteX76" fmla="*/ 24455 w 372759"/>
                <a:gd name="connsiteY76" fmla="*/ 134658 h 400199"/>
                <a:gd name="connsiteX77" fmla="*/ 31399 w 372759"/>
                <a:gd name="connsiteY77" fmla="*/ 136338 h 400199"/>
                <a:gd name="connsiteX78" fmla="*/ 38680 w 372759"/>
                <a:gd name="connsiteY78" fmla="*/ 125693 h 400199"/>
                <a:gd name="connsiteX79" fmla="*/ 42040 w 372759"/>
                <a:gd name="connsiteY79" fmla="*/ 116093 h 400199"/>
                <a:gd name="connsiteX80" fmla="*/ 46072 w 372759"/>
                <a:gd name="connsiteY80" fmla="*/ 109370 h 400199"/>
                <a:gd name="connsiteX81" fmla="*/ 41965 w 372759"/>
                <a:gd name="connsiteY81" fmla="*/ 98985 h 400199"/>
                <a:gd name="connsiteX82" fmla="*/ 72357 w 372759"/>
                <a:gd name="connsiteY82" fmla="*/ 71755 h 400199"/>
                <a:gd name="connsiteX83" fmla="*/ 75791 w 372759"/>
                <a:gd name="connsiteY83" fmla="*/ 56926 h 400199"/>
                <a:gd name="connsiteX84" fmla="*/ 79301 w 372759"/>
                <a:gd name="connsiteY84" fmla="*/ 64434 h 400199"/>
                <a:gd name="connsiteX85" fmla="*/ 83520 w 372759"/>
                <a:gd name="connsiteY85" fmla="*/ 64882 h 400199"/>
                <a:gd name="connsiteX86" fmla="*/ 85200 w 372759"/>
                <a:gd name="connsiteY86" fmla="*/ 57934 h 400199"/>
                <a:gd name="connsiteX87" fmla="*/ 77621 w 372759"/>
                <a:gd name="connsiteY87" fmla="*/ 48596 h 400199"/>
                <a:gd name="connsiteX88" fmla="*/ 77509 w 372759"/>
                <a:gd name="connsiteY88" fmla="*/ 45235 h 400199"/>
                <a:gd name="connsiteX89" fmla="*/ 82437 w 372759"/>
                <a:gd name="connsiteY89" fmla="*/ 43404 h 400199"/>
                <a:gd name="connsiteX90" fmla="*/ 75306 w 372759"/>
                <a:gd name="connsiteY90" fmla="*/ 34551 h 400199"/>
                <a:gd name="connsiteX91" fmla="*/ 75605 w 372759"/>
                <a:gd name="connsiteY91" fmla="*/ 27006 h 400199"/>
                <a:gd name="connsiteX92" fmla="*/ 96177 w 372759"/>
                <a:gd name="connsiteY92" fmla="*/ 21105 h 400199"/>
                <a:gd name="connsiteX93" fmla="*/ 103569 w 372759"/>
                <a:gd name="connsiteY93" fmla="*/ 18527 h 400199"/>
                <a:gd name="connsiteX94" fmla="*/ 107788 w 372759"/>
                <a:gd name="connsiteY94" fmla="*/ 18975 h 400199"/>
                <a:gd name="connsiteX95" fmla="*/ 115143 w 372759"/>
                <a:gd name="connsiteY95" fmla="*/ 12177 h 400199"/>
                <a:gd name="connsiteX96" fmla="*/ 129704 w 372759"/>
                <a:gd name="connsiteY96" fmla="*/ 13709 h 400199"/>
                <a:gd name="connsiteX97" fmla="*/ 136649 w 372759"/>
                <a:gd name="connsiteY97" fmla="*/ 6350 h 400199"/>
                <a:gd name="connsiteX98" fmla="*/ 139449 w 372759"/>
                <a:gd name="connsiteY98" fmla="*/ 6649 h 400199"/>
                <a:gd name="connsiteX99" fmla="*/ 143257 w 372759"/>
                <a:gd name="connsiteY99" fmla="*/ 15614 h 400199"/>
                <a:gd name="connsiteX100" fmla="*/ 153935 w 372759"/>
                <a:gd name="connsiteY100" fmla="*/ 4370 h 400199"/>
                <a:gd name="connsiteX101" fmla="*/ 162000 w 372759"/>
                <a:gd name="connsiteY101" fmla="*/ 0 h 400199"/>
                <a:gd name="connsiteX102" fmla="*/ 166704 w 372759"/>
                <a:gd name="connsiteY102" fmla="*/ 486 h 400199"/>
                <a:gd name="connsiteX103" fmla="*/ 173872 w 372759"/>
                <a:gd name="connsiteY103" fmla="*/ 8853 h 400199"/>
                <a:gd name="connsiteX104" fmla="*/ 212029 w 372759"/>
                <a:gd name="connsiteY104" fmla="*/ 38959 h 400199"/>
                <a:gd name="connsiteX105" fmla="*/ 217406 w 372759"/>
                <a:gd name="connsiteY105" fmla="*/ 41910 h 400199"/>
                <a:gd name="connsiteX106" fmla="*/ 228718 w 372759"/>
                <a:gd name="connsiteY106" fmla="*/ 42620 h 400199"/>
                <a:gd name="connsiteX107" fmla="*/ 233050 w 372759"/>
                <a:gd name="connsiteY107" fmla="*/ 51174 h 400199"/>
                <a:gd name="connsiteX108" fmla="*/ 241263 w 372759"/>
                <a:gd name="connsiteY108" fmla="*/ 58682 h 400199"/>
                <a:gd name="connsiteX109" fmla="*/ 242010 w 372759"/>
                <a:gd name="connsiteY109" fmla="*/ 69663 h 400199"/>
                <a:gd name="connsiteX110" fmla="*/ 259296 w 372759"/>
                <a:gd name="connsiteY110" fmla="*/ 76723 h 400199"/>
                <a:gd name="connsiteX111" fmla="*/ 267996 w 372759"/>
                <a:gd name="connsiteY111" fmla="*/ 84268 h 400199"/>
                <a:gd name="connsiteX112" fmla="*/ 306937 w 372759"/>
                <a:gd name="connsiteY112" fmla="*/ 88825 h 400199"/>
                <a:gd name="connsiteX113" fmla="*/ 309102 w 372759"/>
                <a:gd name="connsiteY113" fmla="*/ 81467 h 400199"/>
                <a:gd name="connsiteX114" fmla="*/ 313321 w 372759"/>
                <a:gd name="connsiteY114" fmla="*/ 77657 h 400199"/>
                <a:gd name="connsiteX115" fmla="*/ 325231 w 372759"/>
                <a:gd name="connsiteY115" fmla="*/ 81728 h 400199"/>
                <a:gd name="connsiteX116" fmla="*/ 332251 w 372759"/>
                <a:gd name="connsiteY116" fmla="*/ 87219 h 400199"/>
                <a:gd name="connsiteX117" fmla="*/ 361298 w 372759"/>
                <a:gd name="connsiteY117" fmla="*/ 108809 h 40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72759" h="400199">
                  <a:moveTo>
                    <a:pt x="361298" y="108809"/>
                  </a:moveTo>
                  <a:lnTo>
                    <a:pt x="360439" y="117251"/>
                  </a:lnTo>
                  <a:lnTo>
                    <a:pt x="372760" y="135180"/>
                  </a:lnTo>
                  <a:lnTo>
                    <a:pt x="372349" y="170740"/>
                  </a:lnTo>
                  <a:lnTo>
                    <a:pt x="362978" y="169769"/>
                  </a:lnTo>
                  <a:lnTo>
                    <a:pt x="359692" y="178435"/>
                  </a:lnTo>
                  <a:lnTo>
                    <a:pt x="352337" y="194273"/>
                  </a:lnTo>
                  <a:lnTo>
                    <a:pt x="339979" y="212464"/>
                  </a:lnTo>
                  <a:lnTo>
                    <a:pt x="320527" y="230356"/>
                  </a:lnTo>
                  <a:lnTo>
                    <a:pt x="301710" y="246903"/>
                  </a:lnTo>
                  <a:lnTo>
                    <a:pt x="283639" y="260686"/>
                  </a:lnTo>
                  <a:lnTo>
                    <a:pt x="258363" y="266551"/>
                  </a:lnTo>
                  <a:lnTo>
                    <a:pt x="237007" y="270958"/>
                  </a:lnTo>
                  <a:lnTo>
                    <a:pt x="196199" y="279960"/>
                  </a:lnTo>
                  <a:lnTo>
                    <a:pt x="172080" y="296919"/>
                  </a:lnTo>
                  <a:lnTo>
                    <a:pt x="167189" y="312047"/>
                  </a:lnTo>
                  <a:lnTo>
                    <a:pt x="155167" y="304613"/>
                  </a:lnTo>
                  <a:lnTo>
                    <a:pt x="153898" y="316379"/>
                  </a:lnTo>
                  <a:lnTo>
                    <a:pt x="140457" y="340584"/>
                  </a:lnTo>
                  <a:lnTo>
                    <a:pt x="127539" y="377676"/>
                  </a:lnTo>
                  <a:lnTo>
                    <a:pt x="118952" y="378199"/>
                  </a:lnTo>
                  <a:lnTo>
                    <a:pt x="110439" y="386827"/>
                  </a:lnTo>
                  <a:lnTo>
                    <a:pt x="111410" y="400199"/>
                  </a:lnTo>
                  <a:lnTo>
                    <a:pt x="84416" y="395007"/>
                  </a:lnTo>
                  <a:lnTo>
                    <a:pt x="72506" y="363855"/>
                  </a:lnTo>
                  <a:lnTo>
                    <a:pt x="54883" y="360082"/>
                  </a:lnTo>
                  <a:lnTo>
                    <a:pt x="42563" y="350707"/>
                  </a:lnTo>
                  <a:lnTo>
                    <a:pt x="36552" y="349138"/>
                  </a:lnTo>
                  <a:lnTo>
                    <a:pt x="20311" y="359298"/>
                  </a:lnTo>
                  <a:lnTo>
                    <a:pt x="18593" y="352948"/>
                  </a:lnTo>
                  <a:lnTo>
                    <a:pt x="23633" y="341144"/>
                  </a:lnTo>
                  <a:lnTo>
                    <a:pt x="13740" y="335803"/>
                  </a:lnTo>
                  <a:lnTo>
                    <a:pt x="14299" y="330648"/>
                  </a:lnTo>
                  <a:lnTo>
                    <a:pt x="21916" y="325755"/>
                  </a:lnTo>
                  <a:lnTo>
                    <a:pt x="34610" y="327100"/>
                  </a:lnTo>
                  <a:lnTo>
                    <a:pt x="40173" y="319106"/>
                  </a:lnTo>
                  <a:lnTo>
                    <a:pt x="36626" y="307826"/>
                  </a:lnTo>
                  <a:lnTo>
                    <a:pt x="35917" y="292100"/>
                  </a:lnTo>
                  <a:lnTo>
                    <a:pt x="45811" y="292660"/>
                  </a:lnTo>
                  <a:lnTo>
                    <a:pt x="50328" y="290270"/>
                  </a:lnTo>
                  <a:lnTo>
                    <a:pt x="52830" y="280073"/>
                  </a:lnTo>
                  <a:lnTo>
                    <a:pt x="60708" y="272863"/>
                  </a:lnTo>
                  <a:lnTo>
                    <a:pt x="63396" y="260798"/>
                  </a:lnTo>
                  <a:lnTo>
                    <a:pt x="74559" y="244849"/>
                  </a:lnTo>
                  <a:lnTo>
                    <a:pt x="70900" y="234502"/>
                  </a:lnTo>
                  <a:lnTo>
                    <a:pt x="71797" y="217021"/>
                  </a:lnTo>
                  <a:lnTo>
                    <a:pt x="65786" y="229198"/>
                  </a:lnTo>
                  <a:lnTo>
                    <a:pt x="60073" y="238125"/>
                  </a:lnTo>
                  <a:lnTo>
                    <a:pt x="62052" y="246380"/>
                  </a:lnTo>
                  <a:lnTo>
                    <a:pt x="60969" y="252469"/>
                  </a:lnTo>
                  <a:lnTo>
                    <a:pt x="55556" y="254262"/>
                  </a:lnTo>
                  <a:lnTo>
                    <a:pt x="48051" y="253477"/>
                  </a:lnTo>
                  <a:lnTo>
                    <a:pt x="46035" y="258968"/>
                  </a:lnTo>
                  <a:lnTo>
                    <a:pt x="50067" y="270286"/>
                  </a:lnTo>
                  <a:lnTo>
                    <a:pt x="35730" y="271183"/>
                  </a:lnTo>
                  <a:lnTo>
                    <a:pt x="40733" y="250788"/>
                  </a:lnTo>
                  <a:lnTo>
                    <a:pt x="47864" y="245857"/>
                  </a:lnTo>
                  <a:lnTo>
                    <a:pt x="56265" y="247202"/>
                  </a:lnTo>
                  <a:lnTo>
                    <a:pt x="60073" y="238125"/>
                  </a:lnTo>
                  <a:lnTo>
                    <a:pt x="57497" y="235697"/>
                  </a:lnTo>
                  <a:lnTo>
                    <a:pt x="63508" y="228040"/>
                  </a:lnTo>
                  <a:lnTo>
                    <a:pt x="62574" y="218888"/>
                  </a:lnTo>
                  <a:lnTo>
                    <a:pt x="50926" y="235025"/>
                  </a:lnTo>
                  <a:lnTo>
                    <a:pt x="40434" y="244587"/>
                  </a:lnTo>
                  <a:lnTo>
                    <a:pt x="34013" y="246754"/>
                  </a:lnTo>
                  <a:lnTo>
                    <a:pt x="15569" y="223445"/>
                  </a:lnTo>
                  <a:lnTo>
                    <a:pt x="6384" y="220606"/>
                  </a:lnTo>
                  <a:lnTo>
                    <a:pt x="0" y="213734"/>
                  </a:lnTo>
                  <a:lnTo>
                    <a:pt x="12993" y="207533"/>
                  </a:lnTo>
                  <a:lnTo>
                    <a:pt x="16614" y="195543"/>
                  </a:lnTo>
                  <a:lnTo>
                    <a:pt x="15494" y="183552"/>
                  </a:lnTo>
                  <a:lnTo>
                    <a:pt x="11201" y="175036"/>
                  </a:lnTo>
                  <a:lnTo>
                    <a:pt x="17324" y="166183"/>
                  </a:lnTo>
                  <a:lnTo>
                    <a:pt x="17100" y="154753"/>
                  </a:lnTo>
                  <a:lnTo>
                    <a:pt x="7878" y="138617"/>
                  </a:lnTo>
                  <a:lnTo>
                    <a:pt x="17958" y="133014"/>
                  </a:lnTo>
                  <a:lnTo>
                    <a:pt x="24455" y="134658"/>
                  </a:lnTo>
                  <a:lnTo>
                    <a:pt x="31399" y="136338"/>
                  </a:lnTo>
                  <a:lnTo>
                    <a:pt x="38680" y="125693"/>
                  </a:lnTo>
                  <a:lnTo>
                    <a:pt x="42040" y="116093"/>
                  </a:lnTo>
                  <a:lnTo>
                    <a:pt x="46072" y="109370"/>
                  </a:lnTo>
                  <a:lnTo>
                    <a:pt x="41965" y="98985"/>
                  </a:lnTo>
                  <a:lnTo>
                    <a:pt x="72357" y="71755"/>
                  </a:lnTo>
                  <a:lnTo>
                    <a:pt x="75791" y="56926"/>
                  </a:lnTo>
                  <a:lnTo>
                    <a:pt x="79301" y="64434"/>
                  </a:lnTo>
                  <a:lnTo>
                    <a:pt x="83520" y="64882"/>
                  </a:lnTo>
                  <a:lnTo>
                    <a:pt x="85200" y="57934"/>
                  </a:lnTo>
                  <a:lnTo>
                    <a:pt x="77621" y="48596"/>
                  </a:lnTo>
                  <a:lnTo>
                    <a:pt x="77509" y="45235"/>
                  </a:lnTo>
                  <a:lnTo>
                    <a:pt x="82437" y="43404"/>
                  </a:lnTo>
                  <a:lnTo>
                    <a:pt x="75306" y="34551"/>
                  </a:lnTo>
                  <a:lnTo>
                    <a:pt x="75605" y="27006"/>
                  </a:lnTo>
                  <a:lnTo>
                    <a:pt x="96177" y="21105"/>
                  </a:lnTo>
                  <a:lnTo>
                    <a:pt x="103569" y="18527"/>
                  </a:lnTo>
                  <a:lnTo>
                    <a:pt x="107788" y="18975"/>
                  </a:lnTo>
                  <a:lnTo>
                    <a:pt x="115143" y="12177"/>
                  </a:lnTo>
                  <a:lnTo>
                    <a:pt x="129704" y="13709"/>
                  </a:lnTo>
                  <a:lnTo>
                    <a:pt x="136649" y="6350"/>
                  </a:lnTo>
                  <a:lnTo>
                    <a:pt x="139449" y="6649"/>
                  </a:lnTo>
                  <a:lnTo>
                    <a:pt x="143257" y="15614"/>
                  </a:lnTo>
                  <a:lnTo>
                    <a:pt x="153935" y="4370"/>
                  </a:lnTo>
                  <a:lnTo>
                    <a:pt x="162000" y="0"/>
                  </a:lnTo>
                  <a:lnTo>
                    <a:pt x="166704" y="486"/>
                  </a:lnTo>
                  <a:lnTo>
                    <a:pt x="173872" y="8853"/>
                  </a:lnTo>
                  <a:lnTo>
                    <a:pt x="212029" y="38959"/>
                  </a:lnTo>
                  <a:lnTo>
                    <a:pt x="217406" y="41910"/>
                  </a:lnTo>
                  <a:lnTo>
                    <a:pt x="228718" y="42620"/>
                  </a:lnTo>
                  <a:lnTo>
                    <a:pt x="233050" y="51174"/>
                  </a:lnTo>
                  <a:lnTo>
                    <a:pt x="241263" y="58682"/>
                  </a:lnTo>
                  <a:lnTo>
                    <a:pt x="242010" y="69663"/>
                  </a:lnTo>
                  <a:lnTo>
                    <a:pt x="259296" y="76723"/>
                  </a:lnTo>
                  <a:lnTo>
                    <a:pt x="267996" y="84268"/>
                  </a:lnTo>
                  <a:lnTo>
                    <a:pt x="306937" y="88825"/>
                  </a:lnTo>
                  <a:lnTo>
                    <a:pt x="309102" y="81467"/>
                  </a:lnTo>
                  <a:lnTo>
                    <a:pt x="313321" y="77657"/>
                  </a:lnTo>
                  <a:lnTo>
                    <a:pt x="325231" y="81728"/>
                  </a:lnTo>
                  <a:lnTo>
                    <a:pt x="332251" y="87219"/>
                  </a:lnTo>
                  <a:lnTo>
                    <a:pt x="361298" y="108809"/>
                  </a:lnTo>
                  <a:close/>
                </a:path>
              </a:pathLst>
            </a:custGeom>
            <a:solidFill>
              <a:srgbClr val="F25A22"/>
            </a:solidFill>
            <a:ln w="7457" cap="rnd">
              <a:solidFill>
                <a:srgbClr val="FFFFFF"/>
              </a:solidFill>
              <a:prstDash val="solid"/>
              <a:round/>
            </a:ln>
          </p:spPr>
          <p:txBody>
            <a:bodyPr rtlCol="0" anchor="ctr"/>
            <a:lstStyle/>
            <a:p>
              <a:endParaRPr lang="it-CO"/>
            </a:p>
          </p:txBody>
        </p:sp>
        <p:sp>
          <p:nvSpPr>
            <p:cNvPr id="14" name="Figura a mano libera 13">
              <a:extLst>
                <a:ext uri="{FF2B5EF4-FFF2-40B4-BE49-F238E27FC236}">
                  <a16:creationId xmlns:a16="http://schemas.microsoft.com/office/drawing/2014/main" id="{31BAC7CE-9739-EFAC-2C11-35B43D499696}"/>
                </a:ext>
              </a:extLst>
            </p:cNvPr>
            <p:cNvSpPr/>
            <p:nvPr/>
          </p:nvSpPr>
          <p:spPr>
            <a:xfrm>
              <a:off x="7562852" y="3175483"/>
              <a:ext cx="722033" cy="840290"/>
            </a:xfrm>
            <a:custGeom>
              <a:avLst/>
              <a:gdLst>
                <a:gd name="connsiteX0" fmla="*/ 60521 w 763888"/>
                <a:gd name="connsiteY0" fmla="*/ 52780 h 889000"/>
                <a:gd name="connsiteX1" fmla="*/ 76426 w 763888"/>
                <a:gd name="connsiteY1" fmla="*/ 57300 h 889000"/>
                <a:gd name="connsiteX2" fmla="*/ 90539 w 763888"/>
                <a:gd name="connsiteY2" fmla="*/ 65218 h 889000"/>
                <a:gd name="connsiteX3" fmla="*/ 105473 w 763888"/>
                <a:gd name="connsiteY3" fmla="*/ 71083 h 889000"/>
                <a:gd name="connsiteX4" fmla="*/ 116674 w 763888"/>
                <a:gd name="connsiteY4" fmla="*/ 72241 h 889000"/>
                <a:gd name="connsiteX5" fmla="*/ 126008 w 763888"/>
                <a:gd name="connsiteY5" fmla="*/ 64770 h 889000"/>
                <a:gd name="connsiteX6" fmla="*/ 132616 w 763888"/>
                <a:gd name="connsiteY6" fmla="*/ 56179 h 889000"/>
                <a:gd name="connsiteX7" fmla="*/ 137657 w 763888"/>
                <a:gd name="connsiteY7" fmla="*/ 48895 h 889000"/>
                <a:gd name="connsiteX8" fmla="*/ 147737 w 763888"/>
                <a:gd name="connsiteY8" fmla="*/ 47812 h 889000"/>
                <a:gd name="connsiteX9" fmla="*/ 160768 w 763888"/>
                <a:gd name="connsiteY9" fmla="*/ 45608 h 889000"/>
                <a:gd name="connsiteX10" fmla="*/ 183169 w 763888"/>
                <a:gd name="connsiteY10" fmla="*/ 41574 h 889000"/>
                <a:gd name="connsiteX11" fmla="*/ 188023 w 763888"/>
                <a:gd name="connsiteY11" fmla="*/ 42807 h 889000"/>
                <a:gd name="connsiteX12" fmla="*/ 192914 w 763888"/>
                <a:gd name="connsiteY12" fmla="*/ 33356 h 889000"/>
                <a:gd name="connsiteX13" fmla="*/ 237306 w 763888"/>
                <a:gd name="connsiteY13" fmla="*/ 7209 h 889000"/>
                <a:gd name="connsiteX14" fmla="*/ 263702 w 763888"/>
                <a:gd name="connsiteY14" fmla="*/ 0 h 889000"/>
                <a:gd name="connsiteX15" fmla="*/ 294990 w 763888"/>
                <a:gd name="connsiteY15" fmla="*/ 448 h 889000"/>
                <a:gd name="connsiteX16" fmla="*/ 302457 w 763888"/>
                <a:gd name="connsiteY16" fmla="*/ 4781 h 889000"/>
                <a:gd name="connsiteX17" fmla="*/ 314329 w 763888"/>
                <a:gd name="connsiteY17" fmla="*/ 336 h 889000"/>
                <a:gd name="connsiteX18" fmla="*/ 323813 w 763888"/>
                <a:gd name="connsiteY18" fmla="*/ 4893 h 889000"/>
                <a:gd name="connsiteX19" fmla="*/ 324261 w 763888"/>
                <a:gd name="connsiteY19" fmla="*/ 14194 h 889000"/>
                <a:gd name="connsiteX20" fmla="*/ 320527 w 763888"/>
                <a:gd name="connsiteY20" fmla="*/ 23047 h 889000"/>
                <a:gd name="connsiteX21" fmla="*/ 319258 w 763888"/>
                <a:gd name="connsiteY21" fmla="*/ 35037 h 889000"/>
                <a:gd name="connsiteX22" fmla="*/ 318772 w 763888"/>
                <a:gd name="connsiteY22" fmla="*/ 46243 h 889000"/>
                <a:gd name="connsiteX23" fmla="*/ 312687 w 763888"/>
                <a:gd name="connsiteY23" fmla="*/ 51697 h 889000"/>
                <a:gd name="connsiteX24" fmla="*/ 320154 w 763888"/>
                <a:gd name="connsiteY24" fmla="*/ 83783 h 889000"/>
                <a:gd name="connsiteX25" fmla="*/ 314329 w 763888"/>
                <a:gd name="connsiteY25" fmla="*/ 105261 h 889000"/>
                <a:gd name="connsiteX26" fmla="*/ 319034 w 763888"/>
                <a:gd name="connsiteY26" fmla="*/ 121434 h 889000"/>
                <a:gd name="connsiteX27" fmla="*/ 318586 w 763888"/>
                <a:gd name="connsiteY27" fmla="*/ 132640 h 889000"/>
                <a:gd name="connsiteX28" fmla="*/ 329114 w 763888"/>
                <a:gd name="connsiteY28" fmla="*/ 133724 h 889000"/>
                <a:gd name="connsiteX29" fmla="*/ 327322 w 763888"/>
                <a:gd name="connsiteY29" fmla="*/ 144220 h 889000"/>
                <a:gd name="connsiteX30" fmla="*/ 336619 w 763888"/>
                <a:gd name="connsiteY30" fmla="*/ 157331 h 889000"/>
                <a:gd name="connsiteX31" fmla="*/ 350918 w 763888"/>
                <a:gd name="connsiteY31" fmla="*/ 170217 h 889000"/>
                <a:gd name="connsiteX32" fmla="*/ 364471 w 763888"/>
                <a:gd name="connsiteY32" fmla="*/ 183739 h 889000"/>
                <a:gd name="connsiteX33" fmla="*/ 379069 w 763888"/>
                <a:gd name="connsiteY33" fmla="*/ 193824 h 889000"/>
                <a:gd name="connsiteX34" fmla="*/ 391017 w 763888"/>
                <a:gd name="connsiteY34" fmla="*/ 195095 h 889000"/>
                <a:gd name="connsiteX35" fmla="*/ 405093 w 763888"/>
                <a:gd name="connsiteY35" fmla="*/ 190164 h 889000"/>
                <a:gd name="connsiteX36" fmla="*/ 417077 w 763888"/>
                <a:gd name="connsiteY36" fmla="*/ 197635 h 889000"/>
                <a:gd name="connsiteX37" fmla="*/ 430705 w 763888"/>
                <a:gd name="connsiteY37" fmla="*/ 207832 h 889000"/>
                <a:gd name="connsiteX38" fmla="*/ 440562 w 763888"/>
                <a:gd name="connsiteY38" fmla="*/ 208878 h 889000"/>
                <a:gd name="connsiteX39" fmla="*/ 446871 w 763888"/>
                <a:gd name="connsiteY39" fmla="*/ 209550 h 889000"/>
                <a:gd name="connsiteX40" fmla="*/ 451800 w 763888"/>
                <a:gd name="connsiteY40" fmla="*/ 217021 h 889000"/>
                <a:gd name="connsiteX41" fmla="*/ 454562 w 763888"/>
                <a:gd name="connsiteY41" fmla="*/ 224491 h 889000"/>
                <a:gd name="connsiteX42" fmla="*/ 465166 w 763888"/>
                <a:gd name="connsiteY42" fmla="*/ 231962 h 889000"/>
                <a:gd name="connsiteX43" fmla="*/ 475769 w 763888"/>
                <a:gd name="connsiteY43" fmla="*/ 239432 h 889000"/>
                <a:gd name="connsiteX44" fmla="*/ 502651 w 763888"/>
                <a:gd name="connsiteY44" fmla="*/ 247949 h 889000"/>
                <a:gd name="connsiteX45" fmla="*/ 507616 w 763888"/>
                <a:gd name="connsiteY45" fmla="*/ 254897 h 889000"/>
                <a:gd name="connsiteX46" fmla="*/ 517697 w 763888"/>
                <a:gd name="connsiteY46" fmla="*/ 267335 h 889000"/>
                <a:gd name="connsiteX47" fmla="*/ 541592 w 763888"/>
                <a:gd name="connsiteY47" fmla="*/ 276972 h 889000"/>
                <a:gd name="connsiteX48" fmla="*/ 554958 w 763888"/>
                <a:gd name="connsiteY48" fmla="*/ 278392 h 889000"/>
                <a:gd name="connsiteX49" fmla="*/ 565524 w 763888"/>
                <a:gd name="connsiteY49" fmla="*/ 279475 h 889000"/>
                <a:gd name="connsiteX50" fmla="*/ 579637 w 763888"/>
                <a:gd name="connsiteY50" fmla="*/ 280969 h 889000"/>
                <a:gd name="connsiteX51" fmla="*/ 591099 w 763888"/>
                <a:gd name="connsiteY51" fmla="*/ 293594 h 889000"/>
                <a:gd name="connsiteX52" fmla="*/ 600769 w 763888"/>
                <a:gd name="connsiteY52" fmla="*/ 303157 h 889000"/>
                <a:gd name="connsiteX53" fmla="*/ 609506 w 763888"/>
                <a:gd name="connsiteY53" fmla="*/ 308349 h 889000"/>
                <a:gd name="connsiteX54" fmla="*/ 608535 w 763888"/>
                <a:gd name="connsiteY54" fmla="*/ 317500 h 889000"/>
                <a:gd name="connsiteX55" fmla="*/ 604204 w 763888"/>
                <a:gd name="connsiteY55" fmla="*/ 324971 h 889000"/>
                <a:gd name="connsiteX56" fmla="*/ 603308 w 763888"/>
                <a:gd name="connsiteY56" fmla="*/ 333450 h 889000"/>
                <a:gd name="connsiteX57" fmla="*/ 606183 w 763888"/>
                <a:gd name="connsiteY57" fmla="*/ 343050 h 889000"/>
                <a:gd name="connsiteX58" fmla="*/ 615703 w 763888"/>
                <a:gd name="connsiteY58" fmla="*/ 354031 h 889000"/>
                <a:gd name="connsiteX59" fmla="*/ 615703 w 763888"/>
                <a:gd name="connsiteY59" fmla="*/ 388209 h 889000"/>
                <a:gd name="connsiteX60" fmla="*/ 589568 w 763888"/>
                <a:gd name="connsiteY60" fmla="*/ 385445 h 889000"/>
                <a:gd name="connsiteX61" fmla="*/ 612380 w 763888"/>
                <a:gd name="connsiteY61" fmla="*/ 419063 h 889000"/>
                <a:gd name="connsiteX62" fmla="*/ 607788 w 763888"/>
                <a:gd name="connsiteY62" fmla="*/ 462728 h 889000"/>
                <a:gd name="connsiteX63" fmla="*/ 607191 w 763888"/>
                <a:gd name="connsiteY63" fmla="*/ 468369 h 889000"/>
                <a:gd name="connsiteX64" fmla="*/ 714232 w 763888"/>
                <a:gd name="connsiteY64" fmla="*/ 479574 h 889000"/>
                <a:gd name="connsiteX65" fmla="*/ 721886 w 763888"/>
                <a:gd name="connsiteY65" fmla="*/ 494516 h 889000"/>
                <a:gd name="connsiteX66" fmla="*/ 712888 w 763888"/>
                <a:gd name="connsiteY66" fmla="*/ 505722 h 889000"/>
                <a:gd name="connsiteX67" fmla="*/ 712403 w 763888"/>
                <a:gd name="connsiteY67" fmla="*/ 516927 h 889000"/>
                <a:gd name="connsiteX68" fmla="*/ 727822 w 763888"/>
                <a:gd name="connsiteY68" fmla="*/ 559846 h 889000"/>
                <a:gd name="connsiteX69" fmla="*/ 748954 w 763888"/>
                <a:gd name="connsiteY69" fmla="*/ 562087 h 889000"/>
                <a:gd name="connsiteX70" fmla="*/ 763889 w 763888"/>
                <a:gd name="connsiteY70" fmla="*/ 611356 h 889000"/>
                <a:gd name="connsiteX71" fmla="*/ 748954 w 763888"/>
                <a:gd name="connsiteY71" fmla="*/ 644675 h 889000"/>
                <a:gd name="connsiteX72" fmla="*/ 745221 w 763888"/>
                <a:gd name="connsiteY72" fmla="*/ 653565 h 889000"/>
                <a:gd name="connsiteX73" fmla="*/ 747648 w 763888"/>
                <a:gd name="connsiteY73" fmla="*/ 664509 h 889000"/>
                <a:gd name="connsiteX74" fmla="*/ 716846 w 763888"/>
                <a:gd name="connsiteY74" fmla="*/ 706830 h 889000"/>
                <a:gd name="connsiteX75" fmla="*/ 712851 w 763888"/>
                <a:gd name="connsiteY75" fmla="*/ 717811 h 889000"/>
                <a:gd name="connsiteX76" fmla="*/ 729988 w 763888"/>
                <a:gd name="connsiteY76" fmla="*/ 731035 h 889000"/>
                <a:gd name="connsiteX77" fmla="*/ 711656 w 763888"/>
                <a:gd name="connsiteY77" fmla="*/ 742614 h 889000"/>
                <a:gd name="connsiteX78" fmla="*/ 708968 w 763888"/>
                <a:gd name="connsiteY78" fmla="*/ 714076 h 889000"/>
                <a:gd name="connsiteX79" fmla="*/ 690785 w 763888"/>
                <a:gd name="connsiteY79" fmla="*/ 706606 h 889000"/>
                <a:gd name="connsiteX80" fmla="*/ 673648 w 763888"/>
                <a:gd name="connsiteY80" fmla="*/ 693383 h 889000"/>
                <a:gd name="connsiteX81" fmla="*/ 650948 w 763888"/>
                <a:gd name="connsiteY81" fmla="*/ 679114 h 889000"/>
                <a:gd name="connsiteX82" fmla="*/ 639337 w 763888"/>
                <a:gd name="connsiteY82" fmla="*/ 676948 h 889000"/>
                <a:gd name="connsiteX83" fmla="*/ 597297 w 763888"/>
                <a:gd name="connsiteY83" fmla="*/ 674930 h 889000"/>
                <a:gd name="connsiteX84" fmla="*/ 559401 w 763888"/>
                <a:gd name="connsiteY84" fmla="*/ 678666 h 889000"/>
                <a:gd name="connsiteX85" fmla="*/ 518332 w 763888"/>
                <a:gd name="connsiteY85" fmla="*/ 681467 h 889000"/>
                <a:gd name="connsiteX86" fmla="*/ 490106 w 763888"/>
                <a:gd name="connsiteY86" fmla="*/ 679002 h 889000"/>
                <a:gd name="connsiteX87" fmla="*/ 476441 w 763888"/>
                <a:gd name="connsiteY87" fmla="*/ 696072 h 889000"/>
                <a:gd name="connsiteX88" fmla="*/ 468489 w 763888"/>
                <a:gd name="connsiteY88" fmla="*/ 722219 h 889000"/>
                <a:gd name="connsiteX89" fmla="*/ 452658 w 763888"/>
                <a:gd name="connsiteY89" fmla="*/ 732902 h 889000"/>
                <a:gd name="connsiteX90" fmla="*/ 448925 w 763888"/>
                <a:gd name="connsiteY90" fmla="*/ 746760 h 889000"/>
                <a:gd name="connsiteX91" fmla="*/ 448925 w 763888"/>
                <a:gd name="connsiteY91" fmla="*/ 767678 h 889000"/>
                <a:gd name="connsiteX92" fmla="*/ 445191 w 763888"/>
                <a:gd name="connsiteY92" fmla="*/ 781050 h 889000"/>
                <a:gd name="connsiteX93" fmla="*/ 411589 w 763888"/>
                <a:gd name="connsiteY93" fmla="*/ 855383 h 889000"/>
                <a:gd name="connsiteX94" fmla="*/ 407295 w 763888"/>
                <a:gd name="connsiteY94" fmla="*/ 855383 h 889000"/>
                <a:gd name="connsiteX95" fmla="*/ 397140 w 763888"/>
                <a:gd name="connsiteY95" fmla="*/ 834838 h 889000"/>
                <a:gd name="connsiteX96" fmla="*/ 386238 w 763888"/>
                <a:gd name="connsiteY96" fmla="*/ 834838 h 889000"/>
                <a:gd name="connsiteX97" fmla="*/ 368429 w 763888"/>
                <a:gd name="connsiteY97" fmla="*/ 832485 h 889000"/>
                <a:gd name="connsiteX98" fmla="*/ 345355 w 763888"/>
                <a:gd name="connsiteY98" fmla="*/ 830991 h 889000"/>
                <a:gd name="connsiteX99" fmla="*/ 329264 w 763888"/>
                <a:gd name="connsiteY99" fmla="*/ 830281 h 889000"/>
                <a:gd name="connsiteX100" fmla="*/ 305481 w 763888"/>
                <a:gd name="connsiteY100" fmla="*/ 867186 h 889000"/>
                <a:gd name="connsiteX101" fmla="*/ 296072 w 763888"/>
                <a:gd name="connsiteY101" fmla="*/ 889000 h 889000"/>
                <a:gd name="connsiteX102" fmla="*/ 292563 w 763888"/>
                <a:gd name="connsiteY102" fmla="*/ 872490 h 889000"/>
                <a:gd name="connsiteX103" fmla="*/ 291816 w 763888"/>
                <a:gd name="connsiteY103" fmla="*/ 857213 h 889000"/>
                <a:gd name="connsiteX104" fmla="*/ 287037 w 763888"/>
                <a:gd name="connsiteY104" fmla="*/ 852880 h 889000"/>
                <a:gd name="connsiteX105" fmla="*/ 285432 w 763888"/>
                <a:gd name="connsiteY105" fmla="*/ 840852 h 889000"/>
                <a:gd name="connsiteX106" fmla="*/ 274455 w 763888"/>
                <a:gd name="connsiteY106" fmla="*/ 832560 h 889000"/>
                <a:gd name="connsiteX107" fmla="*/ 262545 w 763888"/>
                <a:gd name="connsiteY107" fmla="*/ 828488 h 889000"/>
                <a:gd name="connsiteX108" fmla="*/ 207176 w 763888"/>
                <a:gd name="connsiteY108" fmla="*/ 822176 h 889000"/>
                <a:gd name="connsiteX109" fmla="*/ 204749 w 763888"/>
                <a:gd name="connsiteY109" fmla="*/ 813846 h 889000"/>
                <a:gd name="connsiteX110" fmla="*/ 191681 w 763888"/>
                <a:gd name="connsiteY110" fmla="*/ 811530 h 889000"/>
                <a:gd name="connsiteX111" fmla="*/ 192540 w 763888"/>
                <a:gd name="connsiteY111" fmla="*/ 803537 h 889000"/>
                <a:gd name="connsiteX112" fmla="*/ 187388 w 763888"/>
                <a:gd name="connsiteY112" fmla="*/ 803014 h 889000"/>
                <a:gd name="connsiteX113" fmla="*/ 171558 w 763888"/>
                <a:gd name="connsiteY113" fmla="*/ 817955 h 889000"/>
                <a:gd name="connsiteX114" fmla="*/ 144974 w 763888"/>
                <a:gd name="connsiteY114" fmla="*/ 827031 h 889000"/>
                <a:gd name="connsiteX115" fmla="*/ 135977 w 763888"/>
                <a:gd name="connsiteY115" fmla="*/ 840329 h 889000"/>
                <a:gd name="connsiteX116" fmla="*/ 122386 w 763888"/>
                <a:gd name="connsiteY116" fmla="*/ 838910 h 889000"/>
                <a:gd name="connsiteX117" fmla="*/ 123992 w 763888"/>
                <a:gd name="connsiteY117" fmla="*/ 850489 h 889000"/>
                <a:gd name="connsiteX118" fmla="*/ 113127 w 763888"/>
                <a:gd name="connsiteY118" fmla="*/ 859304 h 889000"/>
                <a:gd name="connsiteX119" fmla="*/ 101926 w 763888"/>
                <a:gd name="connsiteY119" fmla="*/ 865729 h 889000"/>
                <a:gd name="connsiteX120" fmla="*/ 89718 w 763888"/>
                <a:gd name="connsiteY120" fmla="*/ 864459 h 889000"/>
                <a:gd name="connsiteX121" fmla="*/ 76352 w 763888"/>
                <a:gd name="connsiteY121" fmla="*/ 860724 h 889000"/>
                <a:gd name="connsiteX122" fmla="*/ 69444 w 763888"/>
                <a:gd name="connsiteY122" fmla="*/ 849518 h 889000"/>
                <a:gd name="connsiteX123" fmla="*/ 70340 w 763888"/>
                <a:gd name="connsiteY123" fmla="*/ 809252 h 889000"/>
                <a:gd name="connsiteX124" fmla="*/ 61417 w 763888"/>
                <a:gd name="connsiteY124" fmla="*/ 781274 h 889000"/>
                <a:gd name="connsiteX125" fmla="*/ 57348 w 763888"/>
                <a:gd name="connsiteY125" fmla="*/ 734359 h 889000"/>
                <a:gd name="connsiteX126" fmla="*/ 40173 w 763888"/>
                <a:gd name="connsiteY126" fmla="*/ 721622 h 889000"/>
                <a:gd name="connsiteX127" fmla="*/ 43235 w 763888"/>
                <a:gd name="connsiteY127" fmla="*/ 710416 h 889000"/>
                <a:gd name="connsiteX128" fmla="*/ 48312 w 763888"/>
                <a:gd name="connsiteY128" fmla="*/ 702945 h 889000"/>
                <a:gd name="connsiteX129" fmla="*/ 32109 w 763888"/>
                <a:gd name="connsiteY129" fmla="*/ 689834 h 889000"/>
                <a:gd name="connsiteX130" fmla="*/ 35842 w 763888"/>
                <a:gd name="connsiteY130" fmla="*/ 685502 h 889000"/>
                <a:gd name="connsiteX131" fmla="*/ 34834 w 763888"/>
                <a:gd name="connsiteY131" fmla="*/ 663538 h 889000"/>
                <a:gd name="connsiteX132" fmla="*/ 47902 w 763888"/>
                <a:gd name="connsiteY132" fmla="*/ 661110 h 889000"/>
                <a:gd name="connsiteX133" fmla="*/ 49993 w 763888"/>
                <a:gd name="connsiteY133" fmla="*/ 654685 h 889000"/>
                <a:gd name="connsiteX134" fmla="*/ 43421 w 763888"/>
                <a:gd name="connsiteY134" fmla="*/ 640715 h 889000"/>
                <a:gd name="connsiteX135" fmla="*/ 53801 w 763888"/>
                <a:gd name="connsiteY135" fmla="*/ 632311 h 889000"/>
                <a:gd name="connsiteX136" fmla="*/ 59849 w 763888"/>
                <a:gd name="connsiteY136" fmla="*/ 619648 h 889000"/>
                <a:gd name="connsiteX137" fmla="*/ 29682 w 763888"/>
                <a:gd name="connsiteY137" fmla="*/ 590812 h 889000"/>
                <a:gd name="connsiteX138" fmla="*/ 31399 w 763888"/>
                <a:gd name="connsiteY138" fmla="*/ 583341 h 889000"/>
                <a:gd name="connsiteX139" fmla="*/ 22103 w 763888"/>
                <a:gd name="connsiteY139" fmla="*/ 531533 h 889000"/>
                <a:gd name="connsiteX140" fmla="*/ 27031 w 763888"/>
                <a:gd name="connsiteY140" fmla="*/ 525407 h 889000"/>
                <a:gd name="connsiteX141" fmla="*/ 24828 w 763888"/>
                <a:gd name="connsiteY141" fmla="*/ 519467 h 889000"/>
                <a:gd name="connsiteX142" fmla="*/ 16129 w 763888"/>
                <a:gd name="connsiteY142" fmla="*/ 520924 h 889000"/>
                <a:gd name="connsiteX143" fmla="*/ 12059 w 763888"/>
                <a:gd name="connsiteY143" fmla="*/ 514350 h 889000"/>
                <a:gd name="connsiteX144" fmla="*/ 13179 w 763888"/>
                <a:gd name="connsiteY144" fmla="*/ 503555 h 889000"/>
                <a:gd name="connsiteX145" fmla="*/ 4368 w 763888"/>
                <a:gd name="connsiteY145" fmla="*/ 492648 h 889000"/>
                <a:gd name="connsiteX146" fmla="*/ 5376 w 763888"/>
                <a:gd name="connsiteY146" fmla="*/ 478491 h 889000"/>
                <a:gd name="connsiteX147" fmla="*/ 0 w 763888"/>
                <a:gd name="connsiteY147" fmla="*/ 466314 h 889000"/>
                <a:gd name="connsiteX148" fmla="*/ 24306 w 763888"/>
                <a:gd name="connsiteY148" fmla="*/ 447638 h 889000"/>
                <a:gd name="connsiteX149" fmla="*/ 30466 w 763888"/>
                <a:gd name="connsiteY149" fmla="*/ 434041 h 889000"/>
                <a:gd name="connsiteX150" fmla="*/ 39725 w 763888"/>
                <a:gd name="connsiteY150" fmla="*/ 431688 h 889000"/>
                <a:gd name="connsiteX151" fmla="*/ 42563 w 763888"/>
                <a:gd name="connsiteY151" fmla="*/ 418204 h 889000"/>
                <a:gd name="connsiteX152" fmla="*/ 32183 w 763888"/>
                <a:gd name="connsiteY152" fmla="*/ 399527 h 889000"/>
                <a:gd name="connsiteX153" fmla="*/ 23521 w 763888"/>
                <a:gd name="connsiteY153" fmla="*/ 360157 h 889000"/>
                <a:gd name="connsiteX154" fmla="*/ 28898 w 763888"/>
                <a:gd name="connsiteY154" fmla="*/ 354069 h 889000"/>
                <a:gd name="connsiteX155" fmla="*/ 38493 w 763888"/>
                <a:gd name="connsiteY155" fmla="*/ 344170 h 889000"/>
                <a:gd name="connsiteX156" fmla="*/ 40621 w 763888"/>
                <a:gd name="connsiteY156" fmla="*/ 332964 h 889000"/>
                <a:gd name="connsiteX157" fmla="*/ 31959 w 763888"/>
                <a:gd name="connsiteY157" fmla="*/ 324933 h 889000"/>
                <a:gd name="connsiteX158" fmla="*/ 33789 w 763888"/>
                <a:gd name="connsiteY158" fmla="*/ 307564 h 889000"/>
                <a:gd name="connsiteX159" fmla="*/ 37522 w 763888"/>
                <a:gd name="connsiteY159" fmla="*/ 302260 h 889000"/>
                <a:gd name="connsiteX160" fmla="*/ 60558 w 763888"/>
                <a:gd name="connsiteY160" fmla="*/ 277121 h 889000"/>
                <a:gd name="connsiteX161" fmla="*/ 65449 w 763888"/>
                <a:gd name="connsiteY161" fmla="*/ 266737 h 889000"/>
                <a:gd name="connsiteX162" fmla="*/ 59737 w 763888"/>
                <a:gd name="connsiteY162" fmla="*/ 235249 h 889000"/>
                <a:gd name="connsiteX163" fmla="*/ 68175 w 763888"/>
                <a:gd name="connsiteY163" fmla="*/ 218104 h 889000"/>
                <a:gd name="connsiteX164" fmla="*/ 75082 w 763888"/>
                <a:gd name="connsiteY164" fmla="*/ 184150 h 889000"/>
                <a:gd name="connsiteX165" fmla="*/ 90427 w 763888"/>
                <a:gd name="connsiteY165" fmla="*/ 155388 h 889000"/>
                <a:gd name="connsiteX166" fmla="*/ 40472 w 763888"/>
                <a:gd name="connsiteY166" fmla="*/ 57075 h 889000"/>
                <a:gd name="connsiteX167" fmla="*/ 38792 w 763888"/>
                <a:gd name="connsiteY167" fmla="*/ 54984 h 889000"/>
                <a:gd name="connsiteX168" fmla="*/ 46595 w 763888"/>
                <a:gd name="connsiteY168" fmla="*/ 46542 h 889000"/>
                <a:gd name="connsiteX169" fmla="*/ 54062 w 763888"/>
                <a:gd name="connsiteY169" fmla="*/ 46542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63888" h="889000">
                  <a:moveTo>
                    <a:pt x="60521" y="52780"/>
                  </a:moveTo>
                  <a:lnTo>
                    <a:pt x="76426" y="57300"/>
                  </a:lnTo>
                  <a:lnTo>
                    <a:pt x="90539" y="65218"/>
                  </a:lnTo>
                  <a:lnTo>
                    <a:pt x="105473" y="71083"/>
                  </a:lnTo>
                  <a:lnTo>
                    <a:pt x="116674" y="72241"/>
                  </a:lnTo>
                  <a:lnTo>
                    <a:pt x="126008" y="64770"/>
                  </a:lnTo>
                  <a:lnTo>
                    <a:pt x="132616" y="56179"/>
                  </a:lnTo>
                  <a:lnTo>
                    <a:pt x="137657" y="48895"/>
                  </a:lnTo>
                  <a:lnTo>
                    <a:pt x="147737" y="47812"/>
                  </a:lnTo>
                  <a:lnTo>
                    <a:pt x="160768" y="45608"/>
                  </a:lnTo>
                  <a:lnTo>
                    <a:pt x="183169" y="41574"/>
                  </a:lnTo>
                  <a:lnTo>
                    <a:pt x="188023" y="42807"/>
                  </a:lnTo>
                  <a:lnTo>
                    <a:pt x="192914" y="33356"/>
                  </a:lnTo>
                  <a:lnTo>
                    <a:pt x="237306" y="7209"/>
                  </a:lnTo>
                  <a:lnTo>
                    <a:pt x="263702" y="0"/>
                  </a:lnTo>
                  <a:lnTo>
                    <a:pt x="294990" y="448"/>
                  </a:lnTo>
                  <a:lnTo>
                    <a:pt x="302457" y="4781"/>
                  </a:lnTo>
                  <a:lnTo>
                    <a:pt x="314329" y="336"/>
                  </a:lnTo>
                  <a:lnTo>
                    <a:pt x="323813" y="4893"/>
                  </a:lnTo>
                  <a:lnTo>
                    <a:pt x="324261" y="14194"/>
                  </a:lnTo>
                  <a:lnTo>
                    <a:pt x="320527" y="23047"/>
                  </a:lnTo>
                  <a:lnTo>
                    <a:pt x="319258" y="35037"/>
                  </a:lnTo>
                  <a:lnTo>
                    <a:pt x="318772" y="46243"/>
                  </a:lnTo>
                  <a:lnTo>
                    <a:pt x="312687" y="51697"/>
                  </a:lnTo>
                  <a:lnTo>
                    <a:pt x="320154" y="83783"/>
                  </a:lnTo>
                  <a:lnTo>
                    <a:pt x="314329" y="105261"/>
                  </a:lnTo>
                  <a:lnTo>
                    <a:pt x="319034" y="121434"/>
                  </a:lnTo>
                  <a:lnTo>
                    <a:pt x="318586" y="132640"/>
                  </a:lnTo>
                  <a:lnTo>
                    <a:pt x="329114" y="133724"/>
                  </a:lnTo>
                  <a:lnTo>
                    <a:pt x="327322" y="144220"/>
                  </a:lnTo>
                  <a:cubicBezTo>
                    <a:pt x="327322" y="144220"/>
                    <a:pt x="334117" y="154193"/>
                    <a:pt x="336619" y="157331"/>
                  </a:cubicBezTo>
                  <a:cubicBezTo>
                    <a:pt x="339120" y="160468"/>
                    <a:pt x="350918" y="170217"/>
                    <a:pt x="350918" y="170217"/>
                  </a:cubicBezTo>
                  <a:lnTo>
                    <a:pt x="364471" y="183739"/>
                  </a:lnTo>
                  <a:lnTo>
                    <a:pt x="379069" y="193824"/>
                  </a:lnTo>
                  <a:lnTo>
                    <a:pt x="391017" y="195095"/>
                  </a:lnTo>
                  <a:lnTo>
                    <a:pt x="405093" y="190164"/>
                  </a:lnTo>
                  <a:lnTo>
                    <a:pt x="417077" y="197635"/>
                  </a:lnTo>
                  <a:lnTo>
                    <a:pt x="430705" y="207832"/>
                  </a:lnTo>
                  <a:lnTo>
                    <a:pt x="440562" y="208878"/>
                  </a:lnTo>
                  <a:lnTo>
                    <a:pt x="446871" y="209550"/>
                  </a:lnTo>
                  <a:lnTo>
                    <a:pt x="451800" y="217021"/>
                  </a:lnTo>
                  <a:lnTo>
                    <a:pt x="454562" y="224491"/>
                  </a:lnTo>
                  <a:lnTo>
                    <a:pt x="465166" y="231962"/>
                  </a:lnTo>
                  <a:lnTo>
                    <a:pt x="475769" y="239432"/>
                  </a:lnTo>
                  <a:lnTo>
                    <a:pt x="502651" y="247949"/>
                  </a:lnTo>
                  <a:lnTo>
                    <a:pt x="507616" y="254897"/>
                  </a:lnTo>
                  <a:lnTo>
                    <a:pt x="517697" y="267335"/>
                  </a:lnTo>
                  <a:lnTo>
                    <a:pt x="541592" y="276972"/>
                  </a:lnTo>
                  <a:lnTo>
                    <a:pt x="554958" y="278392"/>
                  </a:lnTo>
                  <a:lnTo>
                    <a:pt x="565524" y="279475"/>
                  </a:lnTo>
                  <a:lnTo>
                    <a:pt x="579637" y="280969"/>
                  </a:lnTo>
                  <a:lnTo>
                    <a:pt x="591099" y="293594"/>
                  </a:lnTo>
                  <a:lnTo>
                    <a:pt x="600769" y="303157"/>
                  </a:lnTo>
                  <a:lnTo>
                    <a:pt x="609506" y="308349"/>
                  </a:lnTo>
                  <a:lnTo>
                    <a:pt x="608535" y="317500"/>
                  </a:lnTo>
                  <a:lnTo>
                    <a:pt x="604204" y="324971"/>
                  </a:lnTo>
                  <a:lnTo>
                    <a:pt x="603308" y="333450"/>
                  </a:lnTo>
                  <a:lnTo>
                    <a:pt x="606183" y="343050"/>
                  </a:lnTo>
                  <a:lnTo>
                    <a:pt x="615703" y="354031"/>
                  </a:lnTo>
                  <a:lnTo>
                    <a:pt x="615703" y="388209"/>
                  </a:lnTo>
                  <a:lnTo>
                    <a:pt x="589568" y="385445"/>
                  </a:lnTo>
                  <a:lnTo>
                    <a:pt x="612380" y="419063"/>
                  </a:lnTo>
                  <a:lnTo>
                    <a:pt x="607788" y="462728"/>
                  </a:lnTo>
                  <a:lnTo>
                    <a:pt x="607191" y="468369"/>
                  </a:lnTo>
                  <a:lnTo>
                    <a:pt x="714232" y="479574"/>
                  </a:lnTo>
                  <a:lnTo>
                    <a:pt x="721886" y="494516"/>
                  </a:lnTo>
                  <a:lnTo>
                    <a:pt x="712888" y="505722"/>
                  </a:lnTo>
                  <a:lnTo>
                    <a:pt x="712403" y="516927"/>
                  </a:lnTo>
                  <a:lnTo>
                    <a:pt x="727822" y="559846"/>
                  </a:lnTo>
                  <a:lnTo>
                    <a:pt x="748954" y="562087"/>
                  </a:lnTo>
                  <a:lnTo>
                    <a:pt x="763889" y="611356"/>
                  </a:lnTo>
                  <a:lnTo>
                    <a:pt x="748954" y="644675"/>
                  </a:lnTo>
                  <a:lnTo>
                    <a:pt x="745221" y="653565"/>
                  </a:lnTo>
                  <a:lnTo>
                    <a:pt x="747648" y="664509"/>
                  </a:lnTo>
                  <a:lnTo>
                    <a:pt x="716846" y="706830"/>
                  </a:lnTo>
                  <a:lnTo>
                    <a:pt x="712851" y="717811"/>
                  </a:lnTo>
                  <a:lnTo>
                    <a:pt x="729988" y="731035"/>
                  </a:lnTo>
                  <a:lnTo>
                    <a:pt x="711656" y="742614"/>
                  </a:lnTo>
                  <a:lnTo>
                    <a:pt x="708968" y="714076"/>
                  </a:lnTo>
                  <a:lnTo>
                    <a:pt x="690785" y="706606"/>
                  </a:lnTo>
                  <a:lnTo>
                    <a:pt x="673648" y="693383"/>
                  </a:lnTo>
                  <a:lnTo>
                    <a:pt x="650948" y="679114"/>
                  </a:lnTo>
                  <a:lnTo>
                    <a:pt x="639337" y="676948"/>
                  </a:lnTo>
                  <a:lnTo>
                    <a:pt x="597297" y="674930"/>
                  </a:lnTo>
                  <a:lnTo>
                    <a:pt x="559401" y="678666"/>
                  </a:lnTo>
                  <a:lnTo>
                    <a:pt x="518332" y="681467"/>
                  </a:lnTo>
                  <a:lnTo>
                    <a:pt x="490106" y="679002"/>
                  </a:lnTo>
                  <a:lnTo>
                    <a:pt x="476441" y="696072"/>
                  </a:lnTo>
                  <a:lnTo>
                    <a:pt x="468489" y="722219"/>
                  </a:lnTo>
                  <a:lnTo>
                    <a:pt x="452658" y="732902"/>
                  </a:lnTo>
                  <a:lnTo>
                    <a:pt x="448925" y="746760"/>
                  </a:lnTo>
                  <a:lnTo>
                    <a:pt x="448925" y="767678"/>
                  </a:lnTo>
                  <a:lnTo>
                    <a:pt x="445191" y="781050"/>
                  </a:lnTo>
                  <a:lnTo>
                    <a:pt x="411589" y="855383"/>
                  </a:lnTo>
                  <a:lnTo>
                    <a:pt x="407295" y="855383"/>
                  </a:lnTo>
                  <a:lnTo>
                    <a:pt x="397140" y="834838"/>
                  </a:lnTo>
                  <a:lnTo>
                    <a:pt x="386238" y="834838"/>
                  </a:lnTo>
                  <a:lnTo>
                    <a:pt x="368429" y="832485"/>
                  </a:lnTo>
                  <a:lnTo>
                    <a:pt x="345355" y="830991"/>
                  </a:lnTo>
                  <a:lnTo>
                    <a:pt x="329264" y="830281"/>
                  </a:lnTo>
                  <a:lnTo>
                    <a:pt x="305481" y="867186"/>
                  </a:lnTo>
                  <a:lnTo>
                    <a:pt x="296072" y="889000"/>
                  </a:lnTo>
                  <a:lnTo>
                    <a:pt x="292563" y="872490"/>
                  </a:lnTo>
                  <a:lnTo>
                    <a:pt x="291816" y="857213"/>
                  </a:lnTo>
                  <a:lnTo>
                    <a:pt x="287037" y="852880"/>
                  </a:lnTo>
                  <a:lnTo>
                    <a:pt x="285432" y="840852"/>
                  </a:lnTo>
                  <a:lnTo>
                    <a:pt x="274455" y="832560"/>
                  </a:lnTo>
                  <a:lnTo>
                    <a:pt x="262545" y="828488"/>
                  </a:lnTo>
                  <a:lnTo>
                    <a:pt x="207176" y="822176"/>
                  </a:lnTo>
                  <a:lnTo>
                    <a:pt x="204749" y="813846"/>
                  </a:lnTo>
                  <a:lnTo>
                    <a:pt x="191681" y="811530"/>
                  </a:lnTo>
                  <a:lnTo>
                    <a:pt x="192540" y="803537"/>
                  </a:lnTo>
                  <a:lnTo>
                    <a:pt x="187388" y="803014"/>
                  </a:lnTo>
                  <a:lnTo>
                    <a:pt x="171558" y="817955"/>
                  </a:lnTo>
                  <a:lnTo>
                    <a:pt x="144974" y="827031"/>
                  </a:lnTo>
                  <a:lnTo>
                    <a:pt x="135977" y="840329"/>
                  </a:lnTo>
                  <a:lnTo>
                    <a:pt x="122386" y="838910"/>
                  </a:lnTo>
                  <a:lnTo>
                    <a:pt x="123992" y="850489"/>
                  </a:lnTo>
                  <a:lnTo>
                    <a:pt x="113127" y="859304"/>
                  </a:lnTo>
                  <a:lnTo>
                    <a:pt x="101926" y="865729"/>
                  </a:lnTo>
                  <a:lnTo>
                    <a:pt x="89718" y="864459"/>
                  </a:lnTo>
                  <a:lnTo>
                    <a:pt x="76352" y="860724"/>
                  </a:lnTo>
                  <a:lnTo>
                    <a:pt x="69444" y="849518"/>
                  </a:lnTo>
                  <a:lnTo>
                    <a:pt x="70340" y="809252"/>
                  </a:lnTo>
                  <a:lnTo>
                    <a:pt x="61417" y="781274"/>
                  </a:lnTo>
                  <a:lnTo>
                    <a:pt x="57348" y="734359"/>
                  </a:lnTo>
                  <a:lnTo>
                    <a:pt x="40173" y="721622"/>
                  </a:lnTo>
                  <a:lnTo>
                    <a:pt x="43235" y="710416"/>
                  </a:lnTo>
                  <a:lnTo>
                    <a:pt x="48312" y="702945"/>
                  </a:lnTo>
                  <a:lnTo>
                    <a:pt x="32109" y="689834"/>
                  </a:lnTo>
                  <a:lnTo>
                    <a:pt x="35842" y="685502"/>
                  </a:lnTo>
                  <a:lnTo>
                    <a:pt x="34834" y="663538"/>
                  </a:lnTo>
                  <a:lnTo>
                    <a:pt x="47902" y="661110"/>
                  </a:lnTo>
                  <a:lnTo>
                    <a:pt x="49993" y="654685"/>
                  </a:lnTo>
                  <a:lnTo>
                    <a:pt x="43421" y="640715"/>
                  </a:lnTo>
                  <a:lnTo>
                    <a:pt x="53801" y="632311"/>
                  </a:lnTo>
                  <a:lnTo>
                    <a:pt x="59849" y="619648"/>
                  </a:lnTo>
                  <a:lnTo>
                    <a:pt x="29682" y="590812"/>
                  </a:lnTo>
                  <a:lnTo>
                    <a:pt x="31399" y="583341"/>
                  </a:lnTo>
                  <a:lnTo>
                    <a:pt x="22103" y="531533"/>
                  </a:lnTo>
                  <a:lnTo>
                    <a:pt x="27031" y="525407"/>
                  </a:lnTo>
                  <a:lnTo>
                    <a:pt x="24828" y="519467"/>
                  </a:lnTo>
                  <a:lnTo>
                    <a:pt x="16129" y="520924"/>
                  </a:lnTo>
                  <a:lnTo>
                    <a:pt x="12059" y="514350"/>
                  </a:lnTo>
                  <a:lnTo>
                    <a:pt x="13179" y="503555"/>
                  </a:lnTo>
                  <a:lnTo>
                    <a:pt x="4368" y="492648"/>
                  </a:lnTo>
                  <a:lnTo>
                    <a:pt x="5376" y="478491"/>
                  </a:lnTo>
                  <a:lnTo>
                    <a:pt x="0" y="466314"/>
                  </a:lnTo>
                  <a:lnTo>
                    <a:pt x="24306" y="447638"/>
                  </a:lnTo>
                  <a:lnTo>
                    <a:pt x="30466" y="434041"/>
                  </a:lnTo>
                  <a:lnTo>
                    <a:pt x="39725" y="431688"/>
                  </a:lnTo>
                  <a:lnTo>
                    <a:pt x="42563" y="418204"/>
                  </a:lnTo>
                  <a:lnTo>
                    <a:pt x="32183" y="399527"/>
                  </a:lnTo>
                  <a:lnTo>
                    <a:pt x="23521" y="360157"/>
                  </a:lnTo>
                  <a:lnTo>
                    <a:pt x="28898" y="354069"/>
                  </a:lnTo>
                  <a:lnTo>
                    <a:pt x="38493" y="344170"/>
                  </a:lnTo>
                  <a:lnTo>
                    <a:pt x="40621" y="332964"/>
                  </a:lnTo>
                  <a:lnTo>
                    <a:pt x="31959" y="324933"/>
                  </a:lnTo>
                  <a:lnTo>
                    <a:pt x="33789" y="307564"/>
                  </a:lnTo>
                  <a:lnTo>
                    <a:pt x="37522" y="302260"/>
                  </a:lnTo>
                  <a:lnTo>
                    <a:pt x="60558" y="277121"/>
                  </a:lnTo>
                  <a:lnTo>
                    <a:pt x="65449" y="266737"/>
                  </a:lnTo>
                  <a:lnTo>
                    <a:pt x="59737" y="235249"/>
                  </a:lnTo>
                  <a:lnTo>
                    <a:pt x="68175" y="218104"/>
                  </a:lnTo>
                  <a:lnTo>
                    <a:pt x="75082" y="184150"/>
                  </a:lnTo>
                  <a:lnTo>
                    <a:pt x="90427" y="155388"/>
                  </a:lnTo>
                  <a:lnTo>
                    <a:pt x="40472" y="57075"/>
                  </a:lnTo>
                  <a:lnTo>
                    <a:pt x="38792" y="54984"/>
                  </a:lnTo>
                  <a:lnTo>
                    <a:pt x="46595" y="46542"/>
                  </a:lnTo>
                  <a:lnTo>
                    <a:pt x="54062" y="46542"/>
                  </a:lnTo>
                  <a:close/>
                </a:path>
              </a:pathLst>
            </a:custGeom>
            <a:solidFill>
              <a:srgbClr val="CCCCCC"/>
            </a:solidFill>
            <a:ln w="7457" cap="rnd">
              <a:solidFill>
                <a:srgbClr val="FFFFFF"/>
              </a:solidFill>
              <a:prstDash val="solid"/>
              <a:round/>
            </a:ln>
          </p:spPr>
          <p:txBody>
            <a:bodyPr rtlCol="0" anchor="ctr"/>
            <a:lstStyle/>
            <a:p>
              <a:endParaRPr lang="it-CO"/>
            </a:p>
          </p:txBody>
        </p:sp>
        <p:sp>
          <p:nvSpPr>
            <p:cNvPr id="15" name="Figura a mano libera 14">
              <a:extLst>
                <a:ext uri="{FF2B5EF4-FFF2-40B4-BE49-F238E27FC236}">
                  <a16:creationId xmlns:a16="http://schemas.microsoft.com/office/drawing/2014/main" id="{C3D11C4E-EF72-0934-EBAB-C0F91B6ACD07}"/>
                </a:ext>
              </a:extLst>
            </p:cNvPr>
            <p:cNvSpPr/>
            <p:nvPr/>
          </p:nvSpPr>
          <p:spPr>
            <a:xfrm>
              <a:off x="8207001" y="2112657"/>
              <a:ext cx="278861" cy="455274"/>
            </a:xfrm>
            <a:custGeom>
              <a:avLst/>
              <a:gdLst>
                <a:gd name="connsiteX0" fmla="*/ 109618 w 295026"/>
                <a:gd name="connsiteY0" fmla="*/ 1905 h 481666"/>
                <a:gd name="connsiteX1" fmla="*/ 94273 w 295026"/>
                <a:gd name="connsiteY1" fmla="*/ 22897 h 481666"/>
                <a:gd name="connsiteX2" fmla="*/ 77024 w 295026"/>
                <a:gd name="connsiteY2" fmla="*/ 34215 h 481666"/>
                <a:gd name="connsiteX3" fmla="*/ 71274 w 295026"/>
                <a:gd name="connsiteY3" fmla="*/ 33618 h 481666"/>
                <a:gd name="connsiteX4" fmla="*/ 55108 w 295026"/>
                <a:gd name="connsiteY4" fmla="*/ 48708 h 481666"/>
                <a:gd name="connsiteX5" fmla="*/ 53278 w 295026"/>
                <a:gd name="connsiteY5" fmla="*/ 66003 h 481666"/>
                <a:gd name="connsiteX6" fmla="*/ 59737 w 295026"/>
                <a:gd name="connsiteY6" fmla="*/ 73996 h 481666"/>
                <a:gd name="connsiteX7" fmla="*/ 69220 w 295026"/>
                <a:gd name="connsiteY7" fmla="*/ 80682 h 481666"/>
                <a:gd name="connsiteX8" fmla="*/ 76202 w 295026"/>
                <a:gd name="connsiteY8" fmla="*/ 83745 h 481666"/>
                <a:gd name="connsiteX9" fmla="*/ 66906 w 295026"/>
                <a:gd name="connsiteY9" fmla="*/ 95885 h 481666"/>
                <a:gd name="connsiteX10" fmla="*/ 49470 w 295026"/>
                <a:gd name="connsiteY10" fmla="*/ 102086 h 481666"/>
                <a:gd name="connsiteX11" fmla="*/ 35058 w 295026"/>
                <a:gd name="connsiteY11" fmla="*/ 100591 h 481666"/>
                <a:gd name="connsiteX12" fmla="*/ 25650 w 295026"/>
                <a:gd name="connsiteY12" fmla="*/ 106904 h 481666"/>
                <a:gd name="connsiteX13" fmla="*/ 19863 w 295026"/>
                <a:gd name="connsiteY13" fmla="*/ 106269 h 481666"/>
                <a:gd name="connsiteX14" fmla="*/ 10939 w 295026"/>
                <a:gd name="connsiteY14" fmla="*/ 114823 h 481666"/>
                <a:gd name="connsiteX15" fmla="*/ 15494 w 295026"/>
                <a:gd name="connsiteY15" fmla="*/ 126963 h 481666"/>
                <a:gd name="connsiteX16" fmla="*/ 13740 w 295026"/>
                <a:gd name="connsiteY16" fmla="*/ 137011 h 481666"/>
                <a:gd name="connsiteX17" fmla="*/ 1195 w 295026"/>
                <a:gd name="connsiteY17" fmla="*/ 145191 h 481666"/>
                <a:gd name="connsiteX18" fmla="*/ 0 w 295026"/>
                <a:gd name="connsiteY18" fmla="*/ 156733 h 481666"/>
                <a:gd name="connsiteX19" fmla="*/ 36328 w 295026"/>
                <a:gd name="connsiteY19" fmla="*/ 204918 h 481666"/>
                <a:gd name="connsiteX20" fmla="*/ 53689 w 295026"/>
                <a:gd name="connsiteY20" fmla="*/ 208280 h 481666"/>
                <a:gd name="connsiteX21" fmla="*/ 70751 w 295026"/>
                <a:gd name="connsiteY21" fmla="*/ 212090 h 481666"/>
                <a:gd name="connsiteX22" fmla="*/ 81317 w 295026"/>
                <a:gd name="connsiteY22" fmla="*/ 215601 h 481666"/>
                <a:gd name="connsiteX23" fmla="*/ 76501 w 295026"/>
                <a:gd name="connsiteY23" fmla="*/ 226770 h 481666"/>
                <a:gd name="connsiteX24" fmla="*/ 70901 w 295026"/>
                <a:gd name="connsiteY24" fmla="*/ 245147 h 481666"/>
                <a:gd name="connsiteX25" fmla="*/ 64292 w 295026"/>
                <a:gd name="connsiteY25" fmla="*/ 252506 h 481666"/>
                <a:gd name="connsiteX26" fmla="*/ 82213 w 295026"/>
                <a:gd name="connsiteY26" fmla="*/ 262404 h 481666"/>
                <a:gd name="connsiteX27" fmla="*/ 98716 w 295026"/>
                <a:gd name="connsiteY27" fmla="*/ 286049 h 481666"/>
                <a:gd name="connsiteX28" fmla="*/ 102188 w 295026"/>
                <a:gd name="connsiteY28" fmla="*/ 294416 h 481666"/>
                <a:gd name="connsiteX29" fmla="*/ 97036 w 295026"/>
                <a:gd name="connsiteY29" fmla="*/ 301924 h 481666"/>
                <a:gd name="connsiteX30" fmla="*/ 88038 w 295026"/>
                <a:gd name="connsiteY30" fmla="*/ 311187 h 481666"/>
                <a:gd name="connsiteX31" fmla="*/ 81093 w 295026"/>
                <a:gd name="connsiteY31" fmla="*/ 314810 h 481666"/>
                <a:gd name="connsiteX32" fmla="*/ 77696 w 295026"/>
                <a:gd name="connsiteY32" fmla="*/ 333412 h 481666"/>
                <a:gd name="connsiteX33" fmla="*/ 73439 w 295026"/>
                <a:gd name="connsiteY33" fmla="*/ 346112 h 481666"/>
                <a:gd name="connsiteX34" fmla="*/ 62388 w 295026"/>
                <a:gd name="connsiteY34" fmla="*/ 361016 h 481666"/>
                <a:gd name="connsiteX35" fmla="*/ 60932 w 295026"/>
                <a:gd name="connsiteY35" fmla="*/ 374725 h 481666"/>
                <a:gd name="connsiteX36" fmla="*/ 68324 w 295026"/>
                <a:gd name="connsiteY36" fmla="*/ 387910 h 481666"/>
                <a:gd name="connsiteX37" fmla="*/ 66196 w 295026"/>
                <a:gd name="connsiteY37" fmla="*/ 394223 h 481666"/>
                <a:gd name="connsiteX38" fmla="*/ 76016 w 295026"/>
                <a:gd name="connsiteY38" fmla="*/ 404756 h 481666"/>
                <a:gd name="connsiteX39" fmla="*/ 74783 w 295026"/>
                <a:gd name="connsiteY39" fmla="*/ 423582 h 481666"/>
                <a:gd name="connsiteX40" fmla="*/ 76389 w 295026"/>
                <a:gd name="connsiteY40" fmla="*/ 436170 h 481666"/>
                <a:gd name="connsiteX41" fmla="*/ 86432 w 295026"/>
                <a:gd name="connsiteY41" fmla="*/ 444537 h 481666"/>
                <a:gd name="connsiteX42" fmla="*/ 100993 w 295026"/>
                <a:gd name="connsiteY42" fmla="*/ 465754 h 481666"/>
                <a:gd name="connsiteX43" fmla="*/ 123469 w 295026"/>
                <a:gd name="connsiteY43" fmla="*/ 473972 h 481666"/>
                <a:gd name="connsiteX44" fmla="*/ 122760 w 295026"/>
                <a:gd name="connsiteY44" fmla="*/ 480434 h 481666"/>
                <a:gd name="connsiteX45" fmla="*/ 134297 w 295026"/>
                <a:gd name="connsiteY45" fmla="*/ 481666 h 481666"/>
                <a:gd name="connsiteX46" fmla="*/ 138366 w 295026"/>
                <a:gd name="connsiteY46" fmla="*/ 477707 h 481666"/>
                <a:gd name="connsiteX47" fmla="*/ 150650 w 295026"/>
                <a:gd name="connsiteY47" fmla="*/ 479014 h 481666"/>
                <a:gd name="connsiteX48" fmla="*/ 155391 w 295026"/>
                <a:gd name="connsiteY48" fmla="*/ 468555 h 481666"/>
                <a:gd name="connsiteX49" fmla="*/ 161216 w 295026"/>
                <a:gd name="connsiteY49" fmla="*/ 468443 h 481666"/>
                <a:gd name="connsiteX50" fmla="*/ 165734 w 295026"/>
                <a:gd name="connsiteY50" fmla="*/ 460151 h 481666"/>
                <a:gd name="connsiteX51" fmla="*/ 172342 w 295026"/>
                <a:gd name="connsiteY51" fmla="*/ 466688 h 481666"/>
                <a:gd name="connsiteX52" fmla="*/ 187351 w 295026"/>
                <a:gd name="connsiteY52" fmla="*/ 469713 h 481666"/>
                <a:gd name="connsiteX53" fmla="*/ 188396 w 295026"/>
                <a:gd name="connsiteY53" fmla="*/ 459628 h 481666"/>
                <a:gd name="connsiteX54" fmla="*/ 211806 w 295026"/>
                <a:gd name="connsiteY54" fmla="*/ 459180 h 481666"/>
                <a:gd name="connsiteX55" fmla="*/ 223268 w 295026"/>
                <a:gd name="connsiteY55" fmla="*/ 447227 h 481666"/>
                <a:gd name="connsiteX56" fmla="*/ 242197 w 295026"/>
                <a:gd name="connsiteY56" fmla="*/ 440466 h 481666"/>
                <a:gd name="connsiteX57" fmla="*/ 248693 w 295026"/>
                <a:gd name="connsiteY57" fmla="*/ 441176 h 481666"/>
                <a:gd name="connsiteX58" fmla="*/ 256086 w 295026"/>
                <a:gd name="connsiteY58" fmla="*/ 447040 h 481666"/>
                <a:gd name="connsiteX59" fmla="*/ 269825 w 295026"/>
                <a:gd name="connsiteY59" fmla="*/ 455071 h 481666"/>
                <a:gd name="connsiteX60" fmla="*/ 295027 w 295026"/>
                <a:gd name="connsiteY60" fmla="*/ 451149 h 481666"/>
                <a:gd name="connsiteX61" fmla="*/ 271879 w 295026"/>
                <a:gd name="connsiteY61" fmla="*/ 435573 h 481666"/>
                <a:gd name="connsiteX62" fmla="*/ 265308 w 295026"/>
                <a:gd name="connsiteY62" fmla="*/ 421752 h 481666"/>
                <a:gd name="connsiteX63" fmla="*/ 255862 w 295026"/>
                <a:gd name="connsiteY63" fmla="*/ 393737 h 481666"/>
                <a:gd name="connsiteX64" fmla="*/ 251195 w 295026"/>
                <a:gd name="connsiteY64" fmla="*/ 375771 h 481666"/>
                <a:gd name="connsiteX65" fmla="*/ 242906 w 295026"/>
                <a:gd name="connsiteY65" fmla="*/ 357356 h 481666"/>
                <a:gd name="connsiteX66" fmla="*/ 226703 w 295026"/>
                <a:gd name="connsiteY66" fmla="*/ 338156 h 481666"/>
                <a:gd name="connsiteX67" fmla="*/ 213635 w 295026"/>
                <a:gd name="connsiteY67" fmla="*/ 323663 h 481666"/>
                <a:gd name="connsiteX68" fmla="*/ 205683 w 295026"/>
                <a:gd name="connsiteY68" fmla="*/ 308946 h 481666"/>
                <a:gd name="connsiteX69" fmla="*/ 199111 w 295026"/>
                <a:gd name="connsiteY69" fmla="*/ 295126 h 481666"/>
                <a:gd name="connsiteX70" fmla="*/ 201613 w 295026"/>
                <a:gd name="connsiteY70" fmla="*/ 285190 h 481666"/>
                <a:gd name="connsiteX71" fmla="*/ 206504 w 295026"/>
                <a:gd name="connsiteY71" fmla="*/ 280595 h 481666"/>
                <a:gd name="connsiteX72" fmla="*/ 214792 w 295026"/>
                <a:gd name="connsiteY72" fmla="*/ 263936 h 481666"/>
                <a:gd name="connsiteX73" fmla="*/ 216099 w 295026"/>
                <a:gd name="connsiteY73" fmla="*/ 251684 h 481666"/>
                <a:gd name="connsiteX74" fmla="*/ 218937 w 295026"/>
                <a:gd name="connsiteY74" fmla="*/ 245409 h 481666"/>
                <a:gd name="connsiteX75" fmla="*/ 233311 w 295026"/>
                <a:gd name="connsiteY75" fmla="*/ 240366 h 481666"/>
                <a:gd name="connsiteX76" fmla="*/ 241338 w 295026"/>
                <a:gd name="connsiteY76" fmla="*/ 240478 h 481666"/>
                <a:gd name="connsiteX77" fmla="*/ 250709 w 295026"/>
                <a:gd name="connsiteY77" fmla="*/ 241449 h 481666"/>
                <a:gd name="connsiteX78" fmla="*/ 257803 w 295026"/>
                <a:gd name="connsiteY78" fmla="*/ 236369 h 481666"/>
                <a:gd name="connsiteX79" fmla="*/ 258251 w 295026"/>
                <a:gd name="connsiteY79" fmla="*/ 232036 h 481666"/>
                <a:gd name="connsiteX80" fmla="*/ 268593 w 295026"/>
                <a:gd name="connsiteY80" fmla="*/ 230916 h 481666"/>
                <a:gd name="connsiteX81" fmla="*/ 269975 w 295026"/>
                <a:gd name="connsiteY81" fmla="*/ 224528 h 481666"/>
                <a:gd name="connsiteX82" fmla="*/ 259334 w 295026"/>
                <a:gd name="connsiteY82" fmla="*/ 221914 h 481666"/>
                <a:gd name="connsiteX83" fmla="*/ 256534 w 295026"/>
                <a:gd name="connsiteY83" fmla="*/ 213621 h 481666"/>
                <a:gd name="connsiteX84" fmla="*/ 260417 w 295026"/>
                <a:gd name="connsiteY84" fmla="*/ 206973 h 481666"/>
                <a:gd name="connsiteX85" fmla="*/ 264748 w 295026"/>
                <a:gd name="connsiteY85" fmla="*/ 202565 h 481666"/>
                <a:gd name="connsiteX86" fmla="*/ 268332 w 295026"/>
                <a:gd name="connsiteY86" fmla="*/ 182506 h 481666"/>
                <a:gd name="connsiteX87" fmla="*/ 269937 w 295026"/>
                <a:gd name="connsiteY87" fmla="*/ 171973 h 481666"/>
                <a:gd name="connsiteX88" fmla="*/ 265868 w 295026"/>
                <a:gd name="connsiteY88" fmla="*/ 164241 h 481666"/>
                <a:gd name="connsiteX89" fmla="*/ 261761 w 295026"/>
                <a:gd name="connsiteY89" fmla="*/ 156994 h 481666"/>
                <a:gd name="connsiteX90" fmla="*/ 255003 w 295026"/>
                <a:gd name="connsiteY90" fmla="*/ 151914 h 481666"/>
                <a:gd name="connsiteX91" fmla="*/ 249179 w 295026"/>
                <a:gd name="connsiteY91" fmla="*/ 151802 h 481666"/>
                <a:gd name="connsiteX92" fmla="*/ 248544 w 295026"/>
                <a:gd name="connsiteY92" fmla="*/ 158040 h 481666"/>
                <a:gd name="connsiteX93" fmla="*/ 241189 w 295026"/>
                <a:gd name="connsiteY93" fmla="*/ 163120 h 481666"/>
                <a:gd name="connsiteX94" fmla="*/ 239658 w 295026"/>
                <a:gd name="connsiteY94" fmla="*/ 159049 h 481666"/>
                <a:gd name="connsiteX95" fmla="*/ 242533 w 295026"/>
                <a:gd name="connsiteY95" fmla="*/ 154977 h 481666"/>
                <a:gd name="connsiteX96" fmla="*/ 243616 w 295026"/>
                <a:gd name="connsiteY96" fmla="*/ 149262 h 481666"/>
                <a:gd name="connsiteX97" fmla="*/ 238538 w 295026"/>
                <a:gd name="connsiteY97" fmla="*/ 137534 h 481666"/>
                <a:gd name="connsiteX98" fmla="*/ 229988 w 295026"/>
                <a:gd name="connsiteY98" fmla="*/ 126440 h 481666"/>
                <a:gd name="connsiteX99" fmla="*/ 220430 w 295026"/>
                <a:gd name="connsiteY99" fmla="*/ 120052 h 481666"/>
                <a:gd name="connsiteX100" fmla="*/ 212067 w 295026"/>
                <a:gd name="connsiteY100" fmla="*/ 116280 h 481666"/>
                <a:gd name="connsiteX101" fmla="*/ 209416 w 295026"/>
                <a:gd name="connsiteY101" fmla="*/ 127672 h 481666"/>
                <a:gd name="connsiteX102" fmla="*/ 201202 w 295026"/>
                <a:gd name="connsiteY102" fmla="*/ 136525 h 481666"/>
                <a:gd name="connsiteX103" fmla="*/ 197917 w 295026"/>
                <a:gd name="connsiteY103" fmla="*/ 135218 h 481666"/>
                <a:gd name="connsiteX104" fmla="*/ 204451 w 295026"/>
                <a:gd name="connsiteY104" fmla="*/ 124236 h 481666"/>
                <a:gd name="connsiteX105" fmla="*/ 206392 w 295026"/>
                <a:gd name="connsiteY105" fmla="*/ 114711 h 481666"/>
                <a:gd name="connsiteX106" fmla="*/ 201912 w 295026"/>
                <a:gd name="connsiteY106" fmla="*/ 111312 h 481666"/>
                <a:gd name="connsiteX107" fmla="*/ 194109 w 295026"/>
                <a:gd name="connsiteY107" fmla="*/ 111461 h 481666"/>
                <a:gd name="connsiteX108" fmla="*/ 186455 w 295026"/>
                <a:gd name="connsiteY108" fmla="*/ 119417 h 481666"/>
                <a:gd name="connsiteX109" fmla="*/ 182049 w 295026"/>
                <a:gd name="connsiteY109" fmla="*/ 129167 h 481666"/>
                <a:gd name="connsiteX110" fmla="*/ 181526 w 295026"/>
                <a:gd name="connsiteY110" fmla="*/ 166557 h 481666"/>
                <a:gd name="connsiteX111" fmla="*/ 175851 w 295026"/>
                <a:gd name="connsiteY111" fmla="*/ 174252 h 481666"/>
                <a:gd name="connsiteX112" fmla="*/ 177195 w 295026"/>
                <a:gd name="connsiteY112" fmla="*/ 147619 h 481666"/>
                <a:gd name="connsiteX113" fmla="*/ 172379 w 295026"/>
                <a:gd name="connsiteY113" fmla="*/ 147133 h 481666"/>
                <a:gd name="connsiteX114" fmla="*/ 167600 w 295026"/>
                <a:gd name="connsiteY114" fmla="*/ 150981 h 481666"/>
                <a:gd name="connsiteX115" fmla="*/ 163418 w 295026"/>
                <a:gd name="connsiteY115" fmla="*/ 152512 h 481666"/>
                <a:gd name="connsiteX116" fmla="*/ 158751 w 295026"/>
                <a:gd name="connsiteY116" fmla="*/ 161253 h 481666"/>
                <a:gd name="connsiteX117" fmla="*/ 153002 w 295026"/>
                <a:gd name="connsiteY117" fmla="*/ 165025 h 481666"/>
                <a:gd name="connsiteX118" fmla="*/ 159834 w 295026"/>
                <a:gd name="connsiteY118" fmla="*/ 150682 h 481666"/>
                <a:gd name="connsiteX119" fmla="*/ 170923 w 295026"/>
                <a:gd name="connsiteY119" fmla="*/ 142576 h 481666"/>
                <a:gd name="connsiteX120" fmla="*/ 168272 w 295026"/>
                <a:gd name="connsiteY120" fmla="*/ 140372 h 481666"/>
                <a:gd name="connsiteX121" fmla="*/ 164987 w 295026"/>
                <a:gd name="connsiteY121" fmla="*/ 137608 h 481666"/>
                <a:gd name="connsiteX122" fmla="*/ 165248 w 295026"/>
                <a:gd name="connsiteY122" fmla="*/ 135180 h 481666"/>
                <a:gd name="connsiteX123" fmla="*/ 175329 w 295026"/>
                <a:gd name="connsiteY123" fmla="*/ 137720 h 481666"/>
                <a:gd name="connsiteX124" fmla="*/ 177756 w 295026"/>
                <a:gd name="connsiteY124" fmla="*/ 133089 h 481666"/>
                <a:gd name="connsiteX125" fmla="*/ 179137 w 295026"/>
                <a:gd name="connsiteY125" fmla="*/ 115234 h 481666"/>
                <a:gd name="connsiteX126" fmla="*/ 188732 w 295026"/>
                <a:gd name="connsiteY126" fmla="*/ 102646 h 481666"/>
                <a:gd name="connsiteX127" fmla="*/ 191234 w 295026"/>
                <a:gd name="connsiteY127" fmla="*/ 101936 h 481666"/>
                <a:gd name="connsiteX128" fmla="*/ 192802 w 295026"/>
                <a:gd name="connsiteY128" fmla="*/ 82139 h 481666"/>
                <a:gd name="connsiteX129" fmla="*/ 187089 w 295026"/>
                <a:gd name="connsiteY129" fmla="*/ 71830 h 481666"/>
                <a:gd name="connsiteX130" fmla="*/ 182161 w 295026"/>
                <a:gd name="connsiteY130" fmla="*/ 58644 h 481666"/>
                <a:gd name="connsiteX131" fmla="*/ 177830 w 295026"/>
                <a:gd name="connsiteY131" fmla="*/ 58196 h 481666"/>
                <a:gd name="connsiteX132" fmla="*/ 174097 w 295026"/>
                <a:gd name="connsiteY132" fmla="*/ 50987 h 481666"/>
                <a:gd name="connsiteX133" fmla="*/ 161029 w 295026"/>
                <a:gd name="connsiteY133" fmla="*/ 33095 h 481666"/>
                <a:gd name="connsiteX134" fmla="*/ 143631 w 295026"/>
                <a:gd name="connsiteY134" fmla="*/ 18116 h 481666"/>
                <a:gd name="connsiteX135" fmla="*/ 131161 w 295026"/>
                <a:gd name="connsiteY135" fmla="*/ 11953 h 481666"/>
                <a:gd name="connsiteX136" fmla="*/ 122349 w 295026"/>
                <a:gd name="connsiteY136" fmla="*/ 3250 h 481666"/>
                <a:gd name="connsiteX137" fmla="*/ 119288 w 295026"/>
                <a:gd name="connsiteY137" fmla="*/ 0 h 481666"/>
                <a:gd name="connsiteX138" fmla="*/ 109618 w 295026"/>
                <a:gd name="connsiteY138" fmla="*/ 1905 h 48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95026" h="481666">
                  <a:moveTo>
                    <a:pt x="109618" y="1905"/>
                  </a:moveTo>
                  <a:lnTo>
                    <a:pt x="94273" y="22897"/>
                  </a:lnTo>
                  <a:lnTo>
                    <a:pt x="77024" y="34215"/>
                  </a:lnTo>
                  <a:lnTo>
                    <a:pt x="71274" y="33618"/>
                  </a:lnTo>
                  <a:lnTo>
                    <a:pt x="55108" y="48708"/>
                  </a:lnTo>
                  <a:lnTo>
                    <a:pt x="53278" y="66003"/>
                  </a:lnTo>
                  <a:lnTo>
                    <a:pt x="59737" y="73996"/>
                  </a:lnTo>
                  <a:lnTo>
                    <a:pt x="69220" y="80682"/>
                  </a:lnTo>
                  <a:lnTo>
                    <a:pt x="76202" y="83745"/>
                  </a:lnTo>
                  <a:lnTo>
                    <a:pt x="66906" y="95885"/>
                  </a:lnTo>
                  <a:lnTo>
                    <a:pt x="49470" y="102086"/>
                  </a:lnTo>
                  <a:lnTo>
                    <a:pt x="35058" y="100591"/>
                  </a:lnTo>
                  <a:lnTo>
                    <a:pt x="25650" y="106904"/>
                  </a:lnTo>
                  <a:lnTo>
                    <a:pt x="19863" y="106269"/>
                  </a:lnTo>
                  <a:lnTo>
                    <a:pt x="10939" y="114823"/>
                  </a:lnTo>
                  <a:lnTo>
                    <a:pt x="15494" y="126963"/>
                  </a:lnTo>
                  <a:lnTo>
                    <a:pt x="13740" y="137011"/>
                  </a:lnTo>
                  <a:lnTo>
                    <a:pt x="1195" y="145191"/>
                  </a:lnTo>
                  <a:lnTo>
                    <a:pt x="0" y="156733"/>
                  </a:lnTo>
                  <a:lnTo>
                    <a:pt x="36328" y="204918"/>
                  </a:lnTo>
                  <a:lnTo>
                    <a:pt x="53689" y="208280"/>
                  </a:lnTo>
                  <a:lnTo>
                    <a:pt x="70751" y="212090"/>
                  </a:lnTo>
                  <a:lnTo>
                    <a:pt x="81317" y="215601"/>
                  </a:lnTo>
                  <a:lnTo>
                    <a:pt x="76501" y="226770"/>
                  </a:lnTo>
                  <a:lnTo>
                    <a:pt x="70901" y="245147"/>
                  </a:lnTo>
                  <a:lnTo>
                    <a:pt x="64292" y="252506"/>
                  </a:lnTo>
                  <a:lnTo>
                    <a:pt x="82213" y="262404"/>
                  </a:lnTo>
                  <a:lnTo>
                    <a:pt x="98716" y="286049"/>
                  </a:lnTo>
                  <a:lnTo>
                    <a:pt x="102188" y="294416"/>
                  </a:lnTo>
                  <a:lnTo>
                    <a:pt x="97036" y="301924"/>
                  </a:lnTo>
                  <a:lnTo>
                    <a:pt x="88038" y="311187"/>
                  </a:lnTo>
                  <a:lnTo>
                    <a:pt x="81093" y="314810"/>
                  </a:lnTo>
                  <a:lnTo>
                    <a:pt x="77696" y="333412"/>
                  </a:lnTo>
                  <a:lnTo>
                    <a:pt x="73439" y="346112"/>
                  </a:lnTo>
                  <a:lnTo>
                    <a:pt x="62388" y="361016"/>
                  </a:lnTo>
                  <a:lnTo>
                    <a:pt x="60932" y="374725"/>
                  </a:lnTo>
                  <a:lnTo>
                    <a:pt x="68324" y="387910"/>
                  </a:lnTo>
                  <a:lnTo>
                    <a:pt x="66196" y="394223"/>
                  </a:lnTo>
                  <a:lnTo>
                    <a:pt x="76016" y="404756"/>
                  </a:lnTo>
                  <a:lnTo>
                    <a:pt x="74783" y="423582"/>
                  </a:lnTo>
                  <a:lnTo>
                    <a:pt x="76389" y="436170"/>
                  </a:lnTo>
                  <a:lnTo>
                    <a:pt x="86432" y="444537"/>
                  </a:lnTo>
                  <a:lnTo>
                    <a:pt x="100993" y="465754"/>
                  </a:lnTo>
                  <a:lnTo>
                    <a:pt x="123469" y="473972"/>
                  </a:lnTo>
                  <a:lnTo>
                    <a:pt x="122760" y="480434"/>
                  </a:lnTo>
                  <a:lnTo>
                    <a:pt x="134297" y="481666"/>
                  </a:lnTo>
                  <a:lnTo>
                    <a:pt x="138366" y="477707"/>
                  </a:lnTo>
                  <a:lnTo>
                    <a:pt x="150650" y="479014"/>
                  </a:lnTo>
                  <a:lnTo>
                    <a:pt x="155391" y="468555"/>
                  </a:lnTo>
                  <a:lnTo>
                    <a:pt x="161216" y="468443"/>
                  </a:lnTo>
                  <a:lnTo>
                    <a:pt x="165734" y="460151"/>
                  </a:lnTo>
                  <a:lnTo>
                    <a:pt x="172342" y="466688"/>
                  </a:lnTo>
                  <a:lnTo>
                    <a:pt x="187351" y="469713"/>
                  </a:lnTo>
                  <a:lnTo>
                    <a:pt x="188396" y="459628"/>
                  </a:lnTo>
                  <a:lnTo>
                    <a:pt x="211806" y="459180"/>
                  </a:lnTo>
                  <a:lnTo>
                    <a:pt x="223268" y="447227"/>
                  </a:lnTo>
                  <a:lnTo>
                    <a:pt x="242197" y="440466"/>
                  </a:lnTo>
                  <a:lnTo>
                    <a:pt x="248693" y="441176"/>
                  </a:lnTo>
                  <a:lnTo>
                    <a:pt x="256086" y="447040"/>
                  </a:lnTo>
                  <a:lnTo>
                    <a:pt x="269825" y="455071"/>
                  </a:lnTo>
                  <a:lnTo>
                    <a:pt x="295027" y="451149"/>
                  </a:lnTo>
                  <a:lnTo>
                    <a:pt x="271879" y="435573"/>
                  </a:lnTo>
                  <a:lnTo>
                    <a:pt x="265308" y="421752"/>
                  </a:lnTo>
                  <a:lnTo>
                    <a:pt x="255862" y="393737"/>
                  </a:lnTo>
                  <a:lnTo>
                    <a:pt x="251195" y="375771"/>
                  </a:lnTo>
                  <a:lnTo>
                    <a:pt x="242906" y="357356"/>
                  </a:lnTo>
                  <a:lnTo>
                    <a:pt x="226703" y="338156"/>
                  </a:lnTo>
                  <a:lnTo>
                    <a:pt x="213635" y="323663"/>
                  </a:lnTo>
                  <a:lnTo>
                    <a:pt x="205683" y="308946"/>
                  </a:lnTo>
                  <a:lnTo>
                    <a:pt x="199111" y="295126"/>
                  </a:lnTo>
                  <a:lnTo>
                    <a:pt x="201613" y="285190"/>
                  </a:lnTo>
                  <a:lnTo>
                    <a:pt x="206504" y="280595"/>
                  </a:lnTo>
                  <a:lnTo>
                    <a:pt x="214792" y="263936"/>
                  </a:lnTo>
                  <a:lnTo>
                    <a:pt x="216099" y="251684"/>
                  </a:lnTo>
                  <a:lnTo>
                    <a:pt x="218937" y="245409"/>
                  </a:lnTo>
                  <a:lnTo>
                    <a:pt x="233311" y="240366"/>
                  </a:lnTo>
                  <a:lnTo>
                    <a:pt x="241338" y="240478"/>
                  </a:lnTo>
                  <a:lnTo>
                    <a:pt x="250709" y="241449"/>
                  </a:lnTo>
                  <a:lnTo>
                    <a:pt x="257803" y="236369"/>
                  </a:lnTo>
                  <a:lnTo>
                    <a:pt x="258251" y="232036"/>
                  </a:lnTo>
                  <a:lnTo>
                    <a:pt x="268593" y="230916"/>
                  </a:lnTo>
                  <a:lnTo>
                    <a:pt x="269975" y="224528"/>
                  </a:lnTo>
                  <a:lnTo>
                    <a:pt x="259334" y="221914"/>
                  </a:lnTo>
                  <a:lnTo>
                    <a:pt x="256534" y="213621"/>
                  </a:lnTo>
                  <a:lnTo>
                    <a:pt x="260417" y="206973"/>
                  </a:lnTo>
                  <a:lnTo>
                    <a:pt x="264748" y="202565"/>
                  </a:lnTo>
                  <a:lnTo>
                    <a:pt x="268332" y="182506"/>
                  </a:lnTo>
                  <a:lnTo>
                    <a:pt x="269937" y="171973"/>
                  </a:lnTo>
                  <a:lnTo>
                    <a:pt x="265868" y="164241"/>
                  </a:lnTo>
                  <a:lnTo>
                    <a:pt x="261761" y="156994"/>
                  </a:lnTo>
                  <a:lnTo>
                    <a:pt x="255003" y="151914"/>
                  </a:lnTo>
                  <a:lnTo>
                    <a:pt x="249179" y="151802"/>
                  </a:lnTo>
                  <a:lnTo>
                    <a:pt x="248544" y="158040"/>
                  </a:lnTo>
                  <a:lnTo>
                    <a:pt x="241189" y="163120"/>
                  </a:lnTo>
                  <a:lnTo>
                    <a:pt x="239658" y="159049"/>
                  </a:lnTo>
                  <a:lnTo>
                    <a:pt x="242533" y="154977"/>
                  </a:lnTo>
                  <a:lnTo>
                    <a:pt x="243616" y="149262"/>
                  </a:lnTo>
                  <a:lnTo>
                    <a:pt x="238538" y="137534"/>
                  </a:lnTo>
                  <a:lnTo>
                    <a:pt x="229988" y="126440"/>
                  </a:lnTo>
                  <a:lnTo>
                    <a:pt x="220430" y="120052"/>
                  </a:lnTo>
                  <a:lnTo>
                    <a:pt x="212067" y="116280"/>
                  </a:lnTo>
                  <a:lnTo>
                    <a:pt x="209416" y="127672"/>
                  </a:lnTo>
                  <a:lnTo>
                    <a:pt x="201202" y="136525"/>
                  </a:lnTo>
                  <a:lnTo>
                    <a:pt x="197917" y="135218"/>
                  </a:lnTo>
                  <a:lnTo>
                    <a:pt x="204451" y="124236"/>
                  </a:lnTo>
                  <a:lnTo>
                    <a:pt x="206392" y="114711"/>
                  </a:lnTo>
                  <a:lnTo>
                    <a:pt x="201912" y="111312"/>
                  </a:lnTo>
                  <a:lnTo>
                    <a:pt x="194109" y="111461"/>
                  </a:lnTo>
                  <a:lnTo>
                    <a:pt x="186455" y="119417"/>
                  </a:lnTo>
                  <a:lnTo>
                    <a:pt x="182049" y="129167"/>
                  </a:lnTo>
                  <a:lnTo>
                    <a:pt x="181526" y="166557"/>
                  </a:lnTo>
                  <a:lnTo>
                    <a:pt x="175851" y="174252"/>
                  </a:lnTo>
                  <a:lnTo>
                    <a:pt x="177195" y="147619"/>
                  </a:lnTo>
                  <a:lnTo>
                    <a:pt x="172379" y="147133"/>
                  </a:lnTo>
                  <a:lnTo>
                    <a:pt x="167600" y="150981"/>
                  </a:lnTo>
                  <a:lnTo>
                    <a:pt x="163418" y="152512"/>
                  </a:lnTo>
                  <a:lnTo>
                    <a:pt x="158751" y="161253"/>
                  </a:lnTo>
                  <a:lnTo>
                    <a:pt x="153002" y="165025"/>
                  </a:lnTo>
                  <a:lnTo>
                    <a:pt x="159834" y="150682"/>
                  </a:lnTo>
                  <a:lnTo>
                    <a:pt x="170923" y="142576"/>
                  </a:lnTo>
                  <a:lnTo>
                    <a:pt x="168272" y="140372"/>
                  </a:lnTo>
                  <a:lnTo>
                    <a:pt x="164987" y="137608"/>
                  </a:lnTo>
                  <a:lnTo>
                    <a:pt x="165248" y="135180"/>
                  </a:lnTo>
                  <a:lnTo>
                    <a:pt x="175329" y="137720"/>
                  </a:lnTo>
                  <a:lnTo>
                    <a:pt x="177756" y="133089"/>
                  </a:lnTo>
                  <a:lnTo>
                    <a:pt x="179137" y="115234"/>
                  </a:lnTo>
                  <a:lnTo>
                    <a:pt x="188732" y="102646"/>
                  </a:lnTo>
                  <a:lnTo>
                    <a:pt x="191234" y="101936"/>
                  </a:lnTo>
                  <a:lnTo>
                    <a:pt x="192802" y="82139"/>
                  </a:lnTo>
                  <a:lnTo>
                    <a:pt x="187089" y="71830"/>
                  </a:lnTo>
                  <a:lnTo>
                    <a:pt x="182161" y="58644"/>
                  </a:lnTo>
                  <a:lnTo>
                    <a:pt x="177830" y="58196"/>
                  </a:lnTo>
                  <a:lnTo>
                    <a:pt x="174097" y="50987"/>
                  </a:lnTo>
                  <a:lnTo>
                    <a:pt x="161029" y="33095"/>
                  </a:lnTo>
                  <a:lnTo>
                    <a:pt x="143631" y="18116"/>
                  </a:lnTo>
                  <a:lnTo>
                    <a:pt x="131161" y="11953"/>
                  </a:lnTo>
                  <a:lnTo>
                    <a:pt x="122349" y="3250"/>
                  </a:lnTo>
                  <a:lnTo>
                    <a:pt x="119288" y="0"/>
                  </a:lnTo>
                  <a:lnTo>
                    <a:pt x="109618" y="1905"/>
                  </a:lnTo>
                  <a:close/>
                </a:path>
              </a:pathLst>
            </a:custGeom>
            <a:solidFill>
              <a:srgbClr val="CCCCCC"/>
            </a:solidFill>
            <a:ln w="7457" cap="rnd">
              <a:solidFill>
                <a:srgbClr val="FFFFFF"/>
              </a:solidFill>
              <a:prstDash val="solid"/>
              <a:round/>
            </a:ln>
          </p:spPr>
          <p:txBody>
            <a:bodyPr rtlCol="0" anchor="ctr"/>
            <a:lstStyle/>
            <a:p>
              <a:endParaRPr lang="it-CO"/>
            </a:p>
          </p:txBody>
        </p:sp>
        <p:sp>
          <p:nvSpPr>
            <p:cNvPr id="16" name="Figura a mano libera 15">
              <a:extLst>
                <a:ext uri="{FF2B5EF4-FFF2-40B4-BE49-F238E27FC236}">
                  <a16:creationId xmlns:a16="http://schemas.microsoft.com/office/drawing/2014/main" id="{8201D794-1E3F-2C2A-9B13-36A4774E637D}"/>
                </a:ext>
              </a:extLst>
            </p:cNvPr>
            <p:cNvSpPr/>
            <p:nvPr/>
          </p:nvSpPr>
          <p:spPr>
            <a:xfrm>
              <a:off x="8394214" y="2282233"/>
              <a:ext cx="256382" cy="265679"/>
            </a:xfrm>
            <a:custGeom>
              <a:avLst/>
              <a:gdLst>
                <a:gd name="connsiteX0" fmla="*/ 92070 w 271244"/>
                <a:gd name="connsiteY0" fmla="*/ 268082 h 281080"/>
                <a:gd name="connsiteX1" fmla="*/ 74784 w 271244"/>
                <a:gd name="connsiteY1" fmla="*/ 256279 h 281080"/>
                <a:gd name="connsiteX2" fmla="*/ 64591 w 271244"/>
                <a:gd name="connsiteY2" fmla="*/ 238125 h 281080"/>
                <a:gd name="connsiteX3" fmla="*/ 55369 w 271244"/>
                <a:gd name="connsiteY3" fmla="*/ 210783 h 281080"/>
                <a:gd name="connsiteX4" fmla="*/ 50814 w 271244"/>
                <a:gd name="connsiteY4" fmla="*/ 193227 h 281080"/>
                <a:gd name="connsiteX5" fmla="*/ 42712 w 271244"/>
                <a:gd name="connsiteY5" fmla="*/ 175260 h 281080"/>
                <a:gd name="connsiteX6" fmla="*/ 26882 w 271244"/>
                <a:gd name="connsiteY6" fmla="*/ 156584 h 281080"/>
                <a:gd name="connsiteX7" fmla="*/ 14150 w 271244"/>
                <a:gd name="connsiteY7" fmla="*/ 142427 h 281080"/>
                <a:gd name="connsiteX8" fmla="*/ 6385 w 271244"/>
                <a:gd name="connsiteY8" fmla="*/ 128083 h 281080"/>
                <a:gd name="connsiteX9" fmla="*/ 0 w 271244"/>
                <a:gd name="connsiteY9" fmla="*/ 114562 h 281080"/>
                <a:gd name="connsiteX10" fmla="*/ 2427 w 271244"/>
                <a:gd name="connsiteY10" fmla="*/ 104850 h 281080"/>
                <a:gd name="connsiteX11" fmla="*/ 7169 w 271244"/>
                <a:gd name="connsiteY11" fmla="*/ 100368 h 281080"/>
                <a:gd name="connsiteX12" fmla="*/ 15271 w 271244"/>
                <a:gd name="connsiteY12" fmla="*/ 84119 h 281080"/>
                <a:gd name="connsiteX13" fmla="*/ 16540 w 271244"/>
                <a:gd name="connsiteY13" fmla="*/ 72166 h 281080"/>
                <a:gd name="connsiteX14" fmla="*/ 19340 w 271244"/>
                <a:gd name="connsiteY14" fmla="*/ 66040 h 281080"/>
                <a:gd name="connsiteX15" fmla="*/ 33378 w 271244"/>
                <a:gd name="connsiteY15" fmla="*/ 61110 h 281080"/>
                <a:gd name="connsiteX16" fmla="*/ 41181 w 271244"/>
                <a:gd name="connsiteY16" fmla="*/ 61110 h 281080"/>
                <a:gd name="connsiteX17" fmla="*/ 50328 w 271244"/>
                <a:gd name="connsiteY17" fmla="*/ 62081 h 281080"/>
                <a:gd name="connsiteX18" fmla="*/ 57273 w 271244"/>
                <a:gd name="connsiteY18" fmla="*/ 57075 h 281080"/>
                <a:gd name="connsiteX19" fmla="*/ 57721 w 271244"/>
                <a:gd name="connsiteY19" fmla="*/ 52855 h 281080"/>
                <a:gd name="connsiteX20" fmla="*/ 67802 w 271244"/>
                <a:gd name="connsiteY20" fmla="*/ 51771 h 281080"/>
                <a:gd name="connsiteX21" fmla="*/ 69183 w 271244"/>
                <a:gd name="connsiteY21" fmla="*/ 45533 h 281080"/>
                <a:gd name="connsiteX22" fmla="*/ 58766 w 271244"/>
                <a:gd name="connsiteY22" fmla="*/ 42993 h 281080"/>
                <a:gd name="connsiteX23" fmla="*/ 56041 w 271244"/>
                <a:gd name="connsiteY23" fmla="*/ 34888 h 281080"/>
                <a:gd name="connsiteX24" fmla="*/ 60633 w 271244"/>
                <a:gd name="connsiteY24" fmla="*/ 30032 h 281080"/>
                <a:gd name="connsiteX25" fmla="*/ 65562 w 271244"/>
                <a:gd name="connsiteY25" fmla="*/ 27529 h 281080"/>
                <a:gd name="connsiteX26" fmla="*/ 68885 w 271244"/>
                <a:gd name="connsiteY26" fmla="*/ 22860 h 281080"/>
                <a:gd name="connsiteX27" fmla="*/ 71759 w 271244"/>
                <a:gd name="connsiteY27" fmla="*/ 9114 h 281080"/>
                <a:gd name="connsiteX28" fmla="*/ 74896 w 271244"/>
                <a:gd name="connsiteY28" fmla="*/ 2428 h 281080"/>
                <a:gd name="connsiteX29" fmla="*/ 78928 w 271244"/>
                <a:gd name="connsiteY29" fmla="*/ 0 h 281080"/>
                <a:gd name="connsiteX30" fmla="*/ 89270 w 271244"/>
                <a:gd name="connsiteY30" fmla="*/ 1083 h 281080"/>
                <a:gd name="connsiteX31" fmla="*/ 98865 w 271244"/>
                <a:gd name="connsiteY31" fmla="*/ 4482 h 281080"/>
                <a:gd name="connsiteX32" fmla="*/ 112380 w 271244"/>
                <a:gd name="connsiteY32" fmla="*/ 6836 h 281080"/>
                <a:gd name="connsiteX33" fmla="*/ 126083 w 271244"/>
                <a:gd name="connsiteY33" fmla="*/ 12103 h 281080"/>
                <a:gd name="connsiteX34" fmla="*/ 139225 w 271244"/>
                <a:gd name="connsiteY34" fmla="*/ 13485 h 281080"/>
                <a:gd name="connsiteX35" fmla="*/ 144639 w 271244"/>
                <a:gd name="connsiteY35" fmla="*/ 20694 h 281080"/>
                <a:gd name="connsiteX36" fmla="*/ 153002 w 271244"/>
                <a:gd name="connsiteY36" fmla="*/ 17780 h 281080"/>
                <a:gd name="connsiteX37" fmla="*/ 149268 w 271244"/>
                <a:gd name="connsiteY37" fmla="*/ 14493 h 281080"/>
                <a:gd name="connsiteX38" fmla="*/ 146767 w 271244"/>
                <a:gd name="connsiteY38" fmla="*/ 11393 h 281080"/>
                <a:gd name="connsiteX39" fmla="*/ 153935 w 271244"/>
                <a:gd name="connsiteY39" fmla="*/ 10721 h 281080"/>
                <a:gd name="connsiteX40" fmla="*/ 166555 w 271244"/>
                <a:gd name="connsiteY40" fmla="*/ 8255 h 281080"/>
                <a:gd name="connsiteX41" fmla="*/ 185857 w 271244"/>
                <a:gd name="connsiteY41" fmla="*/ 14082 h 281080"/>
                <a:gd name="connsiteX42" fmla="*/ 200231 w 271244"/>
                <a:gd name="connsiteY42" fmla="*/ 17481 h 281080"/>
                <a:gd name="connsiteX43" fmla="*/ 200829 w 271244"/>
                <a:gd name="connsiteY43" fmla="*/ 11841 h 281080"/>
                <a:gd name="connsiteX44" fmla="*/ 222782 w 271244"/>
                <a:gd name="connsiteY44" fmla="*/ 15128 h 281080"/>
                <a:gd name="connsiteX45" fmla="*/ 237717 w 271244"/>
                <a:gd name="connsiteY45" fmla="*/ 23794 h 281080"/>
                <a:gd name="connsiteX46" fmla="*/ 253211 w 271244"/>
                <a:gd name="connsiteY46" fmla="*/ 25437 h 281080"/>
                <a:gd name="connsiteX47" fmla="*/ 269564 w 271244"/>
                <a:gd name="connsiteY47" fmla="*/ 32348 h 281080"/>
                <a:gd name="connsiteX48" fmla="*/ 271244 w 271244"/>
                <a:gd name="connsiteY48" fmla="*/ 43554 h 281080"/>
                <a:gd name="connsiteX49" fmla="*/ 267511 w 271244"/>
                <a:gd name="connsiteY49" fmla="*/ 53116 h 281080"/>
                <a:gd name="connsiteX50" fmla="*/ 261275 w 271244"/>
                <a:gd name="connsiteY50" fmla="*/ 58159 h 281080"/>
                <a:gd name="connsiteX51" fmla="*/ 252688 w 271244"/>
                <a:gd name="connsiteY51" fmla="*/ 62902 h 281080"/>
                <a:gd name="connsiteX52" fmla="*/ 246939 w 271244"/>
                <a:gd name="connsiteY52" fmla="*/ 68020 h 281080"/>
                <a:gd name="connsiteX53" fmla="*/ 240629 w 271244"/>
                <a:gd name="connsiteY53" fmla="*/ 73996 h 281080"/>
                <a:gd name="connsiteX54" fmla="*/ 239135 w 271244"/>
                <a:gd name="connsiteY54" fmla="*/ 79076 h 281080"/>
                <a:gd name="connsiteX55" fmla="*/ 235402 w 271244"/>
                <a:gd name="connsiteY55" fmla="*/ 90096 h 281080"/>
                <a:gd name="connsiteX56" fmla="*/ 235402 w 271244"/>
                <a:gd name="connsiteY56" fmla="*/ 98649 h 281080"/>
                <a:gd name="connsiteX57" fmla="*/ 233946 w 271244"/>
                <a:gd name="connsiteY57" fmla="*/ 121285 h 281080"/>
                <a:gd name="connsiteX58" fmla="*/ 236485 w 271244"/>
                <a:gd name="connsiteY58" fmla="*/ 146834 h 281080"/>
                <a:gd name="connsiteX59" fmla="*/ 251718 w 271244"/>
                <a:gd name="connsiteY59" fmla="*/ 173504 h 281080"/>
                <a:gd name="connsiteX60" fmla="*/ 257206 w 271244"/>
                <a:gd name="connsiteY60" fmla="*/ 171226 h 281080"/>
                <a:gd name="connsiteX61" fmla="*/ 255974 w 271244"/>
                <a:gd name="connsiteY61" fmla="*/ 182955 h 281080"/>
                <a:gd name="connsiteX62" fmla="*/ 252240 w 271244"/>
                <a:gd name="connsiteY62" fmla="*/ 192517 h 281080"/>
                <a:gd name="connsiteX63" fmla="*/ 243690 w 271244"/>
                <a:gd name="connsiteY63" fmla="*/ 210633 h 281080"/>
                <a:gd name="connsiteX64" fmla="*/ 231332 w 271244"/>
                <a:gd name="connsiteY64" fmla="*/ 233531 h 281080"/>
                <a:gd name="connsiteX65" fmla="*/ 223118 w 271244"/>
                <a:gd name="connsiteY65" fmla="*/ 244064 h 281080"/>
                <a:gd name="connsiteX66" fmla="*/ 214158 w 271244"/>
                <a:gd name="connsiteY66" fmla="*/ 252618 h 281080"/>
                <a:gd name="connsiteX67" fmla="*/ 211022 w 271244"/>
                <a:gd name="connsiteY67" fmla="*/ 255158 h 281080"/>
                <a:gd name="connsiteX68" fmla="*/ 202210 w 271244"/>
                <a:gd name="connsiteY68" fmla="*/ 255419 h 281080"/>
                <a:gd name="connsiteX69" fmla="*/ 203106 w 271244"/>
                <a:gd name="connsiteY69" fmla="*/ 246940 h 281080"/>
                <a:gd name="connsiteX70" fmla="*/ 196050 w 271244"/>
                <a:gd name="connsiteY70" fmla="*/ 246231 h 281080"/>
                <a:gd name="connsiteX71" fmla="*/ 191570 w 271244"/>
                <a:gd name="connsiteY71" fmla="*/ 241711 h 281080"/>
                <a:gd name="connsiteX72" fmla="*/ 188209 w 271244"/>
                <a:gd name="connsiteY72" fmla="*/ 239694 h 281080"/>
                <a:gd name="connsiteX73" fmla="*/ 179958 w 271244"/>
                <a:gd name="connsiteY73" fmla="*/ 239059 h 281080"/>
                <a:gd name="connsiteX74" fmla="*/ 175665 w 271244"/>
                <a:gd name="connsiteY74" fmla="*/ 236930 h 281080"/>
                <a:gd name="connsiteX75" fmla="*/ 167077 w 271244"/>
                <a:gd name="connsiteY75" fmla="*/ 237453 h 281080"/>
                <a:gd name="connsiteX76" fmla="*/ 161962 w 271244"/>
                <a:gd name="connsiteY76" fmla="*/ 245484 h 281080"/>
                <a:gd name="connsiteX77" fmla="*/ 135193 w 271244"/>
                <a:gd name="connsiteY77" fmla="*/ 242645 h 281080"/>
                <a:gd name="connsiteX78" fmla="*/ 122685 w 271244"/>
                <a:gd name="connsiteY78" fmla="*/ 239918 h 281080"/>
                <a:gd name="connsiteX79" fmla="*/ 118690 w 271244"/>
                <a:gd name="connsiteY79" fmla="*/ 250900 h 281080"/>
                <a:gd name="connsiteX80" fmla="*/ 122424 w 271244"/>
                <a:gd name="connsiteY80" fmla="*/ 257698 h 281080"/>
                <a:gd name="connsiteX81" fmla="*/ 128958 w 271244"/>
                <a:gd name="connsiteY81" fmla="*/ 274768 h 281080"/>
                <a:gd name="connsiteX82" fmla="*/ 121155 w 271244"/>
                <a:gd name="connsiteY82" fmla="*/ 281081 h 281080"/>
                <a:gd name="connsiteX83" fmla="*/ 110439 w 271244"/>
                <a:gd name="connsiteY83" fmla="*/ 276860 h 28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71244" h="281080">
                  <a:moveTo>
                    <a:pt x="92070" y="268082"/>
                  </a:moveTo>
                  <a:lnTo>
                    <a:pt x="74784" y="256279"/>
                  </a:lnTo>
                  <a:lnTo>
                    <a:pt x="64591" y="238125"/>
                  </a:lnTo>
                  <a:lnTo>
                    <a:pt x="55369" y="210783"/>
                  </a:lnTo>
                  <a:lnTo>
                    <a:pt x="50814" y="193227"/>
                  </a:lnTo>
                  <a:lnTo>
                    <a:pt x="42712" y="175260"/>
                  </a:lnTo>
                  <a:lnTo>
                    <a:pt x="26882" y="156584"/>
                  </a:lnTo>
                  <a:lnTo>
                    <a:pt x="14150" y="142427"/>
                  </a:lnTo>
                  <a:lnTo>
                    <a:pt x="6385" y="128083"/>
                  </a:lnTo>
                  <a:lnTo>
                    <a:pt x="0" y="114562"/>
                  </a:lnTo>
                  <a:lnTo>
                    <a:pt x="2427" y="104850"/>
                  </a:lnTo>
                  <a:lnTo>
                    <a:pt x="7169" y="100368"/>
                  </a:lnTo>
                  <a:lnTo>
                    <a:pt x="15271" y="84119"/>
                  </a:lnTo>
                  <a:lnTo>
                    <a:pt x="16540" y="72166"/>
                  </a:lnTo>
                  <a:lnTo>
                    <a:pt x="19340" y="66040"/>
                  </a:lnTo>
                  <a:lnTo>
                    <a:pt x="33378" y="61110"/>
                  </a:lnTo>
                  <a:lnTo>
                    <a:pt x="41181" y="61110"/>
                  </a:lnTo>
                  <a:lnTo>
                    <a:pt x="50328" y="62081"/>
                  </a:lnTo>
                  <a:lnTo>
                    <a:pt x="57273" y="57075"/>
                  </a:lnTo>
                  <a:lnTo>
                    <a:pt x="57721" y="52855"/>
                  </a:lnTo>
                  <a:lnTo>
                    <a:pt x="67802" y="51771"/>
                  </a:lnTo>
                  <a:lnTo>
                    <a:pt x="69183" y="45533"/>
                  </a:lnTo>
                  <a:lnTo>
                    <a:pt x="58766" y="42993"/>
                  </a:lnTo>
                  <a:lnTo>
                    <a:pt x="56041" y="34888"/>
                  </a:lnTo>
                  <a:lnTo>
                    <a:pt x="60633" y="30032"/>
                  </a:lnTo>
                  <a:lnTo>
                    <a:pt x="65562" y="27529"/>
                  </a:lnTo>
                  <a:lnTo>
                    <a:pt x="68885" y="22860"/>
                  </a:lnTo>
                  <a:lnTo>
                    <a:pt x="71759" y="9114"/>
                  </a:lnTo>
                  <a:lnTo>
                    <a:pt x="74896" y="2428"/>
                  </a:lnTo>
                  <a:lnTo>
                    <a:pt x="78928" y="0"/>
                  </a:lnTo>
                  <a:lnTo>
                    <a:pt x="89270" y="1083"/>
                  </a:lnTo>
                  <a:lnTo>
                    <a:pt x="98865" y="4482"/>
                  </a:lnTo>
                  <a:lnTo>
                    <a:pt x="112380" y="6836"/>
                  </a:lnTo>
                  <a:lnTo>
                    <a:pt x="126083" y="12103"/>
                  </a:lnTo>
                  <a:lnTo>
                    <a:pt x="139225" y="13485"/>
                  </a:lnTo>
                  <a:lnTo>
                    <a:pt x="144639" y="20694"/>
                  </a:lnTo>
                  <a:lnTo>
                    <a:pt x="153002" y="17780"/>
                  </a:lnTo>
                  <a:lnTo>
                    <a:pt x="149268" y="14493"/>
                  </a:lnTo>
                  <a:lnTo>
                    <a:pt x="146767" y="11393"/>
                  </a:lnTo>
                  <a:lnTo>
                    <a:pt x="153935" y="10721"/>
                  </a:lnTo>
                  <a:lnTo>
                    <a:pt x="166555" y="8255"/>
                  </a:lnTo>
                  <a:lnTo>
                    <a:pt x="185857" y="14082"/>
                  </a:lnTo>
                  <a:lnTo>
                    <a:pt x="200231" y="17481"/>
                  </a:lnTo>
                  <a:lnTo>
                    <a:pt x="200829" y="11841"/>
                  </a:lnTo>
                  <a:lnTo>
                    <a:pt x="222782" y="15128"/>
                  </a:lnTo>
                  <a:lnTo>
                    <a:pt x="237717" y="23794"/>
                  </a:lnTo>
                  <a:lnTo>
                    <a:pt x="253211" y="25437"/>
                  </a:lnTo>
                  <a:lnTo>
                    <a:pt x="269564" y="32348"/>
                  </a:lnTo>
                  <a:lnTo>
                    <a:pt x="271244" y="43554"/>
                  </a:lnTo>
                  <a:lnTo>
                    <a:pt x="267511" y="53116"/>
                  </a:lnTo>
                  <a:lnTo>
                    <a:pt x="261275" y="58159"/>
                  </a:lnTo>
                  <a:lnTo>
                    <a:pt x="252688" y="62902"/>
                  </a:lnTo>
                  <a:lnTo>
                    <a:pt x="246939" y="68020"/>
                  </a:lnTo>
                  <a:lnTo>
                    <a:pt x="240629" y="73996"/>
                  </a:lnTo>
                  <a:lnTo>
                    <a:pt x="239135" y="79076"/>
                  </a:lnTo>
                  <a:lnTo>
                    <a:pt x="235402" y="90096"/>
                  </a:lnTo>
                  <a:lnTo>
                    <a:pt x="235402" y="98649"/>
                  </a:lnTo>
                  <a:lnTo>
                    <a:pt x="233946" y="121285"/>
                  </a:lnTo>
                  <a:lnTo>
                    <a:pt x="236485" y="146834"/>
                  </a:lnTo>
                  <a:lnTo>
                    <a:pt x="251718" y="173504"/>
                  </a:lnTo>
                  <a:lnTo>
                    <a:pt x="257206" y="171226"/>
                  </a:lnTo>
                  <a:lnTo>
                    <a:pt x="255974" y="182955"/>
                  </a:lnTo>
                  <a:lnTo>
                    <a:pt x="252240" y="192517"/>
                  </a:lnTo>
                  <a:lnTo>
                    <a:pt x="243690" y="210633"/>
                  </a:lnTo>
                  <a:lnTo>
                    <a:pt x="231332" y="233531"/>
                  </a:lnTo>
                  <a:lnTo>
                    <a:pt x="223118" y="244064"/>
                  </a:lnTo>
                  <a:lnTo>
                    <a:pt x="214158" y="252618"/>
                  </a:lnTo>
                  <a:lnTo>
                    <a:pt x="211022" y="255158"/>
                  </a:lnTo>
                  <a:lnTo>
                    <a:pt x="202210" y="255419"/>
                  </a:lnTo>
                  <a:lnTo>
                    <a:pt x="203106" y="246940"/>
                  </a:lnTo>
                  <a:lnTo>
                    <a:pt x="196050" y="246231"/>
                  </a:lnTo>
                  <a:lnTo>
                    <a:pt x="191570" y="241711"/>
                  </a:lnTo>
                  <a:lnTo>
                    <a:pt x="188209" y="239694"/>
                  </a:lnTo>
                  <a:lnTo>
                    <a:pt x="179958" y="239059"/>
                  </a:lnTo>
                  <a:lnTo>
                    <a:pt x="175665" y="236930"/>
                  </a:lnTo>
                  <a:lnTo>
                    <a:pt x="167077" y="237453"/>
                  </a:lnTo>
                  <a:cubicBezTo>
                    <a:pt x="167077" y="237453"/>
                    <a:pt x="163344" y="245633"/>
                    <a:pt x="161962" y="245484"/>
                  </a:cubicBezTo>
                  <a:lnTo>
                    <a:pt x="135193" y="242645"/>
                  </a:lnTo>
                  <a:lnTo>
                    <a:pt x="122685" y="239918"/>
                  </a:lnTo>
                  <a:lnTo>
                    <a:pt x="118690" y="250900"/>
                  </a:lnTo>
                  <a:lnTo>
                    <a:pt x="122424" y="257698"/>
                  </a:lnTo>
                  <a:lnTo>
                    <a:pt x="128958" y="274768"/>
                  </a:lnTo>
                  <a:lnTo>
                    <a:pt x="121155" y="281081"/>
                  </a:lnTo>
                  <a:lnTo>
                    <a:pt x="110439" y="276860"/>
                  </a:lnTo>
                  <a:close/>
                </a:path>
              </a:pathLst>
            </a:custGeom>
            <a:solidFill>
              <a:srgbClr val="CCCCCC"/>
            </a:solidFill>
            <a:ln w="7457" cap="rnd">
              <a:solidFill>
                <a:srgbClr val="FFFFFF"/>
              </a:solidFill>
              <a:prstDash val="solid"/>
              <a:round/>
            </a:ln>
          </p:spPr>
          <p:txBody>
            <a:bodyPr rtlCol="0" anchor="ctr"/>
            <a:lstStyle/>
            <a:p>
              <a:endParaRPr lang="it-CO"/>
            </a:p>
          </p:txBody>
        </p:sp>
        <p:sp>
          <p:nvSpPr>
            <p:cNvPr id="17" name="Figura a mano libera 16">
              <a:extLst>
                <a:ext uri="{FF2B5EF4-FFF2-40B4-BE49-F238E27FC236}">
                  <a16:creationId xmlns:a16="http://schemas.microsoft.com/office/drawing/2014/main" id="{2E75B1C1-0EB1-BCF6-F65A-32ACA8700050}"/>
                </a:ext>
              </a:extLst>
            </p:cNvPr>
            <p:cNvSpPr/>
            <p:nvPr/>
          </p:nvSpPr>
          <p:spPr>
            <a:xfrm>
              <a:off x="8593780" y="2312845"/>
              <a:ext cx="190353" cy="229737"/>
            </a:xfrm>
            <a:custGeom>
              <a:avLst/>
              <a:gdLst>
                <a:gd name="connsiteX0" fmla="*/ 58057 w 201388"/>
                <a:gd name="connsiteY0" fmla="*/ 0 h 243055"/>
                <a:gd name="connsiteX1" fmla="*/ 59737 w 201388"/>
                <a:gd name="connsiteY1" fmla="*/ 11131 h 243055"/>
                <a:gd name="connsiteX2" fmla="*/ 55891 w 201388"/>
                <a:gd name="connsiteY2" fmla="*/ 20693 h 243055"/>
                <a:gd name="connsiteX3" fmla="*/ 49656 w 201388"/>
                <a:gd name="connsiteY3" fmla="*/ 25736 h 243055"/>
                <a:gd name="connsiteX4" fmla="*/ 41555 w 201388"/>
                <a:gd name="connsiteY4" fmla="*/ 30555 h 243055"/>
                <a:gd name="connsiteX5" fmla="*/ 35805 w 201388"/>
                <a:gd name="connsiteY5" fmla="*/ 35672 h 243055"/>
                <a:gd name="connsiteX6" fmla="*/ 29458 w 201388"/>
                <a:gd name="connsiteY6" fmla="*/ 41648 h 243055"/>
                <a:gd name="connsiteX7" fmla="*/ 28002 w 201388"/>
                <a:gd name="connsiteY7" fmla="*/ 46729 h 243055"/>
                <a:gd name="connsiteX8" fmla="*/ 24455 w 201388"/>
                <a:gd name="connsiteY8" fmla="*/ 57748 h 243055"/>
                <a:gd name="connsiteX9" fmla="*/ 24529 w 201388"/>
                <a:gd name="connsiteY9" fmla="*/ 66301 h 243055"/>
                <a:gd name="connsiteX10" fmla="*/ 23073 w 201388"/>
                <a:gd name="connsiteY10" fmla="*/ 88937 h 243055"/>
                <a:gd name="connsiteX11" fmla="*/ 25612 w 201388"/>
                <a:gd name="connsiteY11" fmla="*/ 114487 h 243055"/>
                <a:gd name="connsiteX12" fmla="*/ 40845 w 201388"/>
                <a:gd name="connsiteY12" fmla="*/ 141157 h 243055"/>
                <a:gd name="connsiteX13" fmla="*/ 46334 w 201388"/>
                <a:gd name="connsiteY13" fmla="*/ 138878 h 243055"/>
                <a:gd name="connsiteX14" fmla="*/ 45101 w 201388"/>
                <a:gd name="connsiteY14" fmla="*/ 150607 h 243055"/>
                <a:gd name="connsiteX15" fmla="*/ 41219 w 201388"/>
                <a:gd name="connsiteY15" fmla="*/ 160169 h 243055"/>
                <a:gd name="connsiteX16" fmla="*/ 32706 w 201388"/>
                <a:gd name="connsiteY16" fmla="*/ 178286 h 243055"/>
                <a:gd name="connsiteX17" fmla="*/ 20310 w 201388"/>
                <a:gd name="connsiteY17" fmla="*/ 201183 h 243055"/>
                <a:gd name="connsiteX18" fmla="*/ 12097 w 201388"/>
                <a:gd name="connsiteY18" fmla="*/ 211716 h 243055"/>
                <a:gd name="connsiteX19" fmla="*/ 3136 w 201388"/>
                <a:gd name="connsiteY19" fmla="*/ 220270 h 243055"/>
                <a:gd name="connsiteX20" fmla="*/ 0 w 201388"/>
                <a:gd name="connsiteY20" fmla="*/ 222810 h 243055"/>
                <a:gd name="connsiteX21" fmla="*/ 1643 w 201388"/>
                <a:gd name="connsiteY21" fmla="*/ 229608 h 243055"/>
                <a:gd name="connsiteX22" fmla="*/ 12918 w 201388"/>
                <a:gd name="connsiteY22" fmla="*/ 230804 h 243055"/>
                <a:gd name="connsiteX23" fmla="*/ 27666 w 201388"/>
                <a:gd name="connsiteY23" fmla="*/ 239470 h 243055"/>
                <a:gd name="connsiteX24" fmla="*/ 50851 w 201388"/>
                <a:gd name="connsiteY24" fmla="*/ 226732 h 243055"/>
                <a:gd name="connsiteX25" fmla="*/ 59700 w 201388"/>
                <a:gd name="connsiteY25" fmla="*/ 232858 h 243055"/>
                <a:gd name="connsiteX26" fmla="*/ 65225 w 201388"/>
                <a:gd name="connsiteY26" fmla="*/ 234427 h 243055"/>
                <a:gd name="connsiteX27" fmla="*/ 76986 w 201388"/>
                <a:gd name="connsiteY27" fmla="*/ 230879 h 243055"/>
                <a:gd name="connsiteX28" fmla="*/ 83483 w 201388"/>
                <a:gd name="connsiteY28" fmla="*/ 232522 h 243055"/>
                <a:gd name="connsiteX29" fmla="*/ 82661 w 201388"/>
                <a:gd name="connsiteY29" fmla="*/ 240030 h 243055"/>
                <a:gd name="connsiteX30" fmla="*/ 102300 w 201388"/>
                <a:gd name="connsiteY30" fmla="*/ 243056 h 243055"/>
                <a:gd name="connsiteX31" fmla="*/ 125373 w 201388"/>
                <a:gd name="connsiteY31" fmla="*/ 222213 h 243055"/>
                <a:gd name="connsiteX32" fmla="*/ 126568 w 201388"/>
                <a:gd name="connsiteY32" fmla="*/ 210932 h 243055"/>
                <a:gd name="connsiteX33" fmla="*/ 137881 w 201388"/>
                <a:gd name="connsiteY33" fmla="*/ 202640 h 243055"/>
                <a:gd name="connsiteX34" fmla="*/ 149604 w 201388"/>
                <a:gd name="connsiteY34" fmla="*/ 194982 h 243055"/>
                <a:gd name="connsiteX35" fmla="*/ 150985 w 201388"/>
                <a:gd name="connsiteY35" fmla="*/ 183963 h 243055"/>
                <a:gd name="connsiteX36" fmla="*/ 155018 w 201388"/>
                <a:gd name="connsiteY36" fmla="*/ 181871 h 243055"/>
                <a:gd name="connsiteX37" fmla="*/ 166032 w 201388"/>
                <a:gd name="connsiteY37" fmla="*/ 171637 h 243055"/>
                <a:gd name="connsiteX38" fmla="*/ 173462 w 201388"/>
                <a:gd name="connsiteY38" fmla="*/ 155313 h 243055"/>
                <a:gd name="connsiteX39" fmla="*/ 179211 w 201388"/>
                <a:gd name="connsiteY39" fmla="*/ 152363 h 243055"/>
                <a:gd name="connsiteX40" fmla="*/ 185895 w 201388"/>
                <a:gd name="connsiteY40" fmla="*/ 145228 h 243055"/>
                <a:gd name="connsiteX41" fmla="*/ 195975 w 201388"/>
                <a:gd name="connsiteY41" fmla="*/ 130623 h 243055"/>
                <a:gd name="connsiteX42" fmla="*/ 200679 w 201388"/>
                <a:gd name="connsiteY42" fmla="*/ 124348 h 243055"/>
                <a:gd name="connsiteX43" fmla="*/ 201389 w 201388"/>
                <a:gd name="connsiteY43" fmla="*/ 117662 h 243055"/>
                <a:gd name="connsiteX44" fmla="*/ 197917 w 201388"/>
                <a:gd name="connsiteY44" fmla="*/ 110154 h 243055"/>
                <a:gd name="connsiteX45" fmla="*/ 197842 w 201388"/>
                <a:gd name="connsiteY45" fmla="*/ 101600 h 243055"/>
                <a:gd name="connsiteX46" fmla="*/ 193287 w 201388"/>
                <a:gd name="connsiteY46" fmla="*/ 90693 h 243055"/>
                <a:gd name="connsiteX47" fmla="*/ 186828 w 201388"/>
                <a:gd name="connsiteY47" fmla="*/ 89049 h 243055"/>
                <a:gd name="connsiteX48" fmla="*/ 188097 w 201388"/>
                <a:gd name="connsiteY48" fmla="*/ 94914 h 243055"/>
                <a:gd name="connsiteX49" fmla="*/ 183878 w 201388"/>
                <a:gd name="connsiteY49" fmla="*/ 103468 h 243055"/>
                <a:gd name="connsiteX50" fmla="*/ 176785 w 201388"/>
                <a:gd name="connsiteY50" fmla="*/ 107950 h 243055"/>
                <a:gd name="connsiteX51" fmla="*/ 178203 w 201388"/>
                <a:gd name="connsiteY51" fmla="*/ 103356 h 243055"/>
                <a:gd name="connsiteX52" fmla="*/ 181190 w 201388"/>
                <a:gd name="connsiteY52" fmla="*/ 97491 h 243055"/>
                <a:gd name="connsiteX53" fmla="*/ 180518 w 201388"/>
                <a:gd name="connsiteY53" fmla="*/ 90282 h 243055"/>
                <a:gd name="connsiteX54" fmla="*/ 177867 w 201388"/>
                <a:gd name="connsiteY54" fmla="*/ 83857 h 243055"/>
                <a:gd name="connsiteX55" fmla="*/ 171408 w 201388"/>
                <a:gd name="connsiteY55" fmla="*/ 73174 h 243055"/>
                <a:gd name="connsiteX56" fmla="*/ 162560 w 201388"/>
                <a:gd name="connsiteY56" fmla="*/ 67049 h 243055"/>
                <a:gd name="connsiteX57" fmla="*/ 157183 w 201388"/>
                <a:gd name="connsiteY57" fmla="*/ 64098 h 243055"/>
                <a:gd name="connsiteX58" fmla="*/ 152741 w 201388"/>
                <a:gd name="connsiteY58" fmla="*/ 56515 h 243055"/>
                <a:gd name="connsiteX59" fmla="*/ 147626 w 201388"/>
                <a:gd name="connsiteY59" fmla="*/ 55506 h 243055"/>
                <a:gd name="connsiteX60" fmla="*/ 133662 w 201388"/>
                <a:gd name="connsiteY60" fmla="*/ 39295 h 243055"/>
                <a:gd name="connsiteX61" fmla="*/ 124104 w 201388"/>
                <a:gd name="connsiteY61" fmla="*/ 31190 h 243055"/>
                <a:gd name="connsiteX62" fmla="*/ 115591 w 201388"/>
                <a:gd name="connsiteY62" fmla="*/ 28388 h 243055"/>
                <a:gd name="connsiteX63" fmla="*/ 99836 w 201388"/>
                <a:gd name="connsiteY63" fmla="*/ 22449 h 243055"/>
                <a:gd name="connsiteX64" fmla="*/ 89456 w 201388"/>
                <a:gd name="connsiteY64" fmla="*/ 17556 h 243055"/>
                <a:gd name="connsiteX65" fmla="*/ 73476 w 201388"/>
                <a:gd name="connsiteY65" fmla="*/ 6873 h 243055"/>
                <a:gd name="connsiteX66" fmla="*/ 66495 w 201388"/>
                <a:gd name="connsiteY66" fmla="*/ 896 h 243055"/>
                <a:gd name="connsiteX67" fmla="*/ 58057 w 201388"/>
                <a:gd name="connsiteY67" fmla="*/ 0 h 24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01388" h="243055">
                  <a:moveTo>
                    <a:pt x="58057" y="0"/>
                  </a:moveTo>
                  <a:lnTo>
                    <a:pt x="59737" y="11131"/>
                  </a:lnTo>
                  <a:lnTo>
                    <a:pt x="55891" y="20693"/>
                  </a:lnTo>
                  <a:lnTo>
                    <a:pt x="49656" y="25736"/>
                  </a:lnTo>
                  <a:lnTo>
                    <a:pt x="41555" y="30555"/>
                  </a:lnTo>
                  <a:lnTo>
                    <a:pt x="35805" y="35672"/>
                  </a:lnTo>
                  <a:lnTo>
                    <a:pt x="29458" y="41648"/>
                  </a:lnTo>
                  <a:lnTo>
                    <a:pt x="28002" y="46729"/>
                  </a:lnTo>
                  <a:lnTo>
                    <a:pt x="24455" y="57748"/>
                  </a:lnTo>
                  <a:lnTo>
                    <a:pt x="24529" y="66301"/>
                  </a:lnTo>
                  <a:lnTo>
                    <a:pt x="23073" y="88937"/>
                  </a:lnTo>
                  <a:lnTo>
                    <a:pt x="25612" y="114487"/>
                  </a:lnTo>
                  <a:lnTo>
                    <a:pt x="40845" y="141157"/>
                  </a:lnTo>
                  <a:lnTo>
                    <a:pt x="46334" y="138878"/>
                  </a:lnTo>
                  <a:lnTo>
                    <a:pt x="45101" y="150607"/>
                  </a:lnTo>
                  <a:lnTo>
                    <a:pt x="41219" y="160169"/>
                  </a:lnTo>
                  <a:lnTo>
                    <a:pt x="32706" y="178286"/>
                  </a:lnTo>
                  <a:lnTo>
                    <a:pt x="20310" y="201183"/>
                  </a:lnTo>
                  <a:lnTo>
                    <a:pt x="12097" y="211716"/>
                  </a:lnTo>
                  <a:lnTo>
                    <a:pt x="3136" y="220270"/>
                  </a:lnTo>
                  <a:lnTo>
                    <a:pt x="0" y="222810"/>
                  </a:lnTo>
                  <a:lnTo>
                    <a:pt x="1643" y="229608"/>
                  </a:lnTo>
                  <a:lnTo>
                    <a:pt x="12918" y="230804"/>
                  </a:lnTo>
                  <a:lnTo>
                    <a:pt x="27666" y="239470"/>
                  </a:lnTo>
                  <a:lnTo>
                    <a:pt x="50851" y="226732"/>
                  </a:lnTo>
                  <a:lnTo>
                    <a:pt x="59700" y="232858"/>
                  </a:lnTo>
                  <a:lnTo>
                    <a:pt x="65225" y="234427"/>
                  </a:lnTo>
                  <a:lnTo>
                    <a:pt x="76986" y="230879"/>
                  </a:lnTo>
                  <a:lnTo>
                    <a:pt x="83483" y="232522"/>
                  </a:lnTo>
                  <a:lnTo>
                    <a:pt x="82661" y="240030"/>
                  </a:lnTo>
                  <a:lnTo>
                    <a:pt x="102300" y="243056"/>
                  </a:lnTo>
                  <a:lnTo>
                    <a:pt x="125373" y="222213"/>
                  </a:lnTo>
                  <a:lnTo>
                    <a:pt x="126568" y="210932"/>
                  </a:lnTo>
                  <a:lnTo>
                    <a:pt x="137881" y="202640"/>
                  </a:lnTo>
                  <a:lnTo>
                    <a:pt x="149604" y="194982"/>
                  </a:lnTo>
                  <a:lnTo>
                    <a:pt x="150985" y="183963"/>
                  </a:lnTo>
                  <a:lnTo>
                    <a:pt x="155018" y="181871"/>
                  </a:lnTo>
                  <a:lnTo>
                    <a:pt x="166032" y="171637"/>
                  </a:lnTo>
                  <a:lnTo>
                    <a:pt x="173462" y="155313"/>
                  </a:lnTo>
                  <a:lnTo>
                    <a:pt x="179211" y="152363"/>
                  </a:lnTo>
                  <a:lnTo>
                    <a:pt x="185895" y="145228"/>
                  </a:lnTo>
                  <a:lnTo>
                    <a:pt x="195975" y="130623"/>
                  </a:lnTo>
                  <a:lnTo>
                    <a:pt x="200679" y="124348"/>
                  </a:lnTo>
                  <a:lnTo>
                    <a:pt x="201389" y="117662"/>
                  </a:lnTo>
                  <a:lnTo>
                    <a:pt x="197917" y="110154"/>
                  </a:lnTo>
                  <a:lnTo>
                    <a:pt x="197842" y="101600"/>
                  </a:lnTo>
                  <a:lnTo>
                    <a:pt x="193287" y="90693"/>
                  </a:lnTo>
                  <a:lnTo>
                    <a:pt x="186828" y="89049"/>
                  </a:lnTo>
                  <a:lnTo>
                    <a:pt x="188097" y="94914"/>
                  </a:lnTo>
                  <a:lnTo>
                    <a:pt x="183878" y="103468"/>
                  </a:lnTo>
                  <a:lnTo>
                    <a:pt x="176785" y="107950"/>
                  </a:lnTo>
                  <a:lnTo>
                    <a:pt x="178203" y="103356"/>
                  </a:lnTo>
                  <a:lnTo>
                    <a:pt x="181190" y="97491"/>
                  </a:lnTo>
                  <a:lnTo>
                    <a:pt x="180518" y="90282"/>
                  </a:lnTo>
                  <a:lnTo>
                    <a:pt x="177867" y="83857"/>
                  </a:lnTo>
                  <a:lnTo>
                    <a:pt x="171408" y="73174"/>
                  </a:lnTo>
                  <a:lnTo>
                    <a:pt x="162560" y="67049"/>
                  </a:lnTo>
                  <a:lnTo>
                    <a:pt x="157183" y="64098"/>
                  </a:lnTo>
                  <a:lnTo>
                    <a:pt x="152741" y="56515"/>
                  </a:lnTo>
                  <a:lnTo>
                    <a:pt x="147626" y="55506"/>
                  </a:lnTo>
                  <a:lnTo>
                    <a:pt x="133662" y="39295"/>
                  </a:lnTo>
                  <a:lnTo>
                    <a:pt x="124104" y="31190"/>
                  </a:lnTo>
                  <a:lnTo>
                    <a:pt x="115591" y="28388"/>
                  </a:lnTo>
                  <a:lnTo>
                    <a:pt x="99836" y="22449"/>
                  </a:lnTo>
                  <a:lnTo>
                    <a:pt x="89456" y="17556"/>
                  </a:lnTo>
                  <a:lnTo>
                    <a:pt x="73476" y="6873"/>
                  </a:lnTo>
                  <a:lnTo>
                    <a:pt x="66495" y="896"/>
                  </a:lnTo>
                  <a:lnTo>
                    <a:pt x="58057"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18" name="Figura a mano libera 17">
              <a:extLst>
                <a:ext uri="{FF2B5EF4-FFF2-40B4-BE49-F238E27FC236}">
                  <a16:creationId xmlns:a16="http://schemas.microsoft.com/office/drawing/2014/main" id="{47144CC2-FCFB-E732-6782-D216796926E8}"/>
                </a:ext>
              </a:extLst>
            </p:cNvPr>
            <p:cNvSpPr/>
            <p:nvPr/>
          </p:nvSpPr>
          <p:spPr>
            <a:xfrm>
              <a:off x="6973791" y="3638630"/>
              <a:ext cx="707494" cy="2791878"/>
            </a:xfrm>
            <a:custGeom>
              <a:avLst/>
              <a:gdLst>
                <a:gd name="connsiteX0" fmla="*/ 566308 w 748506"/>
                <a:gd name="connsiteY0" fmla="*/ 43553 h 2953720"/>
                <a:gd name="connsiteX1" fmla="*/ 581579 w 748506"/>
                <a:gd name="connsiteY1" fmla="*/ 42769 h 2953720"/>
                <a:gd name="connsiteX2" fmla="*/ 589046 w 748506"/>
                <a:gd name="connsiteY2" fmla="*/ 43591 h 2953720"/>
                <a:gd name="connsiteX3" fmla="*/ 601964 w 748506"/>
                <a:gd name="connsiteY3" fmla="*/ 33543 h 2953720"/>
                <a:gd name="connsiteX4" fmla="*/ 606705 w 748506"/>
                <a:gd name="connsiteY4" fmla="*/ 28799 h 2953720"/>
                <a:gd name="connsiteX5" fmla="*/ 607714 w 748506"/>
                <a:gd name="connsiteY5" fmla="*/ 19423 h 2953720"/>
                <a:gd name="connsiteX6" fmla="*/ 603980 w 748506"/>
                <a:gd name="connsiteY6" fmla="*/ 11430 h 2953720"/>
                <a:gd name="connsiteX7" fmla="*/ 607303 w 748506"/>
                <a:gd name="connsiteY7" fmla="*/ 2278 h 2953720"/>
                <a:gd name="connsiteX8" fmla="*/ 621789 w 748506"/>
                <a:gd name="connsiteY8" fmla="*/ 0 h 2953720"/>
                <a:gd name="connsiteX9" fmla="*/ 624141 w 748506"/>
                <a:gd name="connsiteY9" fmla="*/ 224 h 2953720"/>
                <a:gd name="connsiteX10" fmla="*/ 634857 w 748506"/>
                <a:gd name="connsiteY10" fmla="*/ 15614 h 2953720"/>
                <a:gd name="connsiteX11" fmla="*/ 641316 w 748506"/>
                <a:gd name="connsiteY11" fmla="*/ 26819 h 2953720"/>
                <a:gd name="connsiteX12" fmla="*/ 649268 w 748506"/>
                <a:gd name="connsiteY12" fmla="*/ 27641 h 2953720"/>
                <a:gd name="connsiteX13" fmla="*/ 651023 w 748506"/>
                <a:gd name="connsiteY13" fmla="*/ 33543 h 2953720"/>
                <a:gd name="connsiteX14" fmla="*/ 644564 w 748506"/>
                <a:gd name="connsiteY14" fmla="*/ 41013 h 2953720"/>
                <a:gd name="connsiteX15" fmla="*/ 649306 w 748506"/>
                <a:gd name="connsiteY15" fmla="*/ 50053 h 2953720"/>
                <a:gd name="connsiteX16" fmla="*/ 648074 w 748506"/>
                <a:gd name="connsiteY16" fmla="*/ 61782 h 2953720"/>
                <a:gd name="connsiteX17" fmla="*/ 652964 w 748506"/>
                <a:gd name="connsiteY17" fmla="*/ 78441 h 2953720"/>
                <a:gd name="connsiteX18" fmla="*/ 656026 w 748506"/>
                <a:gd name="connsiteY18" fmla="*/ 85426 h 2953720"/>
                <a:gd name="connsiteX19" fmla="*/ 652666 w 748506"/>
                <a:gd name="connsiteY19" fmla="*/ 95026 h 2953720"/>
                <a:gd name="connsiteX20" fmla="*/ 670214 w 748506"/>
                <a:gd name="connsiteY20" fmla="*/ 117774 h 2953720"/>
                <a:gd name="connsiteX21" fmla="*/ 683953 w 748506"/>
                <a:gd name="connsiteY21" fmla="*/ 126813 h 2953720"/>
                <a:gd name="connsiteX22" fmla="*/ 678502 w 748506"/>
                <a:gd name="connsiteY22" fmla="*/ 138019 h 2953720"/>
                <a:gd name="connsiteX23" fmla="*/ 666181 w 748506"/>
                <a:gd name="connsiteY23" fmla="*/ 151429 h 2953720"/>
                <a:gd name="connsiteX24" fmla="*/ 673649 w 748506"/>
                <a:gd name="connsiteY24" fmla="*/ 161253 h 2953720"/>
                <a:gd name="connsiteX25" fmla="*/ 672155 w 748506"/>
                <a:gd name="connsiteY25" fmla="*/ 171039 h 2953720"/>
                <a:gd name="connsiteX26" fmla="*/ 662821 w 748506"/>
                <a:gd name="connsiteY26" fmla="*/ 173878 h 2953720"/>
                <a:gd name="connsiteX27" fmla="*/ 656511 w 748506"/>
                <a:gd name="connsiteY27" fmla="*/ 175110 h 2953720"/>
                <a:gd name="connsiteX28" fmla="*/ 656922 w 748506"/>
                <a:gd name="connsiteY28" fmla="*/ 180377 h 2953720"/>
                <a:gd name="connsiteX29" fmla="*/ 661216 w 748506"/>
                <a:gd name="connsiteY29" fmla="*/ 184636 h 2953720"/>
                <a:gd name="connsiteX30" fmla="*/ 661216 w 748506"/>
                <a:gd name="connsiteY30" fmla="*/ 192106 h 2953720"/>
                <a:gd name="connsiteX31" fmla="*/ 655354 w 748506"/>
                <a:gd name="connsiteY31" fmla="*/ 198120 h 2953720"/>
                <a:gd name="connsiteX32" fmla="*/ 654570 w 748506"/>
                <a:gd name="connsiteY32" fmla="*/ 201370 h 2953720"/>
                <a:gd name="connsiteX33" fmla="*/ 663045 w 748506"/>
                <a:gd name="connsiteY33" fmla="*/ 206524 h 2953720"/>
                <a:gd name="connsiteX34" fmla="*/ 669990 w 748506"/>
                <a:gd name="connsiteY34" fmla="*/ 212463 h 2953720"/>
                <a:gd name="connsiteX35" fmla="*/ 666256 w 748506"/>
                <a:gd name="connsiteY35" fmla="*/ 219710 h 2953720"/>
                <a:gd name="connsiteX36" fmla="*/ 664203 w 748506"/>
                <a:gd name="connsiteY36" fmla="*/ 225649 h 2953720"/>
                <a:gd name="connsiteX37" fmla="*/ 664725 w 748506"/>
                <a:gd name="connsiteY37" fmla="*/ 234278 h 2953720"/>
                <a:gd name="connsiteX38" fmla="*/ 671931 w 748506"/>
                <a:gd name="connsiteY38" fmla="*/ 238013 h 2953720"/>
                <a:gd name="connsiteX39" fmla="*/ 677083 w 748506"/>
                <a:gd name="connsiteY39" fmla="*/ 238573 h 2953720"/>
                <a:gd name="connsiteX40" fmla="*/ 681900 w 748506"/>
                <a:gd name="connsiteY40" fmla="*/ 247127 h 2953720"/>
                <a:gd name="connsiteX41" fmla="*/ 682759 w 748506"/>
                <a:gd name="connsiteY41" fmla="*/ 261470 h 2953720"/>
                <a:gd name="connsiteX42" fmla="*/ 683953 w 748506"/>
                <a:gd name="connsiteY42" fmla="*/ 272676 h 2953720"/>
                <a:gd name="connsiteX43" fmla="*/ 682833 w 748506"/>
                <a:gd name="connsiteY43" fmla="*/ 283471 h 2953720"/>
                <a:gd name="connsiteX44" fmla="*/ 685596 w 748506"/>
                <a:gd name="connsiteY44" fmla="*/ 293258 h 2953720"/>
                <a:gd name="connsiteX45" fmla="*/ 690711 w 748506"/>
                <a:gd name="connsiteY45" fmla="*/ 308199 h 2953720"/>
                <a:gd name="connsiteX46" fmla="*/ 692242 w 748506"/>
                <a:gd name="connsiteY46" fmla="*/ 315969 h 2953720"/>
                <a:gd name="connsiteX47" fmla="*/ 693996 w 748506"/>
                <a:gd name="connsiteY47" fmla="*/ 321833 h 2953720"/>
                <a:gd name="connsiteX48" fmla="*/ 692391 w 748506"/>
                <a:gd name="connsiteY48" fmla="*/ 337334 h 2953720"/>
                <a:gd name="connsiteX49" fmla="*/ 694220 w 748506"/>
                <a:gd name="connsiteY49" fmla="*/ 356011 h 2953720"/>
                <a:gd name="connsiteX50" fmla="*/ 693362 w 748506"/>
                <a:gd name="connsiteY50" fmla="*/ 364004 h 2953720"/>
                <a:gd name="connsiteX51" fmla="*/ 698514 w 748506"/>
                <a:gd name="connsiteY51" fmla="*/ 369271 h 2953720"/>
                <a:gd name="connsiteX52" fmla="*/ 705682 w 748506"/>
                <a:gd name="connsiteY52" fmla="*/ 373380 h 2953720"/>
                <a:gd name="connsiteX53" fmla="*/ 712702 w 748506"/>
                <a:gd name="connsiteY53" fmla="*/ 374090 h 2953720"/>
                <a:gd name="connsiteX54" fmla="*/ 722596 w 748506"/>
                <a:gd name="connsiteY54" fmla="*/ 375136 h 2953720"/>
                <a:gd name="connsiteX55" fmla="*/ 732042 w 748506"/>
                <a:gd name="connsiteY55" fmla="*/ 370915 h 2953720"/>
                <a:gd name="connsiteX56" fmla="*/ 735477 w 748506"/>
                <a:gd name="connsiteY56" fmla="*/ 369869 h 2953720"/>
                <a:gd name="connsiteX57" fmla="*/ 748507 w 748506"/>
                <a:gd name="connsiteY57" fmla="*/ 385931 h 2953720"/>
                <a:gd name="connsiteX58" fmla="*/ 729204 w 748506"/>
                <a:gd name="connsiteY58" fmla="*/ 429484 h 2953720"/>
                <a:gd name="connsiteX59" fmla="*/ 718526 w 748506"/>
                <a:gd name="connsiteY59" fmla="*/ 454511 h 2953720"/>
                <a:gd name="connsiteX60" fmla="*/ 672155 w 748506"/>
                <a:gd name="connsiteY60" fmla="*/ 470983 h 2953720"/>
                <a:gd name="connsiteX61" fmla="*/ 663456 w 748506"/>
                <a:gd name="connsiteY61" fmla="*/ 472440 h 2953720"/>
                <a:gd name="connsiteX62" fmla="*/ 661029 w 748506"/>
                <a:gd name="connsiteY62" fmla="*/ 477408 h 2953720"/>
                <a:gd name="connsiteX63" fmla="*/ 651172 w 748506"/>
                <a:gd name="connsiteY63" fmla="*/ 476399 h 2953720"/>
                <a:gd name="connsiteX64" fmla="*/ 637172 w 748506"/>
                <a:gd name="connsiteY64" fmla="*/ 492461 h 2953720"/>
                <a:gd name="connsiteX65" fmla="*/ 634745 w 748506"/>
                <a:gd name="connsiteY65" fmla="*/ 501725 h 2953720"/>
                <a:gd name="connsiteX66" fmla="*/ 644265 w 748506"/>
                <a:gd name="connsiteY66" fmla="*/ 510801 h 2953720"/>
                <a:gd name="connsiteX67" fmla="*/ 644676 w 748506"/>
                <a:gd name="connsiteY67" fmla="*/ 520326 h 2953720"/>
                <a:gd name="connsiteX68" fmla="*/ 631907 w 748506"/>
                <a:gd name="connsiteY68" fmla="*/ 528955 h 2953720"/>
                <a:gd name="connsiteX69" fmla="*/ 630152 w 748506"/>
                <a:gd name="connsiteY69" fmla="*/ 550134 h 2953720"/>
                <a:gd name="connsiteX70" fmla="*/ 630414 w 748506"/>
                <a:gd name="connsiteY70" fmla="*/ 556820 h 2953720"/>
                <a:gd name="connsiteX71" fmla="*/ 636537 w 748506"/>
                <a:gd name="connsiteY71" fmla="*/ 575049 h 2953720"/>
                <a:gd name="connsiteX72" fmla="*/ 633438 w 748506"/>
                <a:gd name="connsiteY72" fmla="*/ 595593 h 2953720"/>
                <a:gd name="connsiteX73" fmla="*/ 623768 w 748506"/>
                <a:gd name="connsiteY73" fmla="*/ 601719 h 2953720"/>
                <a:gd name="connsiteX74" fmla="*/ 621939 w 748506"/>
                <a:gd name="connsiteY74" fmla="*/ 614829 h 2953720"/>
                <a:gd name="connsiteX75" fmla="*/ 626568 w 748506"/>
                <a:gd name="connsiteY75" fmla="*/ 629546 h 2953720"/>
                <a:gd name="connsiteX76" fmla="*/ 629779 w 748506"/>
                <a:gd name="connsiteY76" fmla="*/ 639370 h 2953720"/>
                <a:gd name="connsiteX77" fmla="*/ 637022 w 748506"/>
                <a:gd name="connsiteY77" fmla="*/ 643106 h 2953720"/>
                <a:gd name="connsiteX78" fmla="*/ 635417 w 748506"/>
                <a:gd name="connsiteY78" fmla="*/ 653863 h 2953720"/>
                <a:gd name="connsiteX79" fmla="*/ 619474 w 748506"/>
                <a:gd name="connsiteY79" fmla="*/ 656440 h 2953720"/>
                <a:gd name="connsiteX80" fmla="*/ 610290 w 748506"/>
                <a:gd name="connsiteY80" fmla="*/ 662604 h 2953720"/>
                <a:gd name="connsiteX81" fmla="*/ 603719 w 748506"/>
                <a:gd name="connsiteY81" fmla="*/ 661932 h 2953720"/>
                <a:gd name="connsiteX82" fmla="*/ 599014 w 748506"/>
                <a:gd name="connsiteY82" fmla="*/ 661446 h 2953720"/>
                <a:gd name="connsiteX83" fmla="*/ 598716 w 748506"/>
                <a:gd name="connsiteY83" fmla="*/ 673287 h 2953720"/>
                <a:gd name="connsiteX84" fmla="*/ 590054 w 748506"/>
                <a:gd name="connsiteY84" fmla="*/ 679002 h 2953720"/>
                <a:gd name="connsiteX85" fmla="*/ 588411 w 748506"/>
                <a:gd name="connsiteY85" fmla="*/ 685501 h 2953720"/>
                <a:gd name="connsiteX86" fmla="*/ 579115 w 748506"/>
                <a:gd name="connsiteY86" fmla="*/ 701600 h 2953720"/>
                <a:gd name="connsiteX87" fmla="*/ 574111 w 748506"/>
                <a:gd name="connsiteY87" fmla="*/ 717699 h 2953720"/>
                <a:gd name="connsiteX88" fmla="*/ 572693 w 748506"/>
                <a:gd name="connsiteY88" fmla="*/ 722294 h 2953720"/>
                <a:gd name="connsiteX89" fmla="*/ 561716 w 748506"/>
                <a:gd name="connsiteY89" fmla="*/ 727299 h 2953720"/>
                <a:gd name="connsiteX90" fmla="*/ 561044 w 748506"/>
                <a:gd name="connsiteY90" fmla="*/ 738169 h 2953720"/>
                <a:gd name="connsiteX91" fmla="*/ 551673 w 748506"/>
                <a:gd name="connsiteY91" fmla="*/ 737160 h 2953720"/>
                <a:gd name="connsiteX92" fmla="*/ 548313 w 748506"/>
                <a:gd name="connsiteY92" fmla="*/ 746312 h 2953720"/>
                <a:gd name="connsiteX93" fmla="*/ 536514 w 748506"/>
                <a:gd name="connsiteY93" fmla="*/ 759311 h 2953720"/>
                <a:gd name="connsiteX94" fmla="*/ 531736 w 748506"/>
                <a:gd name="connsiteY94" fmla="*/ 777987 h 2953720"/>
                <a:gd name="connsiteX95" fmla="*/ 526845 w 748506"/>
                <a:gd name="connsiteY95" fmla="*/ 797410 h 2953720"/>
                <a:gd name="connsiteX96" fmla="*/ 511499 w 748506"/>
                <a:gd name="connsiteY96" fmla="*/ 807645 h 2953720"/>
                <a:gd name="connsiteX97" fmla="*/ 510790 w 748506"/>
                <a:gd name="connsiteY97" fmla="*/ 818851 h 2953720"/>
                <a:gd name="connsiteX98" fmla="*/ 510790 w 748506"/>
                <a:gd name="connsiteY98" fmla="*/ 828339 h 2953720"/>
                <a:gd name="connsiteX99" fmla="*/ 514524 w 748506"/>
                <a:gd name="connsiteY99" fmla="*/ 849630 h 2953720"/>
                <a:gd name="connsiteX100" fmla="*/ 509185 w 748506"/>
                <a:gd name="connsiteY100" fmla="*/ 869016 h 2953720"/>
                <a:gd name="connsiteX101" fmla="*/ 517511 w 748506"/>
                <a:gd name="connsiteY101" fmla="*/ 875590 h 2953720"/>
                <a:gd name="connsiteX102" fmla="*/ 513329 w 748506"/>
                <a:gd name="connsiteY102" fmla="*/ 883696 h 2953720"/>
                <a:gd name="connsiteX103" fmla="*/ 508027 w 748506"/>
                <a:gd name="connsiteY103" fmla="*/ 888851 h 2953720"/>
                <a:gd name="connsiteX104" fmla="*/ 500560 w 748506"/>
                <a:gd name="connsiteY104" fmla="*/ 894192 h 2953720"/>
                <a:gd name="connsiteX105" fmla="*/ 496565 w 748506"/>
                <a:gd name="connsiteY105" fmla="*/ 891428 h 2953720"/>
                <a:gd name="connsiteX106" fmla="*/ 488127 w 748506"/>
                <a:gd name="connsiteY106" fmla="*/ 903829 h 2953720"/>
                <a:gd name="connsiteX107" fmla="*/ 480660 w 748506"/>
                <a:gd name="connsiteY107" fmla="*/ 911599 h 2953720"/>
                <a:gd name="connsiteX108" fmla="*/ 478233 w 748506"/>
                <a:gd name="connsiteY108" fmla="*/ 934608 h 2953720"/>
                <a:gd name="connsiteX109" fmla="*/ 474014 w 748506"/>
                <a:gd name="connsiteY109" fmla="*/ 943162 h 2953720"/>
                <a:gd name="connsiteX110" fmla="*/ 467145 w 748506"/>
                <a:gd name="connsiteY110" fmla="*/ 949587 h 2953720"/>
                <a:gd name="connsiteX111" fmla="*/ 461656 w 748506"/>
                <a:gd name="connsiteY111" fmla="*/ 952313 h 2953720"/>
                <a:gd name="connsiteX112" fmla="*/ 461022 w 748506"/>
                <a:gd name="connsiteY112" fmla="*/ 958439 h 2953720"/>
                <a:gd name="connsiteX113" fmla="*/ 456952 w 748506"/>
                <a:gd name="connsiteY113" fmla="*/ 969869 h 2953720"/>
                <a:gd name="connsiteX114" fmla="*/ 458781 w 748506"/>
                <a:gd name="connsiteY114" fmla="*/ 979581 h 2953720"/>
                <a:gd name="connsiteX115" fmla="*/ 462515 w 748506"/>
                <a:gd name="connsiteY115" fmla="*/ 998481 h 2953720"/>
                <a:gd name="connsiteX116" fmla="*/ 470990 w 748506"/>
                <a:gd name="connsiteY116" fmla="*/ 1003636 h 2953720"/>
                <a:gd name="connsiteX117" fmla="*/ 477337 w 748506"/>
                <a:gd name="connsiteY117" fmla="*/ 1011107 h 2953720"/>
                <a:gd name="connsiteX118" fmla="*/ 475508 w 748506"/>
                <a:gd name="connsiteY118" fmla="*/ 1014842 h 2953720"/>
                <a:gd name="connsiteX119" fmla="*/ 469422 w 748506"/>
                <a:gd name="connsiteY119" fmla="*/ 1014207 h 2953720"/>
                <a:gd name="connsiteX120" fmla="*/ 468041 w 748506"/>
                <a:gd name="connsiteY120" fmla="*/ 1018316 h 2953720"/>
                <a:gd name="connsiteX121" fmla="*/ 467406 w 748506"/>
                <a:gd name="connsiteY121" fmla="*/ 1028700 h 2953720"/>
                <a:gd name="connsiteX122" fmla="*/ 471625 w 748506"/>
                <a:gd name="connsiteY122" fmla="*/ 1042894 h 2953720"/>
                <a:gd name="connsiteX123" fmla="*/ 478084 w 748506"/>
                <a:gd name="connsiteY123" fmla="*/ 1049281 h 2953720"/>
                <a:gd name="connsiteX124" fmla="*/ 475023 w 748506"/>
                <a:gd name="connsiteY124" fmla="*/ 1073673 h 2953720"/>
                <a:gd name="connsiteX125" fmla="*/ 474238 w 748506"/>
                <a:gd name="connsiteY125" fmla="*/ 1076885 h 2953720"/>
                <a:gd name="connsiteX126" fmla="*/ 483124 w 748506"/>
                <a:gd name="connsiteY126" fmla="*/ 1077857 h 2953720"/>
                <a:gd name="connsiteX127" fmla="*/ 474948 w 748506"/>
                <a:gd name="connsiteY127" fmla="*/ 1092798 h 2953720"/>
                <a:gd name="connsiteX128" fmla="*/ 477711 w 748506"/>
                <a:gd name="connsiteY128" fmla="*/ 1102584 h 2953720"/>
                <a:gd name="connsiteX129" fmla="*/ 476367 w 748506"/>
                <a:gd name="connsiteY129" fmla="*/ 1110989 h 2953720"/>
                <a:gd name="connsiteX130" fmla="*/ 480586 w 748506"/>
                <a:gd name="connsiteY130" fmla="*/ 1111437 h 2953720"/>
                <a:gd name="connsiteX131" fmla="*/ 482527 w 748506"/>
                <a:gd name="connsiteY131" fmla="*/ 1106432 h 2953720"/>
                <a:gd name="connsiteX132" fmla="*/ 487941 w 748506"/>
                <a:gd name="connsiteY132" fmla="*/ 1104601 h 2953720"/>
                <a:gd name="connsiteX133" fmla="*/ 492794 w 748506"/>
                <a:gd name="connsiteY133" fmla="*/ 1112707 h 2953720"/>
                <a:gd name="connsiteX134" fmla="*/ 492309 w 748506"/>
                <a:gd name="connsiteY134" fmla="*/ 1121709 h 2953720"/>
                <a:gd name="connsiteX135" fmla="*/ 484132 w 748506"/>
                <a:gd name="connsiteY135" fmla="*/ 1140759 h 2953720"/>
                <a:gd name="connsiteX136" fmla="*/ 482079 w 748506"/>
                <a:gd name="connsiteY136" fmla="*/ 1155700 h 2953720"/>
                <a:gd name="connsiteX137" fmla="*/ 483610 w 748506"/>
                <a:gd name="connsiteY137" fmla="*/ 1163917 h 2953720"/>
                <a:gd name="connsiteX138" fmla="*/ 481295 w 748506"/>
                <a:gd name="connsiteY138" fmla="*/ 1176954 h 2953720"/>
                <a:gd name="connsiteX139" fmla="*/ 471588 w 748506"/>
                <a:gd name="connsiteY139" fmla="*/ 1183528 h 2953720"/>
                <a:gd name="connsiteX140" fmla="*/ 469012 w 748506"/>
                <a:gd name="connsiteY140" fmla="*/ 1194211 h 2953720"/>
                <a:gd name="connsiteX141" fmla="*/ 456168 w 748506"/>
                <a:gd name="connsiteY141" fmla="*/ 1203773 h 2953720"/>
                <a:gd name="connsiteX142" fmla="*/ 446722 w 748506"/>
                <a:gd name="connsiteY142" fmla="*/ 1212252 h 2953720"/>
                <a:gd name="connsiteX143" fmla="*/ 446125 w 748506"/>
                <a:gd name="connsiteY143" fmla="*/ 1217893 h 2953720"/>
                <a:gd name="connsiteX144" fmla="*/ 450194 w 748506"/>
                <a:gd name="connsiteY144" fmla="*/ 1224504 h 2953720"/>
                <a:gd name="connsiteX145" fmla="*/ 444556 w 748506"/>
                <a:gd name="connsiteY145" fmla="*/ 1237204 h 2953720"/>
                <a:gd name="connsiteX146" fmla="*/ 443101 w 748506"/>
                <a:gd name="connsiteY146" fmla="*/ 1246543 h 2953720"/>
                <a:gd name="connsiteX147" fmla="*/ 439367 w 748506"/>
                <a:gd name="connsiteY147" fmla="*/ 1251846 h 2953720"/>
                <a:gd name="connsiteX148" fmla="*/ 432534 w 748506"/>
                <a:gd name="connsiteY148" fmla="*/ 1253490 h 2953720"/>
                <a:gd name="connsiteX149" fmla="*/ 427009 w 748506"/>
                <a:gd name="connsiteY149" fmla="*/ 1256254 h 2953720"/>
                <a:gd name="connsiteX150" fmla="*/ 426561 w 748506"/>
                <a:gd name="connsiteY150" fmla="*/ 1260475 h 2953720"/>
                <a:gd name="connsiteX151" fmla="*/ 434289 w 748506"/>
                <a:gd name="connsiteY151" fmla="*/ 1268394 h 2953720"/>
                <a:gd name="connsiteX152" fmla="*/ 436044 w 748506"/>
                <a:gd name="connsiteY152" fmla="*/ 1301376 h 2953720"/>
                <a:gd name="connsiteX153" fmla="*/ 427681 w 748506"/>
                <a:gd name="connsiteY153" fmla="*/ 1331259 h 2953720"/>
                <a:gd name="connsiteX154" fmla="*/ 419206 w 748506"/>
                <a:gd name="connsiteY154" fmla="*/ 1332230 h 2953720"/>
                <a:gd name="connsiteX155" fmla="*/ 409797 w 748506"/>
                <a:gd name="connsiteY155" fmla="*/ 1340261 h 2953720"/>
                <a:gd name="connsiteX156" fmla="*/ 408976 w 748506"/>
                <a:gd name="connsiteY156" fmla="*/ 1348255 h 2953720"/>
                <a:gd name="connsiteX157" fmla="*/ 397215 w 748506"/>
                <a:gd name="connsiteY157" fmla="*/ 1347022 h 2953720"/>
                <a:gd name="connsiteX158" fmla="*/ 384147 w 748506"/>
                <a:gd name="connsiteY158" fmla="*/ 1354194 h 2953720"/>
                <a:gd name="connsiteX159" fmla="*/ 382467 w 748506"/>
                <a:gd name="connsiteY159" fmla="*/ 1370143 h 2953720"/>
                <a:gd name="connsiteX160" fmla="*/ 376830 w 748506"/>
                <a:gd name="connsiteY160" fmla="*/ 1369583 h 2953720"/>
                <a:gd name="connsiteX161" fmla="*/ 375821 w 748506"/>
                <a:gd name="connsiteY161" fmla="*/ 1378959 h 2953720"/>
                <a:gd name="connsiteX162" fmla="*/ 374888 w 748506"/>
                <a:gd name="connsiteY162" fmla="*/ 1387886 h 2953720"/>
                <a:gd name="connsiteX163" fmla="*/ 369400 w 748506"/>
                <a:gd name="connsiteY163" fmla="*/ 1390613 h 2953720"/>
                <a:gd name="connsiteX164" fmla="*/ 375709 w 748506"/>
                <a:gd name="connsiteY164" fmla="*/ 1398419 h 2953720"/>
                <a:gd name="connsiteX165" fmla="*/ 373656 w 748506"/>
                <a:gd name="connsiteY165" fmla="*/ 1408654 h 2953720"/>
                <a:gd name="connsiteX166" fmla="*/ 366973 w 748506"/>
                <a:gd name="connsiteY166" fmla="*/ 1413660 h 2953720"/>
                <a:gd name="connsiteX167" fmla="*/ 366114 w 748506"/>
                <a:gd name="connsiteY167" fmla="*/ 1421616 h 2953720"/>
                <a:gd name="connsiteX168" fmla="*/ 374627 w 748506"/>
                <a:gd name="connsiteY168" fmla="*/ 1431066 h 2953720"/>
                <a:gd name="connsiteX169" fmla="*/ 374141 w 748506"/>
                <a:gd name="connsiteY169" fmla="*/ 1435772 h 2953720"/>
                <a:gd name="connsiteX170" fmla="*/ 364173 w 748506"/>
                <a:gd name="connsiteY170" fmla="*/ 1440404 h 2953720"/>
                <a:gd name="connsiteX171" fmla="*/ 363314 w 748506"/>
                <a:gd name="connsiteY171" fmla="*/ 1448398 h 2953720"/>
                <a:gd name="connsiteX172" fmla="*/ 370781 w 748506"/>
                <a:gd name="connsiteY172" fmla="*/ 1452506 h 2953720"/>
                <a:gd name="connsiteX173" fmla="*/ 368802 w 748506"/>
                <a:gd name="connsiteY173" fmla="*/ 1462293 h 2953720"/>
                <a:gd name="connsiteX174" fmla="*/ 372013 w 748506"/>
                <a:gd name="connsiteY174" fmla="*/ 1476860 h 2953720"/>
                <a:gd name="connsiteX175" fmla="*/ 373021 w 748506"/>
                <a:gd name="connsiteY175" fmla="*/ 1480596 h 2953720"/>
                <a:gd name="connsiteX176" fmla="*/ 371117 w 748506"/>
                <a:gd name="connsiteY176" fmla="*/ 1512197 h 2953720"/>
                <a:gd name="connsiteX177" fmla="*/ 378360 w 748506"/>
                <a:gd name="connsiteY177" fmla="*/ 1520078 h 2953720"/>
                <a:gd name="connsiteX178" fmla="*/ 378136 w 748506"/>
                <a:gd name="connsiteY178" fmla="*/ 1526727 h 2953720"/>
                <a:gd name="connsiteX179" fmla="*/ 371715 w 748506"/>
                <a:gd name="connsiteY179" fmla="*/ 1533637 h 2953720"/>
                <a:gd name="connsiteX180" fmla="*/ 369437 w 748506"/>
                <a:gd name="connsiteY180" fmla="*/ 1537372 h 2953720"/>
                <a:gd name="connsiteX181" fmla="*/ 359581 w 748506"/>
                <a:gd name="connsiteY181" fmla="*/ 1536364 h 2953720"/>
                <a:gd name="connsiteX182" fmla="*/ 339531 w 748506"/>
                <a:gd name="connsiteY182" fmla="*/ 1546599 h 2953720"/>
                <a:gd name="connsiteX183" fmla="*/ 337067 w 748506"/>
                <a:gd name="connsiteY183" fmla="*/ 1571289 h 2953720"/>
                <a:gd name="connsiteX184" fmla="*/ 336171 w 748506"/>
                <a:gd name="connsiteY184" fmla="*/ 1579731 h 2953720"/>
                <a:gd name="connsiteX185" fmla="*/ 330272 w 748506"/>
                <a:gd name="connsiteY185" fmla="*/ 1590936 h 2953720"/>
                <a:gd name="connsiteX186" fmla="*/ 329189 w 748506"/>
                <a:gd name="connsiteY186" fmla="*/ 1601283 h 2953720"/>
                <a:gd name="connsiteX187" fmla="*/ 314255 w 748506"/>
                <a:gd name="connsiteY187" fmla="*/ 1599677 h 2953720"/>
                <a:gd name="connsiteX188" fmla="*/ 311828 w 748506"/>
                <a:gd name="connsiteY188" fmla="*/ 1622724 h 2953720"/>
                <a:gd name="connsiteX189" fmla="*/ 318959 w 748506"/>
                <a:gd name="connsiteY189" fmla="*/ 1627243 h 2953720"/>
                <a:gd name="connsiteX190" fmla="*/ 314703 w 748506"/>
                <a:gd name="connsiteY190" fmla="*/ 1645322 h 2953720"/>
                <a:gd name="connsiteX191" fmla="*/ 302942 w 748506"/>
                <a:gd name="connsiteY191" fmla="*/ 1644090 h 2953720"/>
                <a:gd name="connsiteX192" fmla="*/ 301561 w 748506"/>
                <a:gd name="connsiteY192" fmla="*/ 1657238 h 2953720"/>
                <a:gd name="connsiteX193" fmla="*/ 310484 w 748506"/>
                <a:gd name="connsiteY193" fmla="*/ 1662916 h 2953720"/>
                <a:gd name="connsiteX194" fmla="*/ 310484 w 748506"/>
                <a:gd name="connsiteY194" fmla="*/ 1668145 h 2953720"/>
                <a:gd name="connsiteX195" fmla="*/ 300254 w 748506"/>
                <a:gd name="connsiteY195" fmla="*/ 1670386 h 2953720"/>
                <a:gd name="connsiteX196" fmla="*/ 298985 w 748506"/>
                <a:gd name="connsiteY196" fmla="*/ 1682601 h 2953720"/>
                <a:gd name="connsiteX197" fmla="*/ 298537 w 748506"/>
                <a:gd name="connsiteY197" fmla="*/ 1686822 h 2953720"/>
                <a:gd name="connsiteX198" fmla="*/ 290808 w 748506"/>
                <a:gd name="connsiteY198" fmla="*/ 1692648 h 2953720"/>
                <a:gd name="connsiteX199" fmla="*/ 292675 w 748506"/>
                <a:gd name="connsiteY199" fmla="*/ 1710914 h 2953720"/>
                <a:gd name="connsiteX200" fmla="*/ 293160 w 748506"/>
                <a:gd name="connsiteY200" fmla="*/ 1728993 h 2953720"/>
                <a:gd name="connsiteX201" fmla="*/ 283864 w 748506"/>
                <a:gd name="connsiteY201" fmla="*/ 1758875 h 2953720"/>
                <a:gd name="connsiteX202" fmla="*/ 289203 w 748506"/>
                <a:gd name="connsiteY202" fmla="*/ 1766570 h 2953720"/>
                <a:gd name="connsiteX203" fmla="*/ 287896 w 748506"/>
                <a:gd name="connsiteY203" fmla="*/ 1774526 h 2953720"/>
                <a:gd name="connsiteX204" fmla="*/ 291891 w 748506"/>
                <a:gd name="connsiteY204" fmla="*/ 1781586 h 2953720"/>
                <a:gd name="connsiteX205" fmla="*/ 291555 w 748506"/>
                <a:gd name="connsiteY205" fmla="*/ 1793875 h 2953720"/>
                <a:gd name="connsiteX206" fmla="*/ 291555 w 748506"/>
                <a:gd name="connsiteY206" fmla="*/ 1803848 h 2953720"/>
                <a:gd name="connsiteX207" fmla="*/ 296334 w 748506"/>
                <a:gd name="connsiteY207" fmla="*/ 1812440 h 2953720"/>
                <a:gd name="connsiteX208" fmla="*/ 284760 w 748506"/>
                <a:gd name="connsiteY208" fmla="*/ 1818827 h 2953720"/>
                <a:gd name="connsiteX209" fmla="*/ 272066 w 748506"/>
                <a:gd name="connsiteY209" fmla="*/ 1817482 h 2953720"/>
                <a:gd name="connsiteX210" fmla="*/ 266353 w 748506"/>
                <a:gd name="connsiteY210" fmla="*/ 1826858 h 2953720"/>
                <a:gd name="connsiteX211" fmla="*/ 271468 w 748506"/>
                <a:gd name="connsiteY211" fmla="*/ 1836868 h 2953720"/>
                <a:gd name="connsiteX212" fmla="*/ 264300 w 748506"/>
                <a:gd name="connsiteY212" fmla="*/ 1846094 h 2953720"/>
                <a:gd name="connsiteX213" fmla="*/ 263590 w 748506"/>
                <a:gd name="connsiteY213" fmla="*/ 1853154 h 2953720"/>
                <a:gd name="connsiteX214" fmla="*/ 258774 w 748506"/>
                <a:gd name="connsiteY214" fmla="*/ 1862604 h 2953720"/>
                <a:gd name="connsiteX215" fmla="*/ 257803 w 748506"/>
                <a:gd name="connsiteY215" fmla="*/ 1872017 h 2953720"/>
                <a:gd name="connsiteX216" fmla="*/ 258699 w 748506"/>
                <a:gd name="connsiteY216" fmla="*/ 1890694 h 2953720"/>
                <a:gd name="connsiteX217" fmla="*/ 265494 w 748506"/>
                <a:gd name="connsiteY217" fmla="*/ 1902796 h 2953720"/>
                <a:gd name="connsiteX218" fmla="*/ 283416 w 748506"/>
                <a:gd name="connsiteY218" fmla="*/ 1908511 h 2953720"/>
                <a:gd name="connsiteX219" fmla="*/ 280503 w 748506"/>
                <a:gd name="connsiteY219" fmla="*/ 1918148 h 2953720"/>
                <a:gd name="connsiteX220" fmla="*/ 269975 w 748506"/>
                <a:gd name="connsiteY220" fmla="*/ 1923228 h 2953720"/>
                <a:gd name="connsiteX221" fmla="*/ 269265 w 748506"/>
                <a:gd name="connsiteY221" fmla="*/ 1939290 h 2953720"/>
                <a:gd name="connsiteX222" fmla="*/ 278450 w 748506"/>
                <a:gd name="connsiteY222" fmla="*/ 1942166 h 2953720"/>
                <a:gd name="connsiteX223" fmla="*/ 285357 w 748506"/>
                <a:gd name="connsiteY223" fmla="*/ 1948591 h 2953720"/>
                <a:gd name="connsiteX224" fmla="*/ 278525 w 748506"/>
                <a:gd name="connsiteY224" fmla="*/ 1954978 h 2953720"/>
                <a:gd name="connsiteX225" fmla="*/ 273260 w 748506"/>
                <a:gd name="connsiteY225" fmla="*/ 1964428 h 2953720"/>
                <a:gd name="connsiteX226" fmla="*/ 279346 w 748506"/>
                <a:gd name="connsiteY226" fmla="*/ 1974065 h 2953720"/>
                <a:gd name="connsiteX227" fmla="*/ 269116 w 748506"/>
                <a:gd name="connsiteY227" fmla="*/ 1985832 h 2953720"/>
                <a:gd name="connsiteX228" fmla="*/ 266017 w 748506"/>
                <a:gd name="connsiteY228" fmla="*/ 2010671 h 2953720"/>
                <a:gd name="connsiteX229" fmla="*/ 286440 w 748506"/>
                <a:gd name="connsiteY229" fmla="*/ 2015191 h 2953720"/>
                <a:gd name="connsiteX230" fmla="*/ 304660 w 748506"/>
                <a:gd name="connsiteY230" fmla="*/ 2022326 h 2953720"/>
                <a:gd name="connsiteX231" fmla="*/ 309775 w 748506"/>
                <a:gd name="connsiteY231" fmla="*/ 2032373 h 2953720"/>
                <a:gd name="connsiteX232" fmla="*/ 303278 w 748506"/>
                <a:gd name="connsiteY232" fmla="*/ 2040218 h 2953720"/>
                <a:gd name="connsiteX233" fmla="*/ 299545 w 748506"/>
                <a:gd name="connsiteY233" fmla="*/ 2048398 h 2953720"/>
                <a:gd name="connsiteX234" fmla="*/ 294504 w 748506"/>
                <a:gd name="connsiteY234" fmla="*/ 2051162 h 2953720"/>
                <a:gd name="connsiteX235" fmla="*/ 261910 w 748506"/>
                <a:gd name="connsiteY235" fmla="*/ 2045372 h 2953720"/>
                <a:gd name="connsiteX236" fmla="*/ 248245 w 748506"/>
                <a:gd name="connsiteY236" fmla="*/ 2044401 h 2953720"/>
                <a:gd name="connsiteX237" fmla="*/ 246379 w 748506"/>
                <a:gd name="connsiteY237" fmla="*/ 2048473 h 2953720"/>
                <a:gd name="connsiteX238" fmla="*/ 252688 w 748506"/>
                <a:gd name="connsiteY238" fmla="*/ 2056279 h 2953720"/>
                <a:gd name="connsiteX239" fmla="*/ 260380 w 748506"/>
                <a:gd name="connsiteY239" fmla="*/ 2060015 h 2953720"/>
                <a:gd name="connsiteX240" fmla="*/ 268817 w 748506"/>
                <a:gd name="connsiteY240" fmla="*/ 2060911 h 2953720"/>
                <a:gd name="connsiteX241" fmla="*/ 280018 w 748506"/>
                <a:gd name="connsiteY241" fmla="*/ 2062069 h 2953720"/>
                <a:gd name="connsiteX242" fmla="*/ 278002 w 748506"/>
                <a:gd name="connsiteY242" fmla="*/ 2072304 h 2953720"/>
                <a:gd name="connsiteX243" fmla="*/ 283042 w 748506"/>
                <a:gd name="connsiteY243" fmla="*/ 2082800 h 2953720"/>
                <a:gd name="connsiteX244" fmla="*/ 287672 w 748506"/>
                <a:gd name="connsiteY244" fmla="*/ 2088515 h 2953720"/>
                <a:gd name="connsiteX245" fmla="*/ 285133 w 748506"/>
                <a:gd name="connsiteY245" fmla="*/ 2099198 h 2953720"/>
                <a:gd name="connsiteX246" fmla="*/ 263441 w 748506"/>
                <a:gd name="connsiteY246" fmla="*/ 2106668 h 2953720"/>
                <a:gd name="connsiteX247" fmla="*/ 258326 w 748506"/>
                <a:gd name="connsiteY247" fmla="*/ 2132815 h 2953720"/>
                <a:gd name="connsiteX248" fmla="*/ 259483 w 748506"/>
                <a:gd name="connsiteY248" fmla="*/ 2144320 h 2953720"/>
                <a:gd name="connsiteX249" fmla="*/ 265345 w 748506"/>
                <a:gd name="connsiteY249" fmla="*/ 2156348 h 2953720"/>
                <a:gd name="connsiteX250" fmla="*/ 244250 w 748506"/>
                <a:gd name="connsiteY250" fmla="*/ 2167554 h 2953720"/>
                <a:gd name="connsiteX251" fmla="*/ 251979 w 748506"/>
                <a:gd name="connsiteY251" fmla="*/ 2175473 h 2953720"/>
                <a:gd name="connsiteX252" fmla="*/ 250037 w 748506"/>
                <a:gd name="connsiteY252" fmla="*/ 2193776 h 2953720"/>
                <a:gd name="connsiteX253" fmla="*/ 252390 w 748506"/>
                <a:gd name="connsiteY253" fmla="*/ 2203039 h 2953720"/>
                <a:gd name="connsiteX254" fmla="*/ 253472 w 748506"/>
                <a:gd name="connsiteY254" fmla="*/ 2219811 h 2953720"/>
                <a:gd name="connsiteX255" fmla="*/ 240815 w 748506"/>
                <a:gd name="connsiteY255" fmla="*/ 2227281 h 2953720"/>
                <a:gd name="connsiteX256" fmla="*/ 232602 w 748506"/>
                <a:gd name="connsiteY256" fmla="*/ 2260152 h 2953720"/>
                <a:gd name="connsiteX257" fmla="*/ 224687 w 748506"/>
                <a:gd name="connsiteY257" fmla="*/ 2276886 h 2953720"/>
                <a:gd name="connsiteX258" fmla="*/ 213859 w 748506"/>
                <a:gd name="connsiteY258" fmla="*/ 2289511 h 2953720"/>
                <a:gd name="connsiteX259" fmla="*/ 206952 w 748506"/>
                <a:gd name="connsiteY259" fmla="*/ 2292126 h 2953720"/>
                <a:gd name="connsiteX260" fmla="*/ 206355 w 748506"/>
                <a:gd name="connsiteY260" fmla="*/ 2297766 h 2953720"/>
                <a:gd name="connsiteX261" fmla="*/ 205272 w 748506"/>
                <a:gd name="connsiteY261" fmla="*/ 2308076 h 2953720"/>
                <a:gd name="connsiteX262" fmla="*/ 192466 w 748506"/>
                <a:gd name="connsiteY262" fmla="*/ 2321448 h 2953720"/>
                <a:gd name="connsiteX263" fmla="*/ 190748 w 748506"/>
                <a:gd name="connsiteY263" fmla="*/ 2337883 h 2953720"/>
                <a:gd name="connsiteX264" fmla="*/ 200120 w 748506"/>
                <a:gd name="connsiteY264" fmla="*/ 2352824 h 2953720"/>
                <a:gd name="connsiteX265" fmla="*/ 196386 w 748506"/>
                <a:gd name="connsiteY265" fmla="*/ 2364030 h 2953720"/>
                <a:gd name="connsiteX266" fmla="*/ 198925 w 748506"/>
                <a:gd name="connsiteY266" fmla="*/ 2374377 h 2953720"/>
                <a:gd name="connsiteX267" fmla="*/ 197581 w 748506"/>
                <a:gd name="connsiteY267" fmla="*/ 2378112 h 2953720"/>
                <a:gd name="connsiteX268" fmla="*/ 179622 w 748506"/>
                <a:gd name="connsiteY268" fmla="*/ 2381848 h 2953720"/>
                <a:gd name="connsiteX269" fmla="*/ 175889 w 748506"/>
                <a:gd name="connsiteY269" fmla="*/ 2418491 h 2953720"/>
                <a:gd name="connsiteX270" fmla="*/ 163605 w 748506"/>
                <a:gd name="connsiteY270" fmla="*/ 2426671 h 2953720"/>
                <a:gd name="connsiteX271" fmla="*/ 152143 w 748506"/>
                <a:gd name="connsiteY271" fmla="*/ 2427381 h 2953720"/>
                <a:gd name="connsiteX272" fmla="*/ 137209 w 748506"/>
                <a:gd name="connsiteY272" fmla="*/ 2441948 h 2953720"/>
                <a:gd name="connsiteX273" fmla="*/ 132467 w 748506"/>
                <a:gd name="connsiteY273" fmla="*/ 2455695 h 2953720"/>
                <a:gd name="connsiteX274" fmla="*/ 135865 w 748506"/>
                <a:gd name="connsiteY274" fmla="*/ 2459430 h 2953720"/>
                <a:gd name="connsiteX275" fmla="*/ 131758 w 748506"/>
                <a:gd name="connsiteY275" fmla="*/ 2462306 h 2953720"/>
                <a:gd name="connsiteX276" fmla="*/ 117197 w 748506"/>
                <a:gd name="connsiteY276" fmla="*/ 2460774 h 2953720"/>
                <a:gd name="connsiteX277" fmla="*/ 104727 w 748506"/>
                <a:gd name="connsiteY277" fmla="*/ 2484643 h 2953720"/>
                <a:gd name="connsiteX278" fmla="*/ 106930 w 748506"/>
                <a:gd name="connsiteY278" fmla="*/ 2495326 h 2953720"/>
                <a:gd name="connsiteX279" fmla="*/ 111746 w 748506"/>
                <a:gd name="connsiteY279" fmla="*/ 2503917 h 2953720"/>
                <a:gd name="connsiteX280" fmla="*/ 104540 w 748506"/>
                <a:gd name="connsiteY280" fmla="*/ 2513592 h 2953720"/>
                <a:gd name="connsiteX281" fmla="*/ 105100 w 748506"/>
                <a:gd name="connsiteY281" fmla="*/ 2530736 h 2953720"/>
                <a:gd name="connsiteX282" fmla="*/ 103345 w 748506"/>
                <a:gd name="connsiteY282" fmla="*/ 2538618 h 2953720"/>
                <a:gd name="connsiteX283" fmla="*/ 109058 w 748506"/>
                <a:gd name="connsiteY283" fmla="*/ 2547321 h 2953720"/>
                <a:gd name="connsiteX284" fmla="*/ 111783 w 748506"/>
                <a:gd name="connsiteY284" fmla="*/ 2566595 h 2953720"/>
                <a:gd name="connsiteX285" fmla="*/ 119250 w 748506"/>
                <a:gd name="connsiteY285" fmla="*/ 2586841 h 2953720"/>
                <a:gd name="connsiteX286" fmla="*/ 117794 w 748506"/>
                <a:gd name="connsiteY286" fmla="*/ 2605218 h 2953720"/>
                <a:gd name="connsiteX287" fmla="*/ 125896 w 748506"/>
                <a:gd name="connsiteY287" fmla="*/ 2609365 h 2953720"/>
                <a:gd name="connsiteX288" fmla="*/ 134073 w 748506"/>
                <a:gd name="connsiteY288" fmla="*/ 2603612 h 2953720"/>
                <a:gd name="connsiteX289" fmla="*/ 139897 w 748506"/>
                <a:gd name="connsiteY289" fmla="*/ 2598047 h 2953720"/>
                <a:gd name="connsiteX290" fmla="*/ 147961 w 748506"/>
                <a:gd name="connsiteY290" fmla="*/ 2598047 h 2953720"/>
                <a:gd name="connsiteX291" fmla="*/ 152778 w 748506"/>
                <a:gd name="connsiteY291" fmla="*/ 2601782 h 2953720"/>
                <a:gd name="connsiteX292" fmla="*/ 156026 w 748506"/>
                <a:gd name="connsiteY292" fmla="*/ 2593601 h 2953720"/>
                <a:gd name="connsiteX293" fmla="*/ 167861 w 748506"/>
                <a:gd name="connsiteY293" fmla="*/ 2593900 h 2953720"/>
                <a:gd name="connsiteX294" fmla="*/ 176001 w 748506"/>
                <a:gd name="connsiteY294" fmla="*/ 2602342 h 2953720"/>
                <a:gd name="connsiteX295" fmla="*/ 171595 w 748506"/>
                <a:gd name="connsiteY295" fmla="*/ 2617059 h 2953720"/>
                <a:gd name="connsiteX296" fmla="*/ 171782 w 748506"/>
                <a:gd name="connsiteY296" fmla="*/ 2637977 h 2953720"/>
                <a:gd name="connsiteX297" fmla="*/ 163381 w 748506"/>
                <a:gd name="connsiteY297" fmla="*/ 2640890 h 2953720"/>
                <a:gd name="connsiteX298" fmla="*/ 159162 w 748506"/>
                <a:gd name="connsiteY298" fmla="*/ 2654225 h 2953720"/>
                <a:gd name="connsiteX299" fmla="*/ 157706 w 748506"/>
                <a:gd name="connsiteY299" fmla="*/ 2667859 h 2953720"/>
                <a:gd name="connsiteX300" fmla="*/ 163344 w 748506"/>
                <a:gd name="connsiteY300" fmla="*/ 2668457 h 2953720"/>
                <a:gd name="connsiteX301" fmla="*/ 163045 w 748506"/>
                <a:gd name="connsiteY301" fmla="*/ 2675927 h 2953720"/>
                <a:gd name="connsiteX302" fmla="*/ 169131 w 748506"/>
                <a:gd name="connsiteY302" fmla="*/ 2676562 h 2953720"/>
                <a:gd name="connsiteX303" fmla="*/ 166667 w 748506"/>
                <a:gd name="connsiteY303" fmla="*/ 2691018 h 2953720"/>
                <a:gd name="connsiteX304" fmla="*/ 155466 w 748506"/>
                <a:gd name="connsiteY304" fmla="*/ 2694118 h 2953720"/>
                <a:gd name="connsiteX305" fmla="*/ 163680 w 748506"/>
                <a:gd name="connsiteY305" fmla="*/ 2701589 h 2953720"/>
                <a:gd name="connsiteX306" fmla="*/ 162037 w 748506"/>
                <a:gd name="connsiteY306" fmla="*/ 2712795 h 2953720"/>
                <a:gd name="connsiteX307" fmla="*/ 176113 w 748506"/>
                <a:gd name="connsiteY307" fmla="*/ 2714251 h 2953720"/>
                <a:gd name="connsiteX308" fmla="*/ 177569 w 748506"/>
                <a:gd name="connsiteY308" fmla="*/ 2722955 h 2953720"/>
                <a:gd name="connsiteX309" fmla="*/ 185223 w 748506"/>
                <a:gd name="connsiteY309" fmla="*/ 2727101 h 2953720"/>
                <a:gd name="connsiteX310" fmla="*/ 184812 w 748506"/>
                <a:gd name="connsiteY310" fmla="*/ 2735617 h 2953720"/>
                <a:gd name="connsiteX311" fmla="*/ 181750 w 748506"/>
                <a:gd name="connsiteY311" fmla="*/ 2746823 h 2953720"/>
                <a:gd name="connsiteX312" fmla="*/ 299097 w 748506"/>
                <a:gd name="connsiteY312" fmla="*/ 2759150 h 2953720"/>
                <a:gd name="connsiteX313" fmla="*/ 333446 w 748506"/>
                <a:gd name="connsiteY313" fmla="*/ 2775585 h 2953720"/>
                <a:gd name="connsiteX314" fmla="*/ 351740 w 748506"/>
                <a:gd name="connsiteY314" fmla="*/ 2782271 h 2953720"/>
                <a:gd name="connsiteX315" fmla="*/ 366226 w 748506"/>
                <a:gd name="connsiteY315" fmla="*/ 2789032 h 2953720"/>
                <a:gd name="connsiteX316" fmla="*/ 384894 w 748506"/>
                <a:gd name="connsiteY316" fmla="*/ 2800499 h 2953720"/>
                <a:gd name="connsiteX317" fmla="*/ 393817 w 748506"/>
                <a:gd name="connsiteY317" fmla="*/ 2801433 h 2953720"/>
                <a:gd name="connsiteX318" fmla="*/ 401284 w 748506"/>
                <a:gd name="connsiteY318" fmla="*/ 2811220 h 2953720"/>
                <a:gd name="connsiteX319" fmla="*/ 375149 w 748506"/>
                <a:gd name="connsiteY319" fmla="*/ 2803263 h 2953720"/>
                <a:gd name="connsiteX320" fmla="*/ 354764 w 748506"/>
                <a:gd name="connsiteY320" fmla="*/ 2789704 h 2953720"/>
                <a:gd name="connsiteX321" fmla="*/ 334080 w 748506"/>
                <a:gd name="connsiteY321" fmla="*/ 2792282 h 2953720"/>
                <a:gd name="connsiteX322" fmla="*/ 328181 w 748506"/>
                <a:gd name="connsiteY322" fmla="*/ 2807821 h 2953720"/>
                <a:gd name="connsiteX323" fmla="*/ 317578 w 748506"/>
                <a:gd name="connsiteY323" fmla="*/ 2818093 h 2953720"/>
                <a:gd name="connsiteX324" fmla="*/ 311940 w 748506"/>
                <a:gd name="connsiteY324" fmla="*/ 2817495 h 2953720"/>
                <a:gd name="connsiteX325" fmla="*/ 308692 w 748506"/>
                <a:gd name="connsiteY325" fmla="*/ 2812415 h 2953720"/>
                <a:gd name="connsiteX326" fmla="*/ 280765 w 748506"/>
                <a:gd name="connsiteY326" fmla="*/ 2825153 h 2953720"/>
                <a:gd name="connsiteX327" fmla="*/ 273746 w 748506"/>
                <a:gd name="connsiteY327" fmla="*/ 2824405 h 2953720"/>
                <a:gd name="connsiteX328" fmla="*/ 262097 w 748506"/>
                <a:gd name="connsiteY328" fmla="*/ 2831241 h 2953720"/>
                <a:gd name="connsiteX329" fmla="*/ 260342 w 748506"/>
                <a:gd name="connsiteY329" fmla="*/ 2825376 h 2953720"/>
                <a:gd name="connsiteX330" fmla="*/ 243317 w 748506"/>
                <a:gd name="connsiteY330" fmla="*/ 2829112 h 2953720"/>
                <a:gd name="connsiteX331" fmla="*/ 243728 w 748506"/>
                <a:gd name="connsiteY331" fmla="*/ 2838637 h 2953720"/>
                <a:gd name="connsiteX332" fmla="*/ 234804 w 748506"/>
                <a:gd name="connsiteY332" fmla="*/ 2842372 h 2953720"/>
                <a:gd name="connsiteX333" fmla="*/ 236559 w 748506"/>
                <a:gd name="connsiteY333" fmla="*/ 2852532 h 2953720"/>
                <a:gd name="connsiteX334" fmla="*/ 237642 w 748506"/>
                <a:gd name="connsiteY334" fmla="*/ 2864970 h 2953720"/>
                <a:gd name="connsiteX335" fmla="*/ 233535 w 748506"/>
                <a:gd name="connsiteY335" fmla="*/ 2881630 h 2953720"/>
                <a:gd name="connsiteX336" fmla="*/ 225844 w 748506"/>
                <a:gd name="connsiteY336" fmla="*/ 2896048 h 2953720"/>
                <a:gd name="connsiteX337" fmla="*/ 225470 w 748506"/>
                <a:gd name="connsiteY337" fmla="*/ 2913081 h 2953720"/>
                <a:gd name="connsiteX338" fmla="*/ 218003 w 748506"/>
                <a:gd name="connsiteY338" fmla="*/ 2937958 h 2953720"/>
                <a:gd name="connsiteX339" fmla="*/ 209715 w 748506"/>
                <a:gd name="connsiteY339" fmla="*/ 2953721 h 2953720"/>
                <a:gd name="connsiteX340" fmla="*/ 200306 w 748506"/>
                <a:gd name="connsiteY340" fmla="*/ 2952713 h 2953720"/>
                <a:gd name="connsiteX341" fmla="*/ 182086 w 748506"/>
                <a:gd name="connsiteY341" fmla="*/ 2940835 h 2953720"/>
                <a:gd name="connsiteX342" fmla="*/ 164987 w 748506"/>
                <a:gd name="connsiteY342" fmla="*/ 2931907 h 2953720"/>
                <a:gd name="connsiteX343" fmla="*/ 163381 w 748506"/>
                <a:gd name="connsiteY343" fmla="*/ 2924437 h 2953720"/>
                <a:gd name="connsiteX344" fmla="*/ 153487 w 748506"/>
                <a:gd name="connsiteY344" fmla="*/ 2923876 h 2953720"/>
                <a:gd name="connsiteX345" fmla="*/ 136985 w 748506"/>
                <a:gd name="connsiteY345" fmla="*/ 2904565 h 2953720"/>
                <a:gd name="connsiteX346" fmla="*/ 131907 w 748506"/>
                <a:gd name="connsiteY346" fmla="*/ 2889623 h 2953720"/>
                <a:gd name="connsiteX347" fmla="*/ 135939 w 748506"/>
                <a:gd name="connsiteY347" fmla="*/ 2878194 h 2953720"/>
                <a:gd name="connsiteX348" fmla="*/ 150874 w 748506"/>
                <a:gd name="connsiteY348" fmla="*/ 2876886 h 2953720"/>
                <a:gd name="connsiteX349" fmla="*/ 152852 w 748506"/>
                <a:gd name="connsiteY349" fmla="*/ 2885179 h 2953720"/>
                <a:gd name="connsiteX350" fmla="*/ 147588 w 748506"/>
                <a:gd name="connsiteY350" fmla="*/ 2894592 h 2953720"/>
                <a:gd name="connsiteX351" fmla="*/ 159946 w 748506"/>
                <a:gd name="connsiteY351" fmla="*/ 2894592 h 2953720"/>
                <a:gd name="connsiteX352" fmla="*/ 162410 w 748506"/>
                <a:gd name="connsiteY352" fmla="*/ 2875915 h 2953720"/>
                <a:gd name="connsiteX353" fmla="*/ 171296 w 748506"/>
                <a:gd name="connsiteY353" fmla="*/ 2876849 h 2953720"/>
                <a:gd name="connsiteX354" fmla="*/ 171296 w 748506"/>
                <a:gd name="connsiteY354" fmla="*/ 2900605 h 2953720"/>
                <a:gd name="connsiteX355" fmla="*/ 151845 w 748506"/>
                <a:gd name="connsiteY355" fmla="*/ 2909458 h 2953720"/>
                <a:gd name="connsiteX356" fmla="*/ 151508 w 748506"/>
                <a:gd name="connsiteY356" fmla="*/ 2912745 h 2953720"/>
                <a:gd name="connsiteX357" fmla="*/ 166853 w 748506"/>
                <a:gd name="connsiteY357" fmla="*/ 2911513 h 2953720"/>
                <a:gd name="connsiteX358" fmla="*/ 178763 w 748506"/>
                <a:gd name="connsiteY358" fmla="*/ 2901838 h 2953720"/>
                <a:gd name="connsiteX359" fmla="*/ 178054 w 748506"/>
                <a:gd name="connsiteY359" fmla="*/ 2877073 h 2953720"/>
                <a:gd name="connsiteX360" fmla="*/ 185820 w 748506"/>
                <a:gd name="connsiteY360" fmla="*/ 2875542 h 2953720"/>
                <a:gd name="connsiteX361" fmla="*/ 202136 w 748506"/>
                <a:gd name="connsiteY361" fmla="*/ 2869154 h 2953720"/>
                <a:gd name="connsiteX362" fmla="*/ 223492 w 748506"/>
                <a:gd name="connsiteY362" fmla="*/ 2846742 h 2953720"/>
                <a:gd name="connsiteX363" fmla="*/ 224388 w 748506"/>
                <a:gd name="connsiteY363" fmla="*/ 2842596 h 2953720"/>
                <a:gd name="connsiteX364" fmla="*/ 211731 w 748506"/>
                <a:gd name="connsiteY364" fmla="*/ 2836508 h 2953720"/>
                <a:gd name="connsiteX365" fmla="*/ 208558 w 748506"/>
                <a:gd name="connsiteY365" fmla="*/ 2817159 h 2953720"/>
                <a:gd name="connsiteX366" fmla="*/ 204189 w 748506"/>
                <a:gd name="connsiteY366" fmla="*/ 2836172 h 2953720"/>
                <a:gd name="connsiteX367" fmla="*/ 166853 w 748506"/>
                <a:gd name="connsiteY367" fmla="*/ 2856006 h 2953720"/>
                <a:gd name="connsiteX368" fmla="*/ 164613 w 748506"/>
                <a:gd name="connsiteY368" fmla="*/ 2863850 h 2953720"/>
                <a:gd name="connsiteX369" fmla="*/ 158677 w 748506"/>
                <a:gd name="connsiteY369" fmla="*/ 2866091 h 2953720"/>
                <a:gd name="connsiteX370" fmla="*/ 150127 w 748506"/>
                <a:gd name="connsiteY370" fmla="*/ 2852831 h 2953720"/>
                <a:gd name="connsiteX371" fmla="*/ 148074 w 748506"/>
                <a:gd name="connsiteY371" fmla="*/ 2858770 h 2953720"/>
                <a:gd name="connsiteX372" fmla="*/ 136089 w 748506"/>
                <a:gd name="connsiteY372" fmla="*/ 2850888 h 2953720"/>
                <a:gd name="connsiteX373" fmla="*/ 136313 w 748506"/>
                <a:gd name="connsiteY373" fmla="*/ 2857537 h 2953720"/>
                <a:gd name="connsiteX374" fmla="*/ 144041 w 748506"/>
                <a:gd name="connsiteY374" fmla="*/ 2860750 h 2953720"/>
                <a:gd name="connsiteX375" fmla="*/ 147775 w 748506"/>
                <a:gd name="connsiteY375" fmla="*/ 2866801 h 2953720"/>
                <a:gd name="connsiteX376" fmla="*/ 140308 w 748506"/>
                <a:gd name="connsiteY376" fmla="*/ 2869827 h 2953720"/>
                <a:gd name="connsiteX377" fmla="*/ 129779 w 748506"/>
                <a:gd name="connsiteY377" fmla="*/ 2865867 h 2953720"/>
                <a:gd name="connsiteX378" fmla="*/ 134147 w 748506"/>
                <a:gd name="connsiteY378" fmla="*/ 2873935 h 2953720"/>
                <a:gd name="connsiteX379" fmla="*/ 125971 w 748506"/>
                <a:gd name="connsiteY379" fmla="*/ 2883983 h 2953720"/>
                <a:gd name="connsiteX380" fmla="*/ 120296 w 748506"/>
                <a:gd name="connsiteY380" fmla="*/ 2883983 h 2953720"/>
                <a:gd name="connsiteX381" fmla="*/ 130936 w 748506"/>
                <a:gd name="connsiteY381" fmla="*/ 2900307 h 2953720"/>
                <a:gd name="connsiteX382" fmla="*/ 123805 w 748506"/>
                <a:gd name="connsiteY382" fmla="*/ 2900493 h 2953720"/>
                <a:gd name="connsiteX383" fmla="*/ 82512 w 748506"/>
                <a:gd name="connsiteY383" fmla="*/ 2864336 h 2953720"/>
                <a:gd name="connsiteX384" fmla="*/ 82512 w 748506"/>
                <a:gd name="connsiteY384" fmla="*/ 2858172 h 2953720"/>
                <a:gd name="connsiteX385" fmla="*/ 99462 w 748506"/>
                <a:gd name="connsiteY385" fmla="*/ 2859480 h 2953720"/>
                <a:gd name="connsiteX386" fmla="*/ 111597 w 748506"/>
                <a:gd name="connsiteY386" fmla="*/ 2865979 h 2953720"/>
                <a:gd name="connsiteX387" fmla="*/ 114621 w 748506"/>
                <a:gd name="connsiteY387" fmla="*/ 2855408 h 2953720"/>
                <a:gd name="connsiteX388" fmla="*/ 105362 w 748506"/>
                <a:gd name="connsiteY388" fmla="*/ 2852980 h 2953720"/>
                <a:gd name="connsiteX389" fmla="*/ 106295 w 748506"/>
                <a:gd name="connsiteY389" fmla="*/ 2844053 h 2953720"/>
                <a:gd name="connsiteX390" fmla="*/ 105623 w 748506"/>
                <a:gd name="connsiteY390" fmla="*/ 2832586 h 2953720"/>
                <a:gd name="connsiteX391" fmla="*/ 101889 w 748506"/>
                <a:gd name="connsiteY391" fmla="*/ 2827468 h 2953720"/>
                <a:gd name="connsiteX392" fmla="*/ 113090 w 748506"/>
                <a:gd name="connsiteY392" fmla="*/ 2824368 h 2953720"/>
                <a:gd name="connsiteX393" fmla="*/ 124291 w 748506"/>
                <a:gd name="connsiteY393" fmla="*/ 2815590 h 2953720"/>
                <a:gd name="connsiteX394" fmla="*/ 123880 w 748506"/>
                <a:gd name="connsiteY394" fmla="*/ 2828850 h 2953720"/>
                <a:gd name="connsiteX395" fmla="*/ 129406 w 748506"/>
                <a:gd name="connsiteY395" fmla="*/ 2825638 h 2953720"/>
                <a:gd name="connsiteX396" fmla="*/ 131384 w 748506"/>
                <a:gd name="connsiteY396" fmla="*/ 2829635 h 2953720"/>
                <a:gd name="connsiteX397" fmla="*/ 139710 w 748506"/>
                <a:gd name="connsiteY397" fmla="*/ 2836209 h 2953720"/>
                <a:gd name="connsiteX398" fmla="*/ 140270 w 748506"/>
                <a:gd name="connsiteY398" fmla="*/ 2826273 h 2953720"/>
                <a:gd name="connsiteX399" fmla="*/ 149156 w 748506"/>
                <a:gd name="connsiteY399" fmla="*/ 2822948 h 2953720"/>
                <a:gd name="connsiteX400" fmla="*/ 159648 w 748506"/>
                <a:gd name="connsiteY400" fmla="*/ 2813610 h 2953720"/>
                <a:gd name="connsiteX401" fmla="*/ 165845 w 748506"/>
                <a:gd name="connsiteY401" fmla="*/ 2813312 h 2953720"/>
                <a:gd name="connsiteX402" fmla="*/ 179398 w 748506"/>
                <a:gd name="connsiteY402" fmla="*/ 2819960 h 2953720"/>
                <a:gd name="connsiteX403" fmla="*/ 191868 w 748506"/>
                <a:gd name="connsiteY403" fmla="*/ 2823173 h 2953720"/>
                <a:gd name="connsiteX404" fmla="*/ 195266 w 748506"/>
                <a:gd name="connsiteY404" fmla="*/ 2817831 h 2953720"/>
                <a:gd name="connsiteX405" fmla="*/ 183281 w 748506"/>
                <a:gd name="connsiteY405" fmla="*/ 2809912 h 2953720"/>
                <a:gd name="connsiteX406" fmla="*/ 170027 w 748506"/>
                <a:gd name="connsiteY406" fmla="*/ 2805206 h 2953720"/>
                <a:gd name="connsiteX407" fmla="*/ 161776 w 748506"/>
                <a:gd name="connsiteY407" fmla="*/ 2802442 h 2953720"/>
                <a:gd name="connsiteX408" fmla="*/ 153002 w 748506"/>
                <a:gd name="connsiteY408" fmla="*/ 2800088 h 2953720"/>
                <a:gd name="connsiteX409" fmla="*/ 147737 w 748506"/>
                <a:gd name="connsiteY409" fmla="*/ 2795718 h 2953720"/>
                <a:gd name="connsiteX410" fmla="*/ 146356 w 748506"/>
                <a:gd name="connsiteY410" fmla="*/ 2808904 h 2953720"/>
                <a:gd name="connsiteX411" fmla="*/ 127166 w 748506"/>
                <a:gd name="connsiteY411" fmla="*/ 2811145 h 2953720"/>
                <a:gd name="connsiteX412" fmla="*/ 143220 w 748506"/>
                <a:gd name="connsiteY412" fmla="*/ 2798109 h 2953720"/>
                <a:gd name="connsiteX413" fmla="*/ 130936 w 748506"/>
                <a:gd name="connsiteY413" fmla="*/ 2801844 h 2953720"/>
                <a:gd name="connsiteX414" fmla="*/ 129779 w 748506"/>
                <a:gd name="connsiteY414" fmla="*/ 2795083 h 2953720"/>
                <a:gd name="connsiteX415" fmla="*/ 124141 w 748506"/>
                <a:gd name="connsiteY415" fmla="*/ 2798819 h 2953720"/>
                <a:gd name="connsiteX416" fmla="*/ 117794 w 748506"/>
                <a:gd name="connsiteY416" fmla="*/ 2796241 h 2953720"/>
                <a:gd name="connsiteX417" fmla="*/ 108162 w 748506"/>
                <a:gd name="connsiteY417" fmla="*/ 2810883 h 2953720"/>
                <a:gd name="connsiteX418" fmla="*/ 118541 w 748506"/>
                <a:gd name="connsiteY418" fmla="*/ 2807148 h 2953720"/>
                <a:gd name="connsiteX419" fmla="*/ 118242 w 748506"/>
                <a:gd name="connsiteY419" fmla="*/ 2814245 h 2953720"/>
                <a:gd name="connsiteX420" fmla="*/ 100582 w 748506"/>
                <a:gd name="connsiteY420" fmla="*/ 2824256 h 2953720"/>
                <a:gd name="connsiteX421" fmla="*/ 98118 w 748506"/>
                <a:gd name="connsiteY421" fmla="*/ 2829710 h 2953720"/>
                <a:gd name="connsiteX422" fmla="*/ 100545 w 748506"/>
                <a:gd name="connsiteY422" fmla="*/ 2833743 h 2953720"/>
                <a:gd name="connsiteX423" fmla="*/ 100545 w 748506"/>
                <a:gd name="connsiteY423" fmla="*/ 2845659 h 2953720"/>
                <a:gd name="connsiteX424" fmla="*/ 90913 w 748506"/>
                <a:gd name="connsiteY424" fmla="*/ 2851300 h 2953720"/>
                <a:gd name="connsiteX425" fmla="*/ 87179 w 748506"/>
                <a:gd name="connsiteY425" fmla="*/ 2844725 h 2953720"/>
                <a:gd name="connsiteX426" fmla="*/ 84864 w 748506"/>
                <a:gd name="connsiteY426" fmla="*/ 2848759 h 2953720"/>
                <a:gd name="connsiteX427" fmla="*/ 71983 w 748506"/>
                <a:gd name="connsiteY427" fmla="*/ 2841289 h 2953720"/>
                <a:gd name="connsiteX428" fmla="*/ 86171 w 748506"/>
                <a:gd name="connsiteY428" fmla="*/ 2832772 h 2953720"/>
                <a:gd name="connsiteX429" fmla="*/ 69706 w 748506"/>
                <a:gd name="connsiteY429" fmla="*/ 2817831 h 2953720"/>
                <a:gd name="connsiteX430" fmla="*/ 83408 w 748506"/>
                <a:gd name="connsiteY430" fmla="*/ 2823061 h 2953720"/>
                <a:gd name="connsiteX431" fmla="*/ 84752 w 748506"/>
                <a:gd name="connsiteY431" fmla="*/ 2814656 h 2953720"/>
                <a:gd name="connsiteX432" fmla="*/ 89270 w 748506"/>
                <a:gd name="connsiteY432" fmla="*/ 2807896 h 2953720"/>
                <a:gd name="connsiteX433" fmla="*/ 97745 w 748506"/>
                <a:gd name="connsiteY433" fmla="*/ 2795158 h 2953720"/>
                <a:gd name="connsiteX434" fmla="*/ 105586 w 748506"/>
                <a:gd name="connsiteY434" fmla="*/ 2792655 h 2953720"/>
                <a:gd name="connsiteX435" fmla="*/ 92443 w 748506"/>
                <a:gd name="connsiteY435" fmla="*/ 2782234 h 2953720"/>
                <a:gd name="connsiteX436" fmla="*/ 92033 w 748506"/>
                <a:gd name="connsiteY436" fmla="*/ 2795008 h 2953720"/>
                <a:gd name="connsiteX437" fmla="*/ 85798 w 748506"/>
                <a:gd name="connsiteY437" fmla="*/ 2804795 h 2953720"/>
                <a:gd name="connsiteX438" fmla="*/ 80048 w 748506"/>
                <a:gd name="connsiteY438" fmla="*/ 2791871 h 2953720"/>
                <a:gd name="connsiteX439" fmla="*/ 78666 w 748506"/>
                <a:gd name="connsiteY439" fmla="*/ 2805019 h 2953720"/>
                <a:gd name="connsiteX440" fmla="*/ 71199 w 748506"/>
                <a:gd name="connsiteY440" fmla="*/ 2805019 h 2953720"/>
                <a:gd name="connsiteX441" fmla="*/ 62687 w 748506"/>
                <a:gd name="connsiteY441" fmla="*/ 2813610 h 2953720"/>
                <a:gd name="connsiteX442" fmla="*/ 63769 w 748506"/>
                <a:gd name="connsiteY442" fmla="*/ 2803263 h 2953720"/>
                <a:gd name="connsiteX443" fmla="*/ 64516 w 748506"/>
                <a:gd name="connsiteY443" fmla="*/ 2796241 h 2953720"/>
                <a:gd name="connsiteX444" fmla="*/ 78032 w 748506"/>
                <a:gd name="connsiteY444" fmla="*/ 2785297 h 2953720"/>
                <a:gd name="connsiteX445" fmla="*/ 66532 w 748506"/>
                <a:gd name="connsiteY445" fmla="*/ 2776967 h 2953720"/>
                <a:gd name="connsiteX446" fmla="*/ 75717 w 748506"/>
                <a:gd name="connsiteY446" fmla="*/ 2766583 h 2953720"/>
                <a:gd name="connsiteX447" fmla="*/ 69108 w 748506"/>
                <a:gd name="connsiteY447" fmla="*/ 2752576 h 2953720"/>
                <a:gd name="connsiteX448" fmla="*/ 78592 w 748506"/>
                <a:gd name="connsiteY448" fmla="*/ 2752576 h 2953720"/>
                <a:gd name="connsiteX449" fmla="*/ 85312 w 748506"/>
                <a:gd name="connsiteY449" fmla="*/ 2760868 h 2953720"/>
                <a:gd name="connsiteX450" fmla="*/ 91846 w 748506"/>
                <a:gd name="connsiteY450" fmla="*/ 2762026 h 2953720"/>
                <a:gd name="connsiteX451" fmla="*/ 103345 w 748506"/>
                <a:gd name="connsiteY451" fmla="*/ 2751829 h 2953720"/>
                <a:gd name="connsiteX452" fmla="*/ 109468 w 748506"/>
                <a:gd name="connsiteY452" fmla="*/ 2747757 h 2953720"/>
                <a:gd name="connsiteX453" fmla="*/ 104951 w 748506"/>
                <a:gd name="connsiteY453" fmla="*/ 2763894 h 2953720"/>
                <a:gd name="connsiteX454" fmla="*/ 110514 w 748506"/>
                <a:gd name="connsiteY454" fmla="*/ 2760681 h 2953720"/>
                <a:gd name="connsiteX455" fmla="*/ 115741 w 748506"/>
                <a:gd name="connsiteY455" fmla="*/ 2765014 h 2953720"/>
                <a:gd name="connsiteX456" fmla="*/ 127166 w 748506"/>
                <a:gd name="connsiteY456" fmla="*/ 2751007 h 2953720"/>
                <a:gd name="connsiteX457" fmla="*/ 123432 w 748506"/>
                <a:gd name="connsiteY457" fmla="*/ 2746823 h 2953720"/>
                <a:gd name="connsiteX458" fmla="*/ 117496 w 748506"/>
                <a:gd name="connsiteY458" fmla="*/ 2758029 h 2953720"/>
                <a:gd name="connsiteX459" fmla="*/ 113501 w 748506"/>
                <a:gd name="connsiteY459" fmla="*/ 2755228 h 2953720"/>
                <a:gd name="connsiteX460" fmla="*/ 120109 w 748506"/>
                <a:gd name="connsiteY460" fmla="*/ 2733152 h 2953720"/>
                <a:gd name="connsiteX461" fmla="*/ 127054 w 748506"/>
                <a:gd name="connsiteY461" fmla="*/ 2734833 h 2953720"/>
                <a:gd name="connsiteX462" fmla="*/ 130787 w 748506"/>
                <a:gd name="connsiteY462" fmla="*/ 2750409 h 2953720"/>
                <a:gd name="connsiteX463" fmla="*/ 138030 w 748506"/>
                <a:gd name="connsiteY463" fmla="*/ 2758291 h 2953720"/>
                <a:gd name="connsiteX464" fmla="*/ 134035 w 748506"/>
                <a:gd name="connsiteY464" fmla="*/ 2773531 h 2953720"/>
                <a:gd name="connsiteX465" fmla="*/ 126344 w 748506"/>
                <a:gd name="connsiteY465" fmla="*/ 2774614 h 2953720"/>
                <a:gd name="connsiteX466" fmla="*/ 120072 w 748506"/>
                <a:gd name="connsiteY466" fmla="*/ 2780142 h 2953720"/>
                <a:gd name="connsiteX467" fmla="*/ 113575 w 748506"/>
                <a:gd name="connsiteY467" fmla="*/ 2783242 h 2953720"/>
                <a:gd name="connsiteX468" fmla="*/ 113165 w 748506"/>
                <a:gd name="connsiteY468" fmla="*/ 2786978 h 2953720"/>
                <a:gd name="connsiteX469" fmla="*/ 119101 w 748506"/>
                <a:gd name="connsiteY469" fmla="*/ 2784736 h 2953720"/>
                <a:gd name="connsiteX470" fmla="*/ 136500 w 748506"/>
                <a:gd name="connsiteY470" fmla="*/ 2790862 h 2953720"/>
                <a:gd name="connsiteX471" fmla="*/ 133475 w 748506"/>
                <a:gd name="connsiteY471" fmla="*/ 2783392 h 2953720"/>
                <a:gd name="connsiteX472" fmla="*/ 138777 w 748506"/>
                <a:gd name="connsiteY472" fmla="*/ 2778274 h 2953720"/>
                <a:gd name="connsiteX473" fmla="*/ 141278 w 748506"/>
                <a:gd name="connsiteY473" fmla="*/ 2759038 h 2953720"/>
                <a:gd name="connsiteX474" fmla="*/ 133811 w 748506"/>
                <a:gd name="connsiteY474" fmla="*/ 2735020 h 2953720"/>
                <a:gd name="connsiteX475" fmla="*/ 135193 w 748506"/>
                <a:gd name="connsiteY475" fmla="*/ 2730873 h 2953720"/>
                <a:gd name="connsiteX476" fmla="*/ 139300 w 748506"/>
                <a:gd name="connsiteY476" fmla="*/ 2736999 h 2953720"/>
                <a:gd name="connsiteX477" fmla="*/ 141726 w 748506"/>
                <a:gd name="connsiteY477" fmla="*/ 2732031 h 2953720"/>
                <a:gd name="connsiteX478" fmla="*/ 156922 w 748506"/>
                <a:gd name="connsiteY478" fmla="*/ 2736476 h 2953720"/>
                <a:gd name="connsiteX479" fmla="*/ 161104 w 748506"/>
                <a:gd name="connsiteY479" fmla="*/ 2728371 h 2953720"/>
                <a:gd name="connsiteX480" fmla="*/ 147476 w 748506"/>
                <a:gd name="connsiteY480" fmla="*/ 2726952 h 2953720"/>
                <a:gd name="connsiteX481" fmla="*/ 146804 w 748506"/>
                <a:gd name="connsiteY481" fmla="*/ 2719742 h 2953720"/>
                <a:gd name="connsiteX482" fmla="*/ 148671 w 748506"/>
                <a:gd name="connsiteY482" fmla="*/ 2706631 h 2953720"/>
                <a:gd name="connsiteX483" fmla="*/ 140830 w 748506"/>
                <a:gd name="connsiteY483" fmla="*/ 2695425 h 2953720"/>
                <a:gd name="connsiteX484" fmla="*/ 131160 w 748506"/>
                <a:gd name="connsiteY484" fmla="*/ 2692512 h 2953720"/>
                <a:gd name="connsiteX485" fmla="*/ 122424 w 748506"/>
                <a:gd name="connsiteY485" fmla="*/ 2685415 h 2953720"/>
                <a:gd name="connsiteX486" fmla="*/ 116114 w 748506"/>
                <a:gd name="connsiteY486" fmla="*/ 2677608 h 2953720"/>
                <a:gd name="connsiteX487" fmla="*/ 98044 w 748506"/>
                <a:gd name="connsiteY487" fmla="*/ 2678094 h 2953720"/>
                <a:gd name="connsiteX488" fmla="*/ 113725 w 748506"/>
                <a:gd name="connsiteY488" fmla="*/ 2686872 h 2953720"/>
                <a:gd name="connsiteX489" fmla="*/ 109991 w 748506"/>
                <a:gd name="connsiteY489" fmla="*/ 2694081 h 2953720"/>
                <a:gd name="connsiteX490" fmla="*/ 118130 w 748506"/>
                <a:gd name="connsiteY490" fmla="*/ 2689225 h 2953720"/>
                <a:gd name="connsiteX491" fmla="*/ 127278 w 748506"/>
                <a:gd name="connsiteY491" fmla="*/ 2696696 h 2953720"/>
                <a:gd name="connsiteX492" fmla="*/ 135118 w 748506"/>
                <a:gd name="connsiteY492" fmla="*/ 2698937 h 2953720"/>
                <a:gd name="connsiteX493" fmla="*/ 142361 w 748506"/>
                <a:gd name="connsiteY493" fmla="*/ 2711114 h 2953720"/>
                <a:gd name="connsiteX494" fmla="*/ 142361 w 748506"/>
                <a:gd name="connsiteY494" fmla="*/ 2717725 h 2953720"/>
                <a:gd name="connsiteX495" fmla="*/ 132467 w 748506"/>
                <a:gd name="connsiteY495" fmla="*/ 2721461 h 2953720"/>
                <a:gd name="connsiteX496" fmla="*/ 123395 w 748506"/>
                <a:gd name="connsiteY496" fmla="*/ 2712907 h 2953720"/>
                <a:gd name="connsiteX497" fmla="*/ 120595 w 748506"/>
                <a:gd name="connsiteY497" fmla="*/ 2712608 h 2953720"/>
                <a:gd name="connsiteX498" fmla="*/ 101927 w 748506"/>
                <a:gd name="connsiteY498" fmla="*/ 2694492 h 2953720"/>
                <a:gd name="connsiteX499" fmla="*/ 95729 w 748506"/>
                <a:gd name="connsiteY499" fmla="*/ 2694791 h 2953720"/>
                <a:gd name="connsiteX500" fmla="*/ 92182 w 748506"/>
                <a:gd name="connsiteY500" fmla="*/ 2705997 h 2953720"/>
                <a:gd name="connsiteX501" fmla="*/ 93451 w 748506"/>
                <a:gd name="connsiteY501" fmla="*/ 2734646 h 2953720"/>
                <a:gd name="connsiteX502" fmla="*/ 92182 w 748506"/>
                <a:gd name="connsiteY502" fmla="*/ 2751119 h 2953720"/>
                <a:gd name="connsiteX503" fmla="*/ 82437 w 748506"/>
                <a:gd name="connsiteY503" fmla="*/ 2744396 h 2953720"/>
                <a:gd name="connsiteX504" fmla="*/ 75605 w 748506"/>
                <a:gd name="connsiteY504" fmla="*/ 2732778 h 2953720"/>
                <a:gd name="connsiteX505" fmla="*/ 73066 w 748506"/>
                <a:gd name="connsiteY505" fmla="*/ 2716343 h 2953720"/>
                <a:gd name="connsiteX506" fmla="*/ 86059 w 748506"/>
                <a:gd name="connsiteY506" fmla="*/ 2737186 h 2953720"/>
                <a:gd name="connsiteX507" fmla="*/ 89270 w 748506"/>
                <a:gd name="connsiteY507" fmla="*/ 2733712 h 2953720"/>
                <a:gd name="connsiteX508" fmla="*/ 80384 w 748506"/>
                <a:gd name="connsiteY508" fmla="*/ 2705249 h 2953720"/>
                <a:gd name="connsiteX509" fmla="*/ 74186 w 748506"/>
                <a:gd name="connsiteY509" fmla="*/ 2705548 h 2953720"/>
                <a:gd name="connsiteX510" fmla="*/ 69519 w 748506"/>
                <a:gd name="connsiteY510" fmla="*/ 2709284 h 2953720"/>
                <a:gd name="connsiteX511" fmla="*/ 66159 w 748506"/>
                <a:gd name="connsiteY511" fmla="*/ 2696135 h 2953720"/>
                <a:gd name="connsiteX512" fmla="*/ 57646 w 748506"/>
                <a:gd name="connsiteY512" fmla="*/ 2691429 h 2953720"/>
                <a:gd name="connsiteX513" fmla="*/ 62836 w 748506"/>
                <a:gd name="connsiteY513" fmla="*/ 2687208 h 2953720"/>
                <a:gd name="connsiteX514" fmla="*/ 61455 w 748506"/>
                <a:gd name="connsiteY514" fmla="*/ 2673313 h 2953720"/>
                <a:gd name="connsiteX515" fmla="*/ 71274 w 748506"/>
                <a:gd name="connsiteY515" fmla="*/ 2679102 h 2953720"/>
                <a:gd name="connsiteX516" fmla="*/ 75792 w 748506"/>
                <a:gd name="connsiteY516" fmla="*/ 2690308 h 2953720"/>
                <a:gd name="connsiteX517" fmla="*/ 80123 w 748506"/>
                <a:gd name="connsiteY517" fmla="*/ 2676039 h 2953720"/>
                <a:gd name="connsiteX518" fmla="*/ 75269 w 748506"/>
                <a:gd name="connsiteY518" fmla="*/ 2667934 h 2953720"/>
                <a:gd name="connsiteX519" fmla="*/ 73626 w 748506"/>
                <a:gd name="connsiteY519" fmla="*/ 2661098 h 2953720"/>
                <a:gd name="connsiteX520" fmla="*/ 79077 w 748506"/>
                <a:gd name="connsiteY520" fmla="*/ 2658820 h 2953720"/>
                <a:gd name="connsiteX521" fmla="*/ 78069 w 748506"/>
                <a:gd name="connsiteY521" fmla="*/ 2645895 h 2953720"/>
                <a:gd name="connsiteX522" fmla="*/ 73216 w 748506"/>
                <a:gd name="connsiteY522" fmla="*/ 2637790 h 2953720"/>
                <a:gd name="connsiteX523" fmla="*/ 69967 w 748506"/>
                <a:gd name="connsiteY523" fmla="*/ 2650751 h 2953720"/>
                <a:gd name="connsiteX524" fmla="*/ 64703 w 748506"/>
                <a:gd name="connsiteY524" fmla="*/ 2651125 h 2953720"/>
                <a:gd name="connsiteX525" fmla="*/ 57908 w 748506"/>
                <a:gd name="connsiteY525" fmla="*/ 2639023 h 2953720"/>
                <a:gd name="connsiteX526" fmla="*/ 54174 w 748506"/>
                <a:gd name="connsiteY526" fmla="*/ 2646718 h 2953720"/>
                <a:gd name="connsiteX527" fmla="*/ 48723 w 748506"/>
                <a:gd name="connsiteY527" fmla="*/ 2635213 h 2953720"/>
                <a:gd name="connsiteX528" fmla="*/ 45363 w 748506"/>
                <a:gd name="connsiteY528" fmla="*/ 2622065 h 2953720"/>
                <a:gd name="connsiteX529" fmla="*/ 45998 w 748506"/>
                <a:gd name="connsiteY529" fmla="*/ 2615939 h 2953720"/>
                <a:gd name="connsiteX530" fmla="*/ 65748 w 748506"/>
                <a:gd name="connsiteY530" fmla="*/ 2618030 h 2953720"/>
                <a:gd name="connsiteX531" fmla="*/ 73216 w 748506"/>
                <a:gd name="connsiteY531" fmla="*/ 2623073 h 2953720"/>
                <a:gd name="connsiteX532" fmla="*/ 72394 w 748506"/>
                <a:gd name="connsiteY532" fmla="*/ 2613025 h 2953720"/>
                <a:gd name="connsiteX533" fmla="*/ 77546 w 748506"/>
                <a:gd name="connsiteY533" fmla="*/ 2613548 h 2953720"/>
                <a:gd name="connsiteX534" fmla="*/ 79712 w 748506"/>
                <a:gd name="connsiteY534" fmla="*/ 2597636 h 2953720"/>
                <a:gd name="connsiteX535" fmla="*/ 89083 w 748506"/>
                <a:gd name="connsiteY535" fmla="*/ 2598644 h 2953720"/>
                <a:gd name="connsiteX536" fmla="*/ 90390 w 748506"/>
                <a:gd name="connsiteY536" fmla="*/ 2604471 h 2953720"/>
                <a:gd name="connsiteX537" fmla="*/ 100769 w 748506"/>
                <a:gd name="connsiteY537" fmla="*/ 2600325 h 2953720"/>
                <a:gd name="connsiteX538" fmla="*/ 82101 w 748506"/>
                <a:gd name="connsiteY538" fmla="*/ 2587924 h 2953720"/>
                <a:gd name="connsiteX539" fmla="*/ 82363 w 748506"/>
                <a:gd name="connsiteY539" fmla="*/ 2585571 h 2953720"/>
                <a:gd name="connsiteX540" fmla="*/ 95467 w 748506"/>
                <a:gd name="connsiteY540" fmla="*/ 2578399 h 2953720"/>
                <a:gd name="connsiteX541" fmla="*/ 94460 w 748506"/>
                <a:gd name="connsiteY541" fmla="*/ 2569771 h 2953720"/>
                <a:gd name="connsiteX542" fmla="*/ 79077 w 748506"/>
                <a:gd name="connsiteY542" fmla="*/ 2580491 h 2953720"/>
                <a:gd name="connsiteX543" fmla="*/ 75344 w 748506"/>
                <a:gd name="connsiteY543" fmla="*/ 2598121 h 2953720"/>
                <a:gd name="connsiteX544" fmla="*/ 65898 w 748506"/>
                <a:gd name="connsiteY544" fmla="*/ 2611381 h 2953720"/>
                <a:gd name="connsiteX545" fmla="*/ 59439 w 748506"/>
                <a:gd name="connsiteY545" fmla="*/ 2609290 h 2953720"/>
                <a:gd name="connsiteX546" fmla="*/ 50030 w 748506"/>
                <a:gd name="connsiteY546" fmla="*/ 2576942 h 2953720"/>
                <a:gd name="connsiteX547" fmla="*/ 56377 w 748506"/>
                <a:gd name="connsiteY547" fmla="*/ 2580005 h 2953720"/>
                <a:gd name="connsiteX548" fmla="*/ 67578 w 748506"/>
                <a:gd name="connsiteY548" fmla="*/ 2583068 h 2953720"/>
                <a:gd name="connsiteX549" fmla="*/ 68922 w 748506"/>
                <a:gd name="connsiteY549" fmla="*/ 2579333 h 2953720"/>
                <a:gd name="connsiteX550" fmla="*/ 60148 w 748506"/>
                <a:gd name="connsiteY550" fmla="*/ 2572236 h 2953720"/>
                <a:gd name="connsiteX551" fmla="*/ 69519 w 748506"/>
                <a:gd name="connsiteY551" fmla="*/ 2564765 h 2953720"/>
                <a:gd name="connsiteX552" fmla="*/ 62986 w 748506"/>
                <a:gd name="connsiteY552" fmla="*/ 2563607 h 2953720"/>
                <a:gd name="connsiteX553" fmla="*/ 54622 w 748506"/>
                <a:gd name="connsiteY553" fmla="*/ 2570816 h 2953720"/>
                <a:gd name="connsiteX554" fmla="*/ 45923 w 748506"/>
                <a:gd name="connsiteY554" fmla="*/ 2568015 h 2953720"/>
                <a:gd name="connsiteX555" fmla="*/ 51075 w 748506"/>
                <a:gd name="connsiteY555" fmla="*/ 2559535 h 2953720"/>
                <a:gd name="connsiteX556" fmla="*/ 59999 w 748506"/>
                <a:gd name="connsiteY556" fmla="*/ 2551430 h 2953720"/>
                <a:gd name="connsiteX557" fmla="*/ 73962 w 748506"/>
                <a:gd name="connsiteY557" fmla="*/ 2558602 h 2953720"/>
                <a:gd name="connsiteX558" fmla="*/ 79451 w 748506"/>
                <a:gd name="connsiteY558" fmla="*/ 2555838 h 2953720"/>
                <a:gd name="connsiteX559" fmla="*/ 65748 w 748506"/>
                <a:gd name="connsiteY559" fmla="*/ 2546350 h 2953720"/>
                <a:gd name="connsiteX560" fmla="*/ 58692 w 748506"/>
                <a:gd name="connsiteY560" fmla="*/ 2545603 h 2953720"/>
                <a:gd name="connsiteX561" fmla="*/ 47491 w 748506"/>
                <a:gd name="connsiteY561" fmla="*/ 2521623 h 2953720"/>
                <a:gd name="connsiteX562" fmla="*/ 78928 w 748506"/>
                <a:gd name="connsiteY562" fmla="*/ 2538693 h 2953720"/>
                <a:gd name="connsiteX563" fmla="*/ 78069 w 748506"/>
                <a:gd name="connsiteY563" fmla="*/ 2528645 h 2953720"/>
                <a:gd name="connsiteX564" fmla="*/ 69818 w 748506"/>
                <a:gd name="connsiteY564" fmla="*/ 2525881 h 2953720"/>
                <a:gd name="connsiteX565" fmla="*/ 63583 w 748506"/>
                <a:gd name="connsiteY565" fmla="*/ 2517626 h 2953720"/>
                <a:gd name="connsiteX566" fmla="*/ 55593 w 748506"/>
                <a:gd name="connsiteY566" fmla="*/ 2516766 h 2953720"/>
                <a:gd name="connsiteX567" fmla="*/ 51859 w 748506"/>
                <a:gd name="connsiteY567" fmla="*/ 2504477 h 2953720"/>
                <a:gd name="connsiteX568" fmla="*/ 68997 w 748506"/>
                <a:gd name="connsiteY568" fmla="*/ 2503917 h 2953720"/>
                <a:gd name="connsiteX569" fmla="*/ 71013 w 748506"/>
                <a:gd name="connsiteY569" fmla="*/ 2498426 h 2953720"/>
                <a:gd name="connsiteX570" fmla="*/ 54473 w 748506"/>
                <a:gd name="connsiteY570" fmla="*/ 2497642 h 2953720"/>
                <a:gd name="connsiteX571" fmla="*/ 54958 w 748506"/>
                <a:gd name="connsiteY571" fmla="*/ 2488677 h 2953720"/>
                <a:gd name="connsiteX572" fmla="*/ 65114 w 748506"/>
                <a:gd name="connsiteY572" fmla="*/ 2482140 h 2953720"/>
                <a:gd name="connsiteX573" fmla="*/ 71237 w 748506"/>
                <a:gd name="connsiteY573" fmla="*/ 2482775 h 2953720"/>
                <a:gd name="connsiteX574" fmla="*/ 73514 w 748506"/>
                <a:gd name="connsiteY574" fmla="*/ 2488266 h 2953720"/>
                <a:gd name="connsiteX575" fmla="*/ 76762 w 748506"/>
                <a:gd name="connsiteY575" fmla="*/ 2484307 h 2953720"/>
                <a:gd name="connsiteX576" fmla="*/ 79451 w 748506"/>
                <a:gd name="connsiteY576" fmla="*/ 2490171 h 2953720"/>
                <a:gd name="connsiteX577" fmla="*/ 89755 w 748506"/>
                <a:gd name="connsiteY577" fmla="*/ 2505112 h 2953720"/>
                <a:gd name="connsiteX578" fmla="*/ 93489 w 748506"/>
                <a:gd name="connsiteY578" fmla="*/ 2505486 h 2953720"/>
                <a:gd name="connsiteX579" fmla="*/ 83968 w 748506"/>
                <a:gd name="connsiteY579" fmla="*/ 2487407 h 2953720"/>
                <a:gd name="connsiteX580" fmla="*/ 85051 w 748506"/>
                <a:gd name="connsiteY580" fmla="*/ 2481804 h 2953720"/>
                <a:gd name="connsiteX581" fmla="*/ 70602 w 748506"/>
                <a:gd name="connsiteY581" fmla="*/ 2474595 h 2953720"/>
                <a:gd name="connsiteX582" fmla="*/ 72992 w 748506"/>
                <a:gd name="connsiteY582" fmla="*/ 2461073 h 2953720"/>
                <a:gd name="connsiteX583" fmla="*/ 82475 w 748506"/>
                <a:gd name="connsiteY583" fmla="*/ 2461073 h 2953720"/>
                <a:gd name="connsiteX584" fmla="*/ 80608 w 748506"/>
                <a:gd name="connsiteY584" fmla="*/ 2438064 h 2953720"/>
                <a:gd name="connsiteX585" fmla="*/ 65487 w 748506"/>
                <a:gd name="connsiteY585" fmla="*/ 2451212 h 2953720"/>
                <a:gd name="connsiteX586" fmla="*/ 63695 w 748506"/>
                <a:gd name="connsiteY586" fmla="*/ 2477135 h 2953720"/>
                <a:gd name="connsiteX587" fmla="*/ 53726 w 748506"/>
                <a:gd name="connsiteY587" fmla="*/ 2458982 h 2953720"/>
                <a:gd name="connsiteX588" fmla="*/ 52158 w 748506"/>
                <a:gd name="connsiteY588" fmla="*/ 2429099 h 2953720"/>
                <a:gd name="connsiteX589" fmla="*/ 58804 w 748506"/>
                <a:gd name="connsiteY589" fmla="*/ 2419836 h 2953720"/>
                <a:gd name="connsiteX590" fmla="*/ 53913 w 748506"/>
                <a:gd name="connsiteY590" fmla="*/ 2412365 h 2953720"/>
                <a:gd name="connsiteX591" fmla="*/ 54697 w 748506"/>
                <a:gd name="connsiteY591" fmla="*/ 2404895 h 2953720"/>
                <a:gd name="connsiteX592" fmla="*/ 74746 w 748506"/>
                <a:gd name="connsiteY592" fmla="*/ 2404147 h 2953720"/>
                <a:gd name="connsiteX593" fmla="*/ 76053 w 748506"/>
                <a:gd name="connsiteY593" fmla="*/ 2400412 h 2953720"/>
                <a:gd name="connsiteX594" fmla="*/ 60820 w 748506"/>
                <a:gd name="connsiteY594" fmla="*/ 2396453 h 2953720"/>
                <a:gd name="connsiteX595" fmla="*/ 60484 w 748506"/>
                <a:gd name="connsiteY595" fmla="*/ 2390700 h 2953720"/>
                <a:gd name="connsiteX596" fmla="*/ 70042 w 748506"/>
                <a:gd name="connsiteY596" fmla="*/ 2385546 h 2953720"/>
                <a:gd name="connsiteX597" fmla="*/ 83856 w 748506"/>
                <a:gd name="connsiteY597" fmla="*/ 2389281 h 2953720"/>
                <a:gd name="connsiteX598" fmla="*/ 87590 w 748506"/>
                <a:gd name="connsiteY598" fmla="*/ 2375460 h 2953720"/>
                <a:gd name="connsiteX599" fmla="*/ 95505 w 748506"/>
                <a:gd name="connsiteY599" fmla="*/ 2372472 h 2953720"/>
                <a:gd name="connsiteX600" fmla="*/ 88784 w 748506"/>
                <a:gd name="connsiteY600" fmla="*/ 2368438 h 2953720"/>
                <a:gd name="connsiteX601" fmla="*/ 73290 w 748506"/>
                <a:gd name="connsiteY601" fmla="*/ 2362536 h 2953720"/>
                <a:gd name="connsiteX602" fmla="*/ 67951 w 748506"/>
                <a:gd name="connsiteY602" fmla="*/ 2354393 h 2953720"/>
                <a:gd name="connsiteX603" fmla="*/ 60484 w 748506"/>
                <a:gd name="connsiteY603" fmla="*/ 2348865 h 2953720"/>
                <a:gd name="connsiteX604" fmla="*/ 49283 w 748506"/>
                <a:gd name="connsiteY604" fmla="*/ 2332019 h 2953720"/>
                <a:gd name="connsiteX605" fmla="*/ 55220 w 748506"/>
                <a:gd name="connsiteY605" fmla="*/ 2325034 h 2953720"/>
                <a:gd name="connsiteX606" fmla="*/ 66794 w 748506"/>
                <a:gd name="connsiteY606" fmla="*/ 2332505 h 2953720"/>
                <a:gd name="connsiteX607" fmla="*/ 68362 w 748506"/>
                <a:gd name="connsiteY607" fmla="*/ 2349276 h 2953720"/>
                <a:gd name="connsiteX608" fmla="*/ 72095 w 748506"/>
                <a:gd name="connsiteY608" fmla="*/ 2333513 h 2953720"/>
                <a:gd name="connsiteX609" fmla="*/ 92630 w 748506"/>
                <a:gd name="connsiteY609" fmla="*/ 2341395 h 2953720"/>
                <a:gd name="connsiteX610" fmla="*/ 95467 w 748506"/>
                <a:gd name="connsiteY610" fmla="*/ 2345952 h 2953720"/>
                <a:gd name="connsiteX611" fmla="*/ 100919 w 748506"/>
                <a:gd name="connsiteY611" fmla="*/ 2343673 h 2953720"/>
                <a:gd name="connsiteX612" fmla="*/ 109356 w 748506"/>
                <a:gd name="connsiteY612" fmla="*/ 2349313 h 2953720"/>
                <a:gd name="connsiteX613" fmla="*/ 110252 w 748506"/>
                <a:gd name="connsiteY613" fmla="*/ 2358913 h 2953720"/>
                <a:gd name="connsiteX614" fmla="*/ 123021 w 748506"/>
                <a:gd name="connsiteY614" fmla="*/ 2359286 h 2953720"/>
                <a:gd name="connsiteX615" fmla="*/ 113949 w 748506"/>
                <a:gd name="connsiteY615" fmla="*/ 2346475 h 2953720"/>
                <a:gd name="connsiteX616" fmla="*/ 116189 w 748506"/>
                <a:gd name="connsiteY616" fmla="*/ 2338631 h 2953720"/>
                <a:gd name="connsiteX617" fmla="*/ 108722 w 748506"/>
                <a:gd name="connsiteY617" fmla="*/ 2336426 h 2953720"/>
                <a:gd name="connsiteX618" fmla="*/ 113389 w 748506"/>
                <a:gd name="connsiteY618" fmla="*/ 2328358 h 2953720"/>
                <a:gd name="connsiteX619" fmla="*/ 117346 w 748506"/>
                <a:gd name="connsiteY619" fmla="*/ 2335829 h 2953720"/>
                <a:gd name="connsiteX620" fmla="*/ 127278 w 748506"/>
                <a:gd name="connsiteY620" fmla="*/ 2340685 h 2953720"/>
                <a:gd name="connsiteX621" fmla="*/ 137060 w 748506"/>
                <a:gd name="connsiteY621" fmla="*/ 2337921 h 2953720"/>
                <a:gd name="connsiteX622" fmla="*/ 135417 w 748506"/>
                <a:gd name="connsiteY622" fmla="*/ 2331085 h 2953720"/>
                <a:gd name="connsiteX623" fmla="*/ 126195 w 748506"/>
                <a:gd name="connsiteY623" fmla="*/ 2332953 h 2953720"/>
                <a:gd name="connsiteX624" fmla="*/ 121453 w 748506"/>
                <a:gd name="connsiteY624" fmla="*/ 2328209 h 2953720"/>
                <a:gd name="connsiteX625" fmla="*/ 121229 w 748506"/>
                <a:gd name="connsiteY625" fmla="*/ 2316779 h 2953720"/>
                <a:gd name="connsiteX626" fmla="*/ 113239 w 748506"/>
                <a:gd name="connsiteY626" fmla="*/ 2315920 h 2953720"/>
                <a:gd name="connsiteX627" fmla="*/ 108050 w 748506"/>
                <a:gd name="connsiteY627" fmla="*/ 2306843 h 2953720"/>
                <a:gd name="connsiteX628" fmla="*/ 104316 w 748506"/>
                <a:gd name="connsiteY628" fmla="*/ 2318049 h 2953720"/>
                <a:gd name="connsiteX629" fmla="*/ 90502 w 748506"/>
                <a:gd name="connsiteY629" fmla="*/ 2318497 h 2953720"/>
                <a:gd name="connsiteX630" fmla="*/ 84752 w 748506"/>
                <a:gd name="connsiteY630" fmla="*/ 2314762 h 2953720"/>
                <a:gd name="connsiteX631" fmla="*/ 80048 w 748506"/>
                <a:gd name="connsiteY631" fmla="*/ 2314276 h 2953720"/>
                <a:gd name="connsiteX632" fmla="*/ 79114 w 748506"/>
                <a:gd name="connsiteY632" fmla="*/ 2309906 h 2953720"/>
                <a:gd name="connsiteX633" fmla="*/ 74933 w 748506"/>
                <a:gd name="connsiteY633" fmla="*/ 2304228 h 2953720"/>
                <a:gd name="connsiteX634" fmla="*/ 80571 w 748506"/>
                <a:gd name="connsiteY634" fmla="*/ 2304826 h 2953720"/>
                <a:gd name="connsiteX635" fmla="*/ 80944 w 748506"/>
                <a:gd name="connsiteY635" fmla="*/ 2296795 h 2953720"/>
                <a:gd name="connsiteX636" fmla="*/ 75605 w 748506"/>
                <a:gd name="connsiteY636" fmla="*/ 2293396 h 2953720"/>
                <a:gd name="connsiteX637" fmla="*/ 75605 w 748506"/>
                <a:gd name="connsiteY637" fmla="*/ 2287681 h 2953720"/>
                <a:gd name="connsiteX638" fmla="*/ 68623 w 748506"/>
                <a:gd name="connsiteY638" fmla="*/ 2286486 h 2953720"/>
                <a:gd name="connsiteX639" fmla="*/ 70117 w 748506"/>
                <a:gd name="connsiteY639" fmla="*/ 2281406 h 2953720"/>
                <a:gd name="connsiteX640" fmla="*/ 63396 w 748506"/>
                <a:gd name="connsiteY640" fmla="*/ 2273113 h 2953720"/>
                <a:gd name="connsiteX641" fmla="*/ 79040 w 748506"/>
                <a:gd name="connsiteY641" fmla="*/ 2255296 h 2953720"/>
                <a:gd name="connsiteX642" fmla="*/ 81317 w 748506"/>
                <a:gd name="connsiteY642" fmla="*/ 2273972 h 2953720"/>
                <a:gd name="connsiteX643" fmla="*/ 87403 w 748506"/>
                <a:gd name="connsiteY643" fmla="*/ 2261310 h 2953720"/>
                <a:gd name="connsiteX644" fmla="*/ 103719 w 748506"/>
                <a:gd name="connsiteY644" fmla="*/ 2254960 h 2953720"/>
                <a:gd name="connsiteX645" fmla="*/ 104353 w 748506"/>
                <a:gd name="connsiteY645" fmla="*/ 2244576 h 2953720"/>
                <a:gd name="connsiteX646" fmla="*/ 99873 w 748506"/>
                <a:gd name="connsiteY646" fmla="*/ 2237441 h 2953720"/>
                <a:gd name="connsiteX647" fmla="*/ 92817 w 748506"/>
                <a:gd name="connsiteY647" fmla="*/ 2236732 h 2953720"/>
                <a:gd name="connsiteX648" fmla="*/ 85760 w 748506"/>
                <a:gd name="connsiteY648" fmla="*/ 2213647 h 2953720"/>
                <a:gd name="connsiteX649" fmla="*/ 70079 w 748506"/>
                <a:gd name="connsiteY649" fmla="*/ 2209165 h 2953720"/>
                <a:gd name="connsiteX650" fmla="*/ 70079 w 748506"/>
                <a:gd name="connsiteY650" fmla="*/ 2217719 h 2953720"/>
                <a:gd name="connsiteX651" fmla="*/ 56489 w 748506"/>
                <a:gd name="connsiteY651" fmla="*/ 2220557 h 2953720"/>
                <a:gd name="connsiteX652" fmla="*/ 53017 w 748506"/>
                <a:gd name="connsiteY652" fmla="*/ 2213087 h 2953720"/>
                <a:gd name="connsiteX653" fmla="*/ 46707 w 748506"/>
                <a:gd name="connsiteY653" fmla="*/ 2214357 h 2953720"/>
                <a:gd name="connsiteX654" fmla="*/ 40211 w 748506"/>
                <a:gd name="connsiteY654" fmla="*/ 2199416 h 2953720"/>
                <a:gd name="connsiteX655" fmla="*/ 48312 w 748506"/>
                <a:gd name="connsiteY655" fmla="*/ 2189816 h 2953720"/>
                <a:gd name="connsiteX656" fmla="*/ 45774 w 748506"/>
                <a:gd name="connsiteY656" fmla="*/ 2187164 h 2953720"/>
                <a:gd name="connsiteX657" fmla="*/ 36328 w 748506"/>
                <a:gd name="connsiteY657" fmla="*/ 2195681 h 2953720"/>
                <a:gd name="connsiteX658" fmla="*/ 29458 w 748506"/>
                <a:gd name="connsiteY658" fmla="*/ 2197810 h 2953720"/>
                <a:gd name="connsiteX659" fmla="*/ 18257 w 748506"/>
                <a:gd name="connsiteY659" fmla="*/ 2196615 h 2953720"/>
                <a:gd name="connsiteX660" fmla="*/ 7915 w 748506"/>
                <a:gd name="connsiteY660" fmla="*/ 2200350 h 2953720"/>
                <a:gd name="connsiteX661" fmla="*/ 7355 w 748506"/>
                <a:gd name="connsiteY661" fmla="*/ 2205505 h 2953720"/>
                <a:gd name="connsiteX662" fmla="*/ 14636 w 748506"/>
                <a:gd name="connsiteY662" fmla="*/ 2203898 h 2953720"/>
                <a:gd name="connsiteX663" fmla="*/ 16055 w 748506"/>
                <a:gd name="connsiteY663" fmla="*/ 2208792 h 2953720"/>
                <a:gd name="connsiteX664" fmla="*/ 32781 w 748506"/>
                <a:gd name="connsiteY664" fmla="*/ 2216748 h 2953720"/>
                <a:gd name="connsiteX665" fmla="*/ 7729 w 748506"/>
                <a:gd name="connsiteY665" fmla="*/ 2229298 h 2953720"/>
                <a:gd name="connsiteX666" fmla="*/ 0 w 748506"/>
                <a:gd name="connsiteY666" fmla="*/ 2212340 h 2953720"/>
                <a:gd name="connsiteX667" fmla="*/ 5078 w 748506"/>
                <a:gd name="connsiteY667" fmla="*/ 2191049 h 2953720"/>
                <a:gd name="connsiteX668" fmla="*/ 10865 w 748506"/>
                <a:gd name="connsiteY668" fmla="*/ 2190227 h 2953720"/>
                <a:gd name="connsiteX669" fmla="*/ 20124 w 748506"/>
                <a:gd name="connsiteY669" fmla="*/ 2183578 h 2953720"/>
                <a:gd name="connsiteX670" fmla="*/ 28749 w 748506"/>
                <a:gd name="connsiteY670" fmla="*/ 2173568 h 2953720"/>
                <a:gd name="connsiteX671" fmla="*/ 40285 w 748506"/>
                <a:gd name="connsiteY671" fmla="*/ 2163408 h 2953720"/>
                <a:gd name="connsiteX672" fmla="*/ 43384 w 748506"/>
                <a:gd name="connsiteY672" fmla="*/ 2160868 h 2953720"/>
                <a:gd name="connsiteX673" fmla="*/ 50590 w 748506"/>
                <a:gd name="connsiteY673" fmla="*/ 2164603 h 2953720"/>
                <a:gd name="connsiteX674" fmla="*/ 52046 w 748506"/>
                <a:gd name="connsiteY674" fmla="*/ 2160008 h 2953720"/>
                <a:gd name="connsiteX675" fmla="*/ 60932 w 748506"/>
                <a:gd name="connsiteY675" fmla="*/ 2160942 h 2953720"/>
                <a:gd name="connsiteX676" fmla="*/ 58356 w 748506"/>
                <a:gd name="connsiteY676" fmla="*/ 2153995 h 2953720"/>
                <a:gd name="connsiteX677" fmla="*/ 64330 w 748506"/>
                <a:gd name="connsiteY677" fmla="*/ 2142303 h 2953720"/>
                <a:gd name="connsiteX678" fmla="*/ 51001 w 748506"/>
                <a:gd name="connsiteY678" fmla="*/ 2151828 h 2953720"/>
                <a:gd name="connsiteX679" fmla="*/ 42675 w 748506"/>
                <a:gd name="connsiteY679" fmla="*/ 2154256 h 2953720"/>
                <a:gd name="connsiteX680" fmla="*/ 40771 w 748506"/>
                <a:gd name="connsiteY680" fmla="*/ 2145030 h 2953720"/>
                <a:gd name="connsiteX681" fmla="*/ 50702 w 748506"/>
                <a:gd name="connsiteY681" fmla="*/ 2145628 h 2953720"/>
                <a:gd name="connsiteX682" fmla="*/ 54436 w 748506"/>
                <a:gd name="connsiteY682" fmla="*/ 2140323 h 2953720"/>
                <a:gd name="connsiteX683" fmla="*/ 39165 w 748506"/>
                <a:gd name="connsiteY683" fmla="*/ 2136327 h 2953720"/>
                <a:gd name="connsiteX684" fmla="*/ 42899 w 748506"/>
                <a:gd name="connsiteY684" fmla="*/ 2125121 h 2953720"/>
                <a:gd name="connsiteX685" fmla="*/ 57012 w 748506"/>
                <a:gd name="connsiteY685" fmla="*/ 2130873 h 2953720"/>
                <a:gd name="connsiteX686" fmla="*/ 63508 w 748506"/>
                <a:gd name="connsiteY686" fmla="*/ 2123029 h 2953720"/>
                <a:gd name="connsiteX687" fmla="*/ 66794 w 748506"/>
                <a:gd name="connsiteY687" fmla="*/ 2128109 h 2953720"/>
                <a:gd name="connsiteX688" fmla="*/ 74261 w 748506"/>
                <a:gd name="connsiteY688" fmla="*/ 2128445 h 2953720"/>
                <a:gd name="connsiteX689" fmla="*/ 78704 w 748506"/>
                <a:gd name="connsiteY689" fmla="*/ 2131284 h 2953720"/>
                <a:gd name="connsiteX690" fmla="*/ 81131 w 748506"/>
                <a:gd name="connsiteY690" fmla="*/ 2140062 h 2953720"/>
                <a:gd name="connsiteX691" fmla="*/ 85648 w 748506"/>
                <a:gd name="connsiteY691" fmla="*/ 2132965 h 2953720"/>
                <a:gd name="connsiteX692" fmla="*/ 86731 w 748506"/>
                <a:gd name="connsiteY692" fmla="*/ 2127362 h 2953720"/>
                <a:gd name="connsiteX693" fmla="*/ 106482 w 748506"/>
                <a:gd name="connsiteY693" fmla="*/ 2128968 h 2953720"/>
                <a:gd name="connsiteX694" fmla="*/ 107378 w 748506"/>
                <a:gd name="connsiteY694" fmla="*/ 2138568 h 2953720"/>
                <a:gd name="connsiteX695" fmla="*/ 110215 w 748506"/>
                <a:gd name="connsiteY695" fmla="*/ 2147869 h 2953720"/>
                <a:gd name="connsiteX696" fmla="*/ 108087 w 748506"/>
                <a:gd name="connsiteY696" fmla="*/ 2159075 h 2953720"/>
                <a:gd name="connsiteX697" fmla="*/ 98903 w 748506"/>
                <a:gd name="connsiteY697" fmla="*/ 2165201 h 2953720"/>
                <a:gd name="connsiteX698" fmla="*/ 89755 w 748506"/>
                <a:gd name="connsiteY698" fmla="*/ 2166172 h 2953720"/>
                <a:gd name="connsiteX699" fmla="*/ 83184 w 748506"/>
                <a:gd name="connsiteY699" fmla="*/ 2161204 h 2953720"/>
                <a:gd name="connsiteX700" fmla="*/ 73402 w 748506"/>
                <a:gd name="connsiteY700" fmla="*/ 2149998 h 2953720"/>
                <a:gd name="connsiteX701" fmla="*/ 71983 w 748506"/>
                <a:gd name="connsiteY701" fmla="*/ 2153995 h 2953720"/>
                <a:gd name="connsiteX702" fmla="*/ 83483 w 748506"/>
                <a:gd name="connsiteY702" fmla="*/ 2166583 h 2953720"/>
                <a:gd name="connsiteX703" fmla="*/ 88336 w 748506"/>
                <a:gd name="connsiteY703" fmla="*/ 2169945 h 2953720"/>
                <a:gd name="connsiteX704" fmla="*/ 106780 w 748506"/>
                <a:gd name="connsiteY704" fmla="*/ 2166209 h 2953720"/>
                <a:gd name="connsiteX705" fmla="*/ 103420 w 748506"/>
                <a:gd name="connsiteY705" fmla="*/ 2175809 h 2953720"/>
                <a:gd name="connsiteX706" fmla="*/ 109916 w 748506"/>
                <a:gd name="connsiteY706" fmla="*/ 2176967 h 2953720"/>
                <a:gd name="connsiteX707" fmla="*/ 112493 w 748506"/>
                <a:gd name="connsiteY707" fmla="*/ 2161577 h 2953720"/>
                <a:gd name="connsiteX708" fmla="*/ 114845 w 748506"/>
                <a:gd name="connsiteY708" fmla="*/ 2161839 h 2953720"/>
                <a:gd name="connsiteX709" fmla="*/ 122909 w 748506"/>
                <a:gd name="connsiteY709" fmla="*/ 2170729 h 2953720"/>
                <a:gd name="connsiteX710" fmla="*/ 120893 w 748506"/>
                <a:gd name="connsiteY710" fmla="*/ 2180963 h 2953720"/>
                <a:gd name="connsiteX711" fmla="*/ 115517 w 748506"/>
                <a:gd name="connsiteY711" fmla="*/ 2187052 h 2953720"/>
                <a:gd name="connsiteX712" fmla="*/ 114807 w 748506"/>
                <a:gd name="connsiteY712" fmla="*/ 2193626 h 2953720"/>
                <a:gd name="connsiteX713" fmla="*/ 111074 w 748506"/>
                <a:gd name="connsiteY713" fmla="*/ 2193626 h 2953720"/>
                <a:gd name="connsiteX714" fmla="*/ 103607 w 748506"/>
                <a:gd name="connsiteY714" fmla="*/ 2205691 h 2953720"/>
                <a:gd name="connsiteX715" fmla="*/ 102449 w 748506"/>
                <a:gd name="connsiteY715" fmla="*/ 2216897 h 2953720"/>
                <a:gd name="connsiteX716" fmla="*/ 111186 w 748506"/>
                <a:gd name="connsiteY716" fmla="*/ 2210248 h 2953720"/>
                <a:gd name="connsiteX717" fmla="*/ 112567 w 748506"/>
                <a:gd name="connsiteY717" fmla="*/ 2201844 h 2953720"/>
                <a:gd name="connsiteX718" fmla="*/ 118578 w 748506"/>
                <a:gd name="connsiteY718" fmla="*/ 2194373 h 2953720"/>
                <a:gd name="connsiteX719" fmla="*/ 126382 w 748506"/>
                <a:gd name="connsiteY719" fmla="*/ 2196652 h 2953720"/>
                <a:gd name="connsiteX720" fmla="*/ 124851 w 748506"/>
                <a:gd name="connsiteY720" fmla="*/ 2188882 h 2953720"/>
                <a:gd name="connsiteX721" fmla="*/ 128024 w 748506"/>
                <a:gd name="connsiteY721" fmla="*/ 2181150 h 2953720"/>
                <a:gd name="connsiteX722" fmla="*/ 142959 w 748506"/>
                <a:gd name="connsiteY722" fmla="*/ 2180329 h 2953720"/>
                <a:gd name="connsiteX723" fmla="*/ 138665 w 748506"/>
                <a:gd name="connsiteY723" fmla="*/ 2176070 h 2953720"/>
                <a:gd name="connsiteX724" fmla="*/ 151956 w 748506"/>
                <a:gd name="connsiteY724" fmla="*/ 2153659 h 2953720"/>
                <a:gd name="connsiteX725" fmla="*/ 149418 w 748506"/>
                <a:gd name="connsiteY725" fmla="*/ 2150521 h 2953720"/>
                <a:gd name="connsiteX726" fmla="*/ 131273 w 748506"/>
                <a:gd name="connsiteY726" fmla="*/ 2174278 h 2953720"/>
                <a:gd name="connsiteX727" fmla="*/ 134782 w 748506"/>
                <a:gd name="connsiteY727" fmla="*/ 2145179 h 2953720"/>
                <a:gd name="connsiteX728" fmla="*/ 148970 w 748506"/>
                <a:gd name="connsiteY728" fmla="*/ 2127698 h 2953720"/>
                <a:gd name="connsiteX729" fmla="*/ 165771 w 748506"/>
                <a:gd name="connsiteY729" fmla="*/ 2121386 h 2953720"/>
                <a:gd name="connsiteX730" fmla="*/ 156250 w 748506"/>
                <a:gd name="connsiteY730" fmla="*/ 2112794 h 2953720"/>
                <a:gd name="connsiteX731" fmla="*/ 144527 w 748506"/>
                <a:gd name="connsiteY731" fmla="*/ 2124859 h 2953720"/>
                <a:gd name="connsiteX732" fmla="*/ 150463 w 748506"/>
                <a:gd name="connsiteY732" fmla="*/ 2099833 h 2953720"/>
                <a:gd name="connsiteX733" fmla="*/ 163792 w 748506"/>
                <a:gd name="connsiteY733" fmla="*/ 2086050 h 2953720"/>
                <a:gd name="connsiteX734" fmla="*/ 168795 w 748506"/>
                <a:gd name="connsiteY734" fmla="*/ 2087992 h 2953720"/>
                <a:gd name="connsiteX735" fmla="*/ 169430 w 748506"/>
                <a:gd name="connsiteY735" fmla="*/ 2095649 h 2953720"/>
                <a:gd name="connsiteX736" fmla="*/ 173163 w 748506"/>
                <a:gd name="connsiteY736" fmla="*/ 2100804 h 2953720"/>
                <a:gd name="connsiteX737" fmla="*/ 189479 w 748506"/>
                <a:gd name="connsiteY737" fmla="*/ 2103456 h 2953720"/>
                <a:gd name="connsiteX738" fmla="*/ 192988 w 748506"/>
                <a:gd name="connsiteY738" fmla="*/ 2097181 h 2953720"/>
                <a:gd name="connsiteX739" fmla="*/ 181788 w 748506"/>
                <a:gd name="connsiteY739" fmla="*/ 2095537 h 2953720"/>
                <a:gd name="connsiteX740" fmla="*/ 169579 w 748506"/>
                <a:gd name="connsiteY740" fmla="*/ 2085228 h 2953720"/>
                <a:gd name="connsiteX741" fmla="*/ 163307 w 748506"/>
                <a:gd name="connsiteY741" fmla="*/ 2081717 h 2953720"/>
                <a:gd name="connsiteX742" fmla="*/ 156362 w 748506"/>
                <a:gd name="connsiteY742" fmla="*/ 2084294 h 2953720"/>
                <a:gd name="connsiteX743" fmla="*/ 148895 w 748506"/>
                <a:gd name="connsiteY743" fmla="*/ 2079700 h 2953720"/>
                <a:gd name="connsiteX744" fmla="*/ 161888 w 748506"/>
                <a:gd name="connsiteY744" fmla="*/ 2069204 h 2953720"/>
                <a:gd name="connsiteX745" fmla="*/ 160954 w 748506"/>
                <a:gd name="connsiteY745" fmla="*/ 2055345 h 2953720"/>
                <a:gd name="connsiteX746" fmla="*/ 174657 w 748506"/>
                <a:gd name="connsiteY746" fmla="*/ 2055831 h 2953720"/>
                <a:gd name="connsiteX747" fmla="*/ 203928 w 748506"/>
                <a:gd name="connsiteY747" fmla="*/ 2039433 h 2953720"/>
                <a:gd name="connsiteX748" fmla="*/ 206093 w 748506"/>
                <a:gd name="connsiteY748" fmla="*/ 2027779 h 2953720"/>
                <a:gd name="connsiteX749" fmla="*/ 212702 w 748506"/>
                <a:gd name="connsiteY749" fmla="*/ 2019001 h 2953720"/>
                <a:gd name="connsiteX750" fmla="*/ 217518 w 748506"/>
                <a:gd name="connsiteY750" fmla="*/ 2004770 h 2953720"/>
                <a:gd name="connsiteX751" fmla="*/ 212366 w 748506"/>
                <a:gd name="connsiteY751" fmla="*/ 2004247 h 2953720"/>
                <a:gd name="connsiteX752" fmla="*/ 209827 w 748506"/>
                <a:gd name="connsiteY752" fmla="*/ 2014892 h 2953720"/>
                <a:gd name="connsiteX753" fmla="*/ 195117 w 748506"/>
                <a:gd name="connsiteY753" fmla="*/ 2005741 h 2953720"/>
                <a:gd name="connsiteX754" fmla="*/ 193511 w 748506"/>
                <a:gd name="connsiteY754" fmla="*/ 1998457 h 2953720"/>
                <a:gd name="connsiteX755" fmla="*/ 179660 w 748506"/>
                <a:gd name="connsiteY755" fmla="*/ 1990351 h 2953720"/>
                <a:gd name="connsiteX756" fmla="*/ 188135 w 748506"/>
                <a:gd name="connsiteY756" fmla="*/ 1981723 h 2953720"/>
                <a:gd name="connsiteX757" fmla="*/ 177643 w 748506"/>
                <a:gd name="connsiteY757" fmla="*/ 1986803 h 2953720"/>
                <a:gd name="connsiteX758" fmla="*/ 174320 w 748506"/>
                <a:gd name="connsiteY758" fmla="*/ 1986803 h 2953720"/>
                <a:gd name="connsiteX759" fmla="*/ 182124 w 748506"/>
                <a:gd name="connsiteY759" fmla="*/ 1975597 h 2953720"/>
                <a:gd name="connsiteX760" fmla="*/ 192428 w 748506"/>
                <a:gd name="connsiteY760" fmla="*/ 1958639 h 2953720"/>
                <a:gd name="connsiteX761" fmla="*/ 208296 w 748506"/>
                <a:gd name="connsiteY761" fmla="*/ 1952214 h 2953720"/>
                <a:gd name="connsiteX762" fmla="*/ 193100 w 748506"/>
                <a:gd name="connsiteY762" fmla="*/ 1952513 h 2953720"/>
                <a:gd name="connsiteX763" fmla="*/ 193362 w 748506"/>
                <a:gd name="connsiteY763" fmla="*/ 1945416 h 2953720"/>
                <a:gd name="connsiteX764" fmla="*/ 203778 w 748506"/>
                <a:gd name="connsiteY764" fmla="*/ 1936563 h 2953720"/>
                <a:gd name="connsiteX765" fmla="*/ 198850 w 748506"/>
                <a:gd name="connsiteY765" fmla="*/ 1933650 h 2953720"/>
                <a:gd name="connsiteX766" fmla="*/ 194034 w 748506"/>
                <a:gd name="connsiteY766" fmla="*/ 1920800 h 2953720"/>
                <a:gd name="connsiteX767" fmla="*/ 198701 w 748506"/>
                <a:gd name="connsiteY767" fmla="*/ 1907988 h 2953720"/>
                <a:gd name="connsiteX768" fmla="*/ 204898 w 748506"/>
                <a:gd name="connsiteY768" fmla="*/ 1903431 h 2953720"/>
                <a:gd name="connsiteX769" fmla="*/ 209528 w 748506"/>
                <a:gd name="connsiteY769" fmla="*/ 1886323 h 2953720"/>
                <a:gd name="connsiteX770" fmla="*/ 214942 w 748506"/>
                <a:gd name="connsiteY770" fmla="*/ 1884530 h 2953720"/>
                <a:gd name="connsiteX771" fmla="*/ 217966 w 748506"/>
                <a:gd name="connsiteY771" fmla="*/ 1892001 h 2953720"/>
                <a:gd name="connsiteX772" fmla="*/ 220990 w 748506"/>
                <a:gd name="connsiteY772" fmla="*/ 1876649 h 2953720"/>
                <a:gd name="connsiteX773" fmla="*/ 214867 w 748506"/>
                <a:gd name="connsiteY773" fmla="*/ 1862717 h 2953720"/>
                <a:gd name="connsiteX774" fmla="*/ 220878 w 748506"/>
                <a:gd name="connsiteY774" fmla="*/ 1859542 h 2953720"/>
                <a:gd name="connsiteX775" fmla="*/ 214867 w 748506"/>
                <a:gd name="connsiteY775" fmla="*/ 1853714 h 2953720"/>
                <a:gd name="connsiteX776" fmla="*/ 217033 w 748506"/>
                <a:gd name="connsiteY776" fmla="*/ 1842060 h 2953720"/>
                <a:gd name="connsiteX777" fmla="*/ 235700 w 748506"/>
                <a:gd name="connsiteY777" fmla="*/ 1851137 h 2953720"/>
                <a:gd name="connsiteX778" fmla="*/ 227636 w 748506"/>
                <a:gd name="connsiteY778" fmla="*/ 1837466 h 2953720"/>
                <a:gd name="connsiteX779" fmla="*/ 227636 w 748506"/>
                <a:gd name="connsiteY779" fmla="*/ 1831751 h 2953720"/>
                <a:gd name="connsiteX780" fmla="*/ 219609 w 748506"/>
                <a:gd name="connsiteY780" fmla="*/ 1822375 h 2953720"/>
                <a:gd name="connsiteX781" fmla="*/ 224239 w 748506"/>
                <a:gd name="connsiteY781" fmla="*/ 1819051 h 2953720"/>
                <a:gd name="connsiteX782" fmla="*/ 236746 w 748506"/>
                <a:gd name="connsiteY782" fmla="*/ 1817520 h 2953720"/>
                <a:gd name="connsiteX783" fmla="*/ 237493 w 748506"/>
                <a:gd name="connsiteY783" fmla="*/ 1828725 h 2953720"/>
                <a:gd name="connsiteX784" fmla="*/ 239247 w 748506"/>
                <a:gd name="connsiteY784" fmla="*/ 1834590 h 2953720"/>
                <a:gd name="connsiteX785" fmla="*/ 239247 w 748506"/>
                <a:gd name="connsiteY785" fmla="*/ 1839819 h 2953720"/>
                <a:gd name="connsiteX786" fmla="*/ 244997 w 748506"/>
                <a:gd name="connsiteY786" fmla="*/ 1821143 h 2953720"/>
                <a:gd name="connsiteX787" fmla="*/ 246192 w 748506"/>
                <a:gd name="connsiteY787" fmla="*/ 1809937 h 2953720"/>
                <a:gd name="connsiteX788" fmla="*/ 249141 w 748506"/>
                <a:gd name="connsiteY788" fmla="*/ 1804558 h 2953720"/>
                <a:gd name="connsiteX789" fmla="*/ 246453 w 748506"/>
                <a:gd name="connsiteY789" fmla="*/ 1798581 h 2953720"/>
                <a:gd name="connsiteX790" fmla="*/ 235999 w 748506"/>
                <a:gd name="connsiteY790" fmla="*/ 1803176 h 2953720"/>
                <a:gd name="connsiteX791" fmla="*/ 221065 w 748506"/>
                <a:gd name="connsiteY791" fmla="*/ 1793053 h 2953720"/>
                <a:gd name="connsiteX792" fmla="*/ 230660 w 748506"/>
                <a:gd name="connsiteY792" fmla="*/ 1778373 h 2953720"/>
                <a:gd name="connsiteX793" fmla="*/ 251157 w 748506"/>
                <a:gd name="connsiteY793" fmla="*/ 1777664 h 2953720"/>
                <a:gd name="connsiteX794" fmla="*/ 264188 w 748506"/>
                <a:gd name="connsiteY794" fmla="*/ 1761976 h 2953720"/>
                <a:gd name="connsiteX795" fmla="*/ 262059 w 748506"/>
                <a:gd name="connsiteY795" fmla="*/ 1759846 h 2953720"/>
                <a:gd name="connsiteX796" fmla="*/ 249403 w 748506"/>
                <a:gd name="connsiteY796" fmla="*/ 1771800 h 2953720"/>
                <a:gd name="connsiteX797" fmla="*/ 240815 w 748506"/>
                <a:gd name="connsiteY797" fmla="*/ 1772322 h 2953720"/>
                <a:gd name="connsiteX798" fmla="*/ 224687 w 748506"/>
                <a:gd name="connsiteY798" fmla="*/ 1754318 h 2953720"/>
                <a:gd name="connsiteX799" fmla="*/ 212104 w 748506"/>
                <a:gd name="connsiteY799" fmla="*/ 1756821 h 2953720"/>
                <a:gd name="connsiteX800" fmla="*/ 210835 w 748506"/>
                <a:gd name="connsiteY800" fmla="*/ 1764292 h 2953720"/>
                <a:gd name="connsiteX801" fmla="*/ 209678 w 748506"/>
                <a:gd name="connsiteY801" fmla="*/ 1770791 h 2953720"/>
                <a:gd name="connsiteX802" fmla="*/ 204563 w 748506"/>
                <a:gd name="connsiteY802" fmla="*/ 1774526 h 2953720"/>
                <a:gd name="connsiteX803" fmla="*/ 186492 w 748506"/>
                <a:gd name="connsiteY803" fmla="*/ 1774526 h 2953720"/>
                <a:gd name="connsiteX804" fmla="*/ 178166 w 748506"/>
                <a:gd name="connsiteY804" fmla="*/ 1776991 h 2953720"/>
                <a:gd name="connsiteX805" fmla="*/ 182423 w 748506"/>
                <a:gd name="connsiteY805" fmla="*/ 1786442 h 2953720"/>
                <a:gd name="connsiteX806" fmla="*/ 175217 w 748506"/>
                <a:gd name="connsiteY806" fmla="*/ 1787114 h 2953720"/>
                <a:gd name="connsiteX807" fmla="*/ 180705 w 748506"/>
                <a:gd name="connsiteY807" fmla="*/ 1798320 h 2953720"/>
                <a:gd name="connsiteX808" fmla="*/ 178726 w 748506"/>
                <a:gd name="connsiteY808" fmla="*/ 1808107 h 2953720"/>
                <a:gd name="connsiteX809" fmla="*/ 186753 w 748506"/>
                <a:gd name="connsiteY809" fmla="*/ 1813224 h 2953720"/>
                <a:gd name="connsiteX810" fmla="*/ 186753 w 748506"/>
                <a:gd name="connsiteY810" fmla="*/ 1820694 h 2953720"/>
                <a:gd name="connsiteX811" fmla="*/ 166480 w 748506"/>
                <a:gd name="connsiteY811" fmla="*/ 1823757 h 2953720"/>
                <a:gd name="connsiteX812" fmla="*/ 165136 w 748506"/>
                <a:gd name="connsiteY812" fmla="*/ 1827492 h 2953720"/>
                <a:gd name="connsiteX813" fmla="*/ 158229 w 748506"/>
                <a:gd name="connsiteY813" fmla="*/ 1830107 h 2953720"/>
                <a:gd name="connsiteX814" fmla="*/ 156698 w 748506"/>
                <a:gd name="connsiteY814" fmla="*/ 1844675 h 2953720"/>
                <a:gd name="connsiteX815" fmla="*/ 163755 w 748506"/>
                <a:gd name="connsiteY815" fmla="*/ 1854424 h 2953720"/>
                <a:gd name="connsiteX816" fmla="*/ 169952 w 748506"/>
                <a:gd name="connsiteY816" fmla="*/ 1858421 h 2953720"/>
                <a:gd name="connsiteX817" fmla="*/ 173014 w 748506"/>
                <a:gd name="connsiteY817" fmla="*/ 1870112 h 2953720"/>
                <a:gd name="connsiteX818" fmla="*/ 166107 w 748506"/>
                <a:gd name="connsiteY818" fmla="*/ 1867983 h 2953720"/>
                <a:gd name="connsiteX819" fmla="*/ 157184 w 748506"/>
                <a:gd name="connsiteY819" fmla="*/ 1862754 h 2953720"/>
                <a:gd name="connsiteX820" fmla="*/ 156101 w 748506"/>
                <a:gd name="connsiteY820" fmla="*/ 1868357 h 2953720"/>
                <a:gd name="connsiteX821" fmla="*/ 162149 w 748506"/>
                <a:gd name="connsiteY821" fmla="*/ 1874184 h 2953720"/>
                <a:gd name="connsiteX822" fmla="*/ 165621 w 748506"/>
                <a:gd name="connsiteY822" fmla="*/ 1881654 h 2953720"/>
                <a:gd name="connsiteX823" fmla="*/ 168160 w 748506"/>
                <a:gd name="connsiteY823" fmla="*/ 1889125 h 2953720"/>
                <a:gd name="connsiteX824" fmla="*/ 154085 w 748506"/>
                <a:gd name="connsiteY824" fmla="*/ 1887631 h 2953720"/>
                <a:gd name="connsiteX825" fmla="*/ 152255 w 748506"/>
                <a:gd name="connsiteY825" fmla="*/ 1895998 h 2953720"/>
                <a:gd name="connsiteX826" fmla="*/ 157258 w 748506"/>
                <a:gd name="connsiteY826" fmla="*/ 1906980 h 2953720"/>
                <a:gd name="connsiteX827" fmla="*/ 144900 w 748506"/>
                <a:gd name="connsiteY827" fmla="*/ 1902834 h 2953720"/>
                <a:gd name="connsiteX828" fmla="*/ 144228 w 748506"/>
                <a:gd name="connsiteY828" fmla="*/ 1913666 h 2953720"/>
                <a:gd name="connsiteX829" fmla="*/ 116301 w 748506"/>
                <a:gd name="connsiteY829" fmla="*/ 1904066 h 2953720"/>
                <a:gd name="connsiteX830" fmla="*/ 106332 w 748506"/>
                <a:gd name="connsiteY830" fmla="*/ 1894952 h 2953720"/>
                <a:gd name="connsiteX831" fmla="*/ 108274 w 748506"/>
                <a:gd name="connsiteY831" fmla="*/ 1889947 h 2953720"/>
                <a:gd name="connsiteX832" fmla="*/ 121528 w 748506"/>
                <a:gd name="connsiteY832" fmla="*/ 1881356 h 2953720"/>
                <a:gd name="connsiteX833" fmla="*/ 124216 w 748506"/>
                <a:gd name="connsiteY833" fmla="*/ 1869291 h 2953720"/>
                <a:gd name="connsiteX834" fmla="*/ 130675 w 748506"/>
                <a:gd name="connsiteY834" fmla="*/ 1852893 h 2953720"/>
                <a:gd name="connsiteX835" fmla="*/ 133177 w 748506"/>
                <a:gd name="connsiteY835" fmla="*/ 1833693 h 2953720"/>
                <a:gd name="connsiteX836" fmla="*/ 131160 w 748506"/>
                <a:gd name="connsiteY836" fmla="*/ 1825849 h 2953720"/>
                <a:gd name="connsiteX837" fmla="*/ 133214 w 748506"/>
                <a:gd name="connsiteY837" fmla="*/ 1815166 h 2953720"/>
                <a:gd name="connsiteX838" fmla="*/ 140196 w 748506"/>
                <a:gd name="connsiteY838" fmla="*/ 1803064 h 2953720"/>
                <a:gd name="connsiteX839" fmla="*/ 145647 w 748506"/>
                <a:gd name="connsiteY839" fmla="*/ 1791858 h 2953720"/>
                <a:gd name="connsiteX840" fmla="*/ 146244 w 748506"/>
                <a:gd name="connsiteY840" fmla="*/ 1781474 h 2953720"/>
                <a:gd name="connsiteX841" fmla="*/ 143369 w 748506"/>
                <a:gd name="connsiteY841" fmla="*/ 1768326 h 2953720"/>
                <a:gd name="connsiteX842" fmla="*/ 153711 w 748506"/>
                <a:gd name="connsiteY842" fmla="*/ 1769446 h 2953720"/>
                <a:gd name="connsiteX843" fmla="*/ 159424 w 748506"/>
                <a:gd name="connsiteY843" fmla="*/ 1778112 h 2953720"/>
                <a:gd name="connsiteX844" fmla="*/ 172193 w 748506"/>
                <a:gd name="connsiteY844" fmla="*/ 1774377 h 2953720"/>
                <a:gd name="connsiteX845" fmla="*/ 174433 w 748506"/>
                <a:gd name="connsiteY845" fmla="*/ 1775572 h 2953720"/>
                <a:gd name="connsiteX846" fmla="*/ 180518 w 748506"/>
                <a:gd name="connsiteY846" fmla="*/ 1771837 h 2953720"/>
                <a:gd name="connsiteX847" fmla="*/ 172865 w 748506"/>
                <a:gd name="connsiteY847" fmla="*/ 1767728 h 2953720"/>
                <a:gd name="connsiteX848" fmla="*/ 179548 w 748506"/>
                <a:gd name="connsiteY848" fmla="*/ 1758464 h 2953720"/>
                <a:gd name="connsiteX849" fmla="*/ 187276 w 748506"/>
                <a:gd name="connsiteY849" fmla="*/ 1752600 h 2953720"/>
                <a:gd name="connsiteX850" fmla="*/ 197581 w 748506"/>
                <a:gd name="connsiteY850" fmla="*/ 1749425 h 2953720"/>
                <a:gd name="connsiteX851" fmla="*/ 183393 w 748506"/>
                <a:gd name="connsiteY851" fmla="*/ 1748865 h 2953720"/>
                <a:gd name="connsiteX852" fmla="*/ 173947 w 748506"/>
                <a:gd name="connsiteY852" fmla="*/ 1757381 h 2953720"/>
                <a:gd name="connsiteX853" fmla="*/ 171670 w 748506"/>
                <a:gd name="connsiteY853" fmla="*/ 1751928 h 2953720"/>
                <a:gd name="connsiteX854" fmla="*/ 169206 w 748506"/>
                <a:gd name="connsiteY854" fmla="*/ 1757381 h 2953720"/>
                <a:gd name="connsiteX855" fmla="*/ 163045 w 748506"/>
                <a:gd name="connsiteY855" fmla="*/ 1757381 h 2953720"/>
                <a:gd name="connsiteX856" fmla="*/ 163979 w 748506"/>
                <a:gd name="connsiteY856" fmla="*/ 1748454 h 2953720"/>
                <a:gd name="connsiteX857" fmla="*/ 165285 w 748506"/>
                <a:gd name="connsiteY857" fmla="*/ 1727237 h 2953720"/>
                <a:gd name="connsiteX858" fmla="*/ 158752 w 748506"/>
                <a:gd name="connsiteY858" fmla="*/ 1717040 h 2953720"/>
                <a:gd name="connsiteX859" fmla="*/ 159946 w 748506"/>
                <a:gd name="connsiteY859" fmla="*/ 1705834 h 2953720"/>
                <a:gd name="connsiteX860" fmla="*/ 163680 w 748506"/>
                <a:gd name="connsiteY860" fmla="*/ 1702435 h 2953720"/>
                <a:gd name="connsiteX861" fmla="*/ 163008 w 748506"/>
                <a:gd name="connsiteY861" fmla="*/ 1695226 h 2953720"/>
                <a:gd name="connsiteX862" fmla="*/ 169952 w 748506"/>
                <a:gd name="connsiteY862" fmla="*/ 1678865 h 2953720"/>
                <a:gd name="connsiteX863" fmla="*/ 173686 w 748506"/>
                <a:gd name="connsiteY863" fmla="*/ 1675130 h 2953720"/>
                <a:gd name="connsiteX864" fmla="*/ 176449 w 748506"/>
                <a:gd name="connsiteY864" fmla="*/ 1648983 h 2953720"/>
                <a:gd name="connsiteX865" fmla="*/ 185633 w 748506"/>
                <a:gd name="connsiteY865" fmla="*/ 1633818 h 2953720"/>
                <a:gd name="connsiteX866" fmla="*/ 184588 w 748506"/>
                <a:gd name="connsiteY866" fmla="*/ 1621342 h 2953720"/>
                <a:gd name="connsiteX867" fmla="*/ 198178 w 748506"/>
                <a:gd name="connsiteY867" fmla="*/ 1613871 h 2953720"/>
                <a:gd name="connsiteX868" fmla="*/ 199074 w 748506"/>
                <a:gd name="connsiteY868" fmla="*/ 1619175 h 2953720"/>
                <a:gd name="connsiteX869" fmla="*/ 205122 w 748506"/>
                <a:gd name="connsiteY869" fmla="*/ 1620296 h 2953720"/>
                <a:gd name="connsiteX870" fmla="*/ 206728 w 748506"/>
                <a:gd name="connsiteY870" fmla="*/ 1613834 h 2953720"/>
                <a:gd name="connsiteX871" fmla="*/ 202360 w 748506"/>
                <a:gd name="connsiteY871" fmla="*/ 1605765 h 2953720"/>
                <a:gd name="connsiteX872" fmla="*/ 211395 w 748506"/>
                <a:gd name="connsiteY872" fmla="*/ 1596726 h 2953720"/>
                <a:gd name="connsiteX873" fmla="*/ 222409 w 748506"/>
                <a:gd name="connsiteY873" fmla="*/ 1573194 h 2953720"/>
                <a:gd name="connsiteX874" fmla="*/ 214680 w 748506"/>
                <a:gd name="connsiteY874" fmla="*/ 1551977 h 2953720"/>
                <a:gd name="connsiteX875" fmla="*/ 214942 w 748506"/>
                <a:gd name="connsiteY875" fmla="*/ 1535841 h 2953720"/>
                <a:gd name="connsiteX876" fmla="*/ 207475 w 748506"/>
                <a:gd name="connsiteY876" fmla="*/ 1503232 h 2953720"/>
                <a:gd name="connsiteX877" fmla="*/ 212030 w 748506"/>
                <a:gd name="connsiteY877" fmla="*/ 1464310 h 2953720"/>
                <a:gd name="connsiteX878" fmla="*/ 202733 w 748506"/>
                <a:gd name="connsiteY878" fmla="*/ 1435324 h 2953720"/>
                <a:gd name="connsiteX879" fmla="*/ 211880 w 748506"/>
                <a:gd name="connsiteY879" fmla="*/ 1420607 h 2953720"/>
                <a:gd name="connsiteX880" fmla="*/ 209640 w 748506"/>
                <a:gd name="connsiteY880" fmla="*/ 1410410 h 2953720"/>
                <a:gd name="connsiteX881" fmla="*/ 211134 w 748506"/>
                <a:gd name="connsiteY881" fmla="*/ 1396290 h 2953720"/>
                <a:gd name="connsiteX882" fmla="*/ 213336 w 748506"/>
                <a:gd name="connsiteY882" fmla="*/ 1393227 h 2953720"/>
                <a:gd name="connsiteX883" fmla="*/ 223566 w 748506"/>
                <a:gd name="connsiteY883" fmla="*/ 1399988 h 2953720"/>
                <a:gd name="connsiteX884" fmla="*/ 236858 w 748506"/>
                <a:gd name="connsiteY884" fmla="*/ 1399988 h 2953720"/>
                <a:gd name="connsiteX885" fmla="*/ 245557 w 748506"/>
                <a:gd name="connsiteY885" fmla="*/ 1393788 h 2953720"/>
                <a:gd name="connsiteX886" fmla="*/ 242832 w 748506"/>
                <a:gd name="connsiteY886" fmla="*/ 1383553 h 2953720"/>
                <a:gd name="connsiteX887" fmla="*/ 241525 w 748506"/>
                <a:gd name="connsiteY887" fmla="*/ 1373430 h 2953720"/>
                <a:gd name="connsiteX888" fmla="*/ 253062 w 748506"/>
                <a:gd name="connsiteY888" fmla="*/ 1372272 h 2953720"/>
                <a:gd name="connsiteX889" fmla="*/ 244586 w 748506"/>
                <a:gd name="connsiteY889" fmla="*/ 1367080 h 2953720"/>
                <a:gd name="connsiteX890" fmla="*/ 243541 w 748506"/>
                <a:gd name="connsiteY890" fmla="*/ 1363345 h 2953720"/>
                <a:gd name="connsiteX891" fmla="*/ 259110 w 748506"/>
                <a:gd name="connsiteY891" fmla="*/ 1355463 h 2953720"/>
                <a:gd name="connsiteX892" fmla="*/ 262321 w 748506"/>
                <a:gd name="connsiteY892" fmla="*/ 1347283 h 2953720"/>
                <a:gd name="connsiteX893" fmla="*/ 267212 w 748506"/>
                <a:gd name="connsiteY893" fmla="*/ 1341606 h 2953720"/>
                <a:gd name="connsiteX894" fmla="*/ 276807 w 748506"/>
                <a:gd name="connsiteY894" fmla="*/ 1308884 h 2953720"/>
                <a:gd name="connsiteX895" fmla="*/ 289912 w 748506"/>
                <a:gd name="connsiteY895" fmla="*/ 1292711 h 2953720"/>
                <a:gd name="connsiteX896" fmla="*/ 288008 w 748506"/>
                <a:gd name="connsiteY896" fmla="*/ 1274482 h 2953720"/>
                <a:gd name="connsiteX897" fmla="*/ 298350 w 748506"/>
                <a:gd name="connsiteY897" fmla="*/ 1266526 h 2953720"/>
                <a:gd name="connsiteX898" fmla="*/ 304884 w 748506"/>
                <a:gd name="connsiteY898" fmla="*/ 1253938 h 2953720"/>
                <a:gd name="connsiteX899" fmla="*/ 321573 w 748506"/>
                <a:gd name="connsiteY899" fmla="*/ 1239520 h 2953720"/>
                <a:gd name="connsiteX900" fmla="*/ 323626 w 748506"/>
                <a:gd name="connsiteY900" fmla="*/ 1224579 h 2953720"/>
                <a:gd name="connsiteX901" fmla="*/ 335163 w 748506"/>
                <a:gd name="connsiteY901" fmla="*/ 1205380 h 2953720"/>
                <a:gd name="connsiteX902" fmla="*/ 339195 w 748506"/>
                <a:gd name="connsiteY902" fmla="*/ 1184910 h 2953720"/>
                <a:gd name="connsiteX903" fmla="*/ 342369 w 748506"/>
                <a:gd name="connsiteY903" fmla="*/ 1181922 h 2953720"/>
                <a:gd name="connsiteX904" fmla="*/ 340614 w 748506"/>
                <a:gd name="connsiteY904" fmla="*/ 1166981 h 2953720"/>
                <a:gd name="connsiteX905" fmla="*/ 352636 w 748506"/>
                <a:gd name="connsiteY905" fmla="*/ 1147333 h 2953720"/>
                <a:gd name="connsiteX906" fmla="*/ 354465 w 748506"/>
                <a:gd name="connsiteY906" fmla="*/ 1139003 h 2953720"/>
                <a:gd name="connsiteX907" fmla="*/ 366599 w 748506"/>
                <a:gd name="connsiteY907" fmla="*/ 1136463 h 2953720"/>
                <a:gd name="connsiteX908" fmla="*/ 368690 w 748506"/>
                <a:gd name="connsiteY908" fmla="*/ 1121036 h 2953720"/>
                <a:gd name="connsiteX909" fmla="*/ 364957 w 748506"/>
                <a:gd name="connsiteY909" fmla="*/ 1111138 h 2953720"/>
                <a:gd name="connsiteX910" fmla="*/ 368690 w 748506"/>
                <a:gd name="connsiteY910" fmla="*/ 1102958 h 2953720"/>
                <a:gd name="connsiteX911" fmla="*/ 367682 w 748506"/>
                <a:gd name="connsiteY911" fmla="*/ 1090034 h 2953720"/>
                <a:gd name="connsiteX912" fmla="*/ 380115 w 748506"/>
                <a:gd name="connsiteY912" fmla="*/ 1079948 h 2953720"/>
                <a:gd name="connsiteX913" fmla="*/ 382355 w 748506"/>
                <a:gd name="connsiteY913" fmla="*/ 1067846 h 2953720"/>
                <a:gd name="connsiteX914" fmla="*/ 390607 w 748506"/>
                <a:gd name="connsiteY914" fmla="*/ 1052569 h 2953720"/>
                <a:gd name="connsiteX915" fmla="*/ 393033 w 748506"/>
                <a:gd name="connsiteY915" fmla="*/ 1033892 h 2953720"/>
                <a:gd name="connsiteX916" fmla="*/ 389300 w 748506"/>
                <a:gd name="connsiteY916" fmla="*/ 1018951 h 2953720"/>
                <a:gd name="connsiteX917" fmla="*/ 390569 w 748506"/>
                <a:gd name="connsiteY917" fmla="*/ 997697 h 2953720"/>
                <a:gd name="connsiteX918" fmla="*/ 388291 w 748506"/>
                <a:gd name="connsiteY918" fmla="*/ 992243 h 2953720"/>
                <a:gd name="connsiteX919" fmla="*/ 392772 w 748506"/>
                <a:gd name="connsiteY919" fmla="*/ 972297 h 2953720"/>
                <a:gd name="connsiteX920" fmla="*/ 385305 w 748506"/>
                <a:gd name="connsiteY920" fmla="*/ 953621 h 2953720"/>
                <a:gd name="connsiteX921" fmla="*/ 387619 w 748506"/>
                <a:gd name="connsiteY921" fmla="*/ 931545 h 2953720"/>
                <a:gd name="connsiteX922" fmla="*/ 390121 w 748506"/>
                <a:gd name="connsiteY922" fmla="*/ 925643 h 2953720"/>
                <a:gd name="connsiteX923" fmla="*/ 386798 w 748506"/>
                <a:gd name="connsiteY923" fmla="*/ 916753 h 2953720"/>
                <a:gd name="connsiteX924" fmla="*/ 391428 w 748506"/>
                <a:gd name="connsiteY924" fmla="*/ 881604 h 2953720"/>
                <a:gd name="connsiteX925" fmla="*/ 395460 w 748506"/>
                <a:gd name="connsiteY925" fmla="*/ 874918 h 2953720"/>
                <a:gd name="connsiteX926" fmla="*/ 398410 w 748506"/>
                <a:gd name="connsiteY926" fmla="*/ 878653 h 2953720"/>
                <a:gd name="connsiteX927" fmla="*/ 403450 w 748506"/>
                <a:gd name="connsiteY927" fmla="*/ 880147 h 2953720"/>
                <a:gd name="connsiteX928" fmla="*/ 404309 w 748506"/>
                <a:gd name="connsiteY928" fmla="*/ 872154 h 2953720"/>
                <a:gd name="connsiteX929" fmla="*/ 413008 w 748506"/>
                <a:gd name="connsiteY929" fmla="*/ 870697 h 2953720"/>
                <a:gd name="connsiteX930" fmla="*/ 414389 w 748506"/>
                <a:gd name="connsiteY930" fmla="*/ 857549 h 2953720"/>
                <a:gd name="connsiteX931" fmla="*/ 421856 w 748506"/>
                <a:gd name="connsiteY931" fmla="*/ 850078 h 2953720"/>
                <a:gd name="connsiteX932" fmla="*/ 423051 w 748506"/>
                <a:gd name="connsiteY932" fmla="*/ 838872 h 2953720"/>
                <a:gd name="connsiteX933" fmla="*/ 423238 w 748506"/>
                <a:gd name="connsiteY933" fmla="*/ 805628 h 2953720"/>
                <a:gd name="connsiteX934" fmla="*/ 415173 w 748506"/>
                <a:gd name="connsiteY934" fmla="*/ 800997 h 2953720"/>
                <a:gd name="connsiteX935" fmla="*/ 416293 w 748506"/>
                <a:gd name="connsiteY935" fmla="*/ 786055 h 2953720"/>
                <a:gd name="connsiteX936" fmla="*/ 413829 w 748506"/>
                <a:gd name="connsiteY936" fmla="*/ 777726 h 2953720"/>
                <a:gd name="connsiteX937" fmla="*/ 414315 w 748506"/>
                <a:gd name="connsiteY937" fmla="*/ 773019 h 2953720"/>
                <a:gd name="connsiteX938" fmla="*/ 418310 w 748506"/>
                <a:gd name="connsiteY938" fmla="*/ 771077 h 2953720"/>
                <a:gd name="connsiteX939" fmla="*/ 428764 w 748506"/>
                <a:gd name="connsiteY939" fmla="*/ 762224 h 2953720"/>
                <a:gd name="connsiteX940" fmla="*/ 429734 w 748506"/>
                <a:gd name="connsiteY940" fmla="*/ 752811 h 2953720"/>
                <a:gd name="connsiteX941" fmla="*/ 440636 w 748506"/>
                <a:gd name="connsiteY941" fmla="*/ 743996 h 2953720"/>
                <a:gd name="connsiteX942" fmla="*/ 441943 w 748506"/>
                <a:gd name="connsiteY942" fmla="*/ 736040 h 2953720"/>
                <a:gd name="connsiteX943" fmla="*/ 438434 w 748506"/>
                <a:gd name="connsiteY943" fmla="*/ 733313 h 2953720"/>
                <a:gd name="connsiteX944" fmla="*/ 443063 w 748506"/>
                <a:gd name="connsiteY944" fmla="*/ 729989 h 2953720"/>
                <a:gd name="connsiteX945" fmla="*/ 440972 w 748506"/>
                <a:gd name="connsiteY945" fmla="*/ 713628 h 2953720"/>
                <a:gd name="connsiteX946" fmla="*/ 451053 w 748506"/>
                <a:gd name="connsiteY946" fmla="*/ 699023 h 2953720"/>
                <a:gd name="connsiteX947" fmla="*/ 453330 w 748506"/>
                <a:gd name="connsiteY947" fmla="*/ 690731 h 2953720"/>
                <a:gd name="connsiteX948" fmla="*/ 458707 w 748506"/>
                <a:gd name="connsiteY948" fmla="*/ 689386 h 2953720"/>
                <a:gd name="connsiteX949" fmla="*/ 464083 w 748506"/>
                <a:gd name="connsiteY949" fmla="*/ 683297 h 2953720"/>
                <a:gd name="connsiteX950" fmla="*/ 460648 w 748506"/>
                <a:gd name="connsiteY950" fmla="*/ 653004 h 2953720"/>
                <a:gd name="connsiteX951" fmla="*/ 474873 w 748506"/>
                <a:gd name="connsiteY951" fmla="*/ 644077 h 2953720"/>
                <a:gd name="connsiteX952" fmla="*/ 474873 w 748506"/>
                <a:gd name="connsiteY952" fmla="*/ 630293 h 2953720"/>
                <a:gd name="connsiteX953" fmla="*/ 482900 w 748506"/>
                <a:gd name="connsiteY953" fmla="*/ 612625 h 2953720"/>
                <a:gd name="connsiteX954" fmla="*/ 485066 w 748506"/>
                <a:gd name="connsiteY954" fmla="*/ 600971 h 2953720"/>
                <a:gd name="connsiteX955" fmla="*/ 490367 w 748506"/>
                <a:gd name="connsiteY955" fmla="*/ 595854 h 2953720"/>
                <a:gd name="connsiteX956" fmla="*/ 486634 w 748506"/>
                <a:gd name="connsiteY956" fmla="*/ 588832 h 2953720"/>
                <a:gd name="connsiteX957" fmla="*/ 492533 w 748506"/>
                <a:gd name="connsiteY957" fmla="*/ 568997 h 2953720"/>
                <a:gd name="connsiteX958" fmla="*/ 489434 w 748506"/>
                <a:gd name="connsiteY958" fmla="*/ 557792 h 2953720"/>
                <a:gd name="connsiteX959" fmla="*/ 490293 w 748506"/>
                <a:gd name="connsiteY959" fmla="*/ 549835 h 2953720"/>
                <a:gd name="connsiteX960" fmla="*/ 495184 w 748506"/>
                <a:gd name="connsiteY960" fmla="*/ 548453 h 2953720"/>
                <a:gd name="connsiteX961" fmla="*/ 496229 w 748506"/>
                <a:gd name="connsiteY961" fmla="*/ 542850 h 2953720"/>
                <a:gd name="connsiteX962" fmla="*/ 494848 w 748506"/>
                <a:gd name="connsiteY962" fmla="*/ 537957 h 2953720"/>
                <a:gd name="connsiteX963" fmla="*/ 499067 w 748506"/>
                <a:gd name="connsiteY963" fmla="*/ 538405 h 2953720"/>
                <a:gd name="connsiteX964" fmla="*/ 510267 w 748506"/>
                <a:gd name="connsiteY964" fmla="*/ 527685 h 2953720"/>
                <a:gd name="connsiteX965" fmla="*/ 510267 w 748506"/>
                <a:gd name="connsiteY965" fmla="*/ 518197 h 2953720"/>
                <a:gd name="connsiteX966" fmla="*/ 508513 w 748506"/>
                <a:gd name="connsiteY966" fmla="*/ 499035 h 2953720"/>
                <a:gd name="connsiteX967" fmla="*/ 505414 w 748506"/>
                <a:gd name="connsiteY967" fmla="*/ 487829 h 2953720"/>
                <a:gd name="connsiteX968" fmla="*/ 507318 w 748506"/>
                <a:gd name="connsiteY968" fmla="*/ 469527 h 2953720"/>
                <a:gd name="connsiteX969" fmla="*/ 514337 w 748506"/>
                <a:gd name="connsiteY969" fmla="*/ 456976 h 2953720"/>
                <a:gd name="connsiteX970" fmla="*/ 518743 w 748506"/>
                <a:gd name="connsiteY970" fmla="*/ 415178 h 2953720"/>
                <a:gd name="connsiteX971" fmla="*/ 525463 w 748506"/>
                <a:gd name="connsiteY971" fmla="*/ 405429 h 2953720"/>
                <a:gd name="connsiteX972" fmla="*/ 520721 w 748506"/>
                <a:gd name="connsiteY972" fmla="*/ 396389 h 2953720"/>
                <a:gd name="connsiteX973" fmla="*/ 510678 w 748506"/>
                <a:gd name="connsiteY973" fmla="*/ 397211 h 2953720"/>
                <a:gd name="connsiteX974" fmla="*/ 511724 w 748506"/>
                <a:gd name="connsiteY974" fmla="*/ 382606 h 2953720"/>
                <a:gd name="connsiteX975" fmla="*/ 516726 w 748506"/>
                <a:gd name="connsiteY975" fmla="*/ 375546 h 2953720"/>
                <a:gd name="connsiteX976" fmla="*/ 518332 w 748506"/>
                <a:gd name="connsiteY976" fmla="*/ 364789 h 2953720"/>
                <a:gd name="connsiteX977" fmla="*/ 525463 w 748506"/>
                <a:gd name="connsiteY977" fmla="*/ 364789 h 2953720"/>
                <a:gd name="connsiteX978" fmla="*/ 529831 w 748506"/>
                <a:gd name="connsiteY978" fmla="*/ 368524 h 2953720"/>
                <a:gd name="connsiteX979" fmla="*/ 533192 w 748506"/>
                <a:gd name="connsiteY979" fmla="*/ 363668 h 2953720"/>
                <a:gd name="connsiteX980" fmla="*/ 536925 w 748506"/>
                <a:gd name="connsiteY980" fmla="*/ 341742 h 2953720"/>
                <a:gd name="connsiteX981" fmla="*/ 541853 w 748506"/>
                <a:gd name="connsiteY981" fmla="*/ 330835 h 2953720"/>
                <a:gd name="connsiteX982" fmla="*/ 543048 w 748506"/>
                <a:gd name="connsiteY982" fmla="*/ 314810 h 2953720"/>
                <a:gd name="connsiteX983" fmla="*/ 546483 w 748506"/>
                <a:gd name="connsiteY983" fmla="*/ 300467 h 2953720"/>
                <a:gd name="connsiteX984" fmla="*/ 552195 w 748506"/>
                <a:gd name="connsiteY984" fmla="*/ 282089 h 2953720"/>
                <a:gd name="connsiteX985" fmla="*/ 561305 w 748506"/>
                <a:gd name="connsiteY985" fmla="*/ 263077 h 2953720"/>
                <a:gd name="connsiteX986" fmla="*/ 564031 w 748506"/>
                <a:gd name="connsiteY986" fmla="*/ 255307 h 2953720"/>
                <a:gd name="connsiteX987" fmla="*/ 561119 w 748506"/>
                <a:gd name="connsiteY987" fmla="*/ 210820 h 2953720"/>
                <a:gd name="connsiteX988" fmla="*/ 565786 w 748506"/>
                <a:gd name="connsiteY988" fmla="*/ 175223 h 2953720"/>
                <a:gd name="connsiteX989" fmla="*/ 568399 w 748506"/>
                <a:gd name="connsiteY989" fmla="*/ 150346 h 2953720"/>
                <a:gd name="connsiteX990" fmla="*/ 568735 w 748506"/>
                <a:gd name="connsiteY990" fmla="*/ 133761 h 2953720"/>
                <a:gd name="connsiteX991" fmla="*/ 563508 w 748506"/>
                <a:gd name="connsiteY991" fmla="*/ 115645 h 2953720"/>
                <a:gd name="connsiteX992" fmla="*/ 563508 w 748506"/>
                <a:gd name="connsiteY992" fmla="*/ 89498 h 2953720"/>
                <a:gd name="connsiteX993" fmla="*/ 562761 w 748506"/>
                <a:gd name="connsiteY993" fmla="*/ 74220 h 29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Lst>
              <a:rect l="l" t="t" r="r" b="b"/>
              <a:pathLst>
                <a:path w="748506" h="2953720">
                  <a:moveTo>
                    <a:pt x="566308" y="43553"/>
                  </a:moveTo>
                  <a:lnTo>
                    <a:pt x="581579" y="42769"/>
                  </a:lnTo>
                  <a:lnTo>
                    <a:pt x="589046" y="43591"/>
                  </a:lnTo>
                  <a:lnTo>
                    <a:pt x="601964" y="33543"/>
                  </a:lnTo>
                  <a:lnTo>
                    <a:pt x="606705" y="28799"/>
                  </a:lnTo>
                  <a:lnTo>
                    <a:pt x="607714" y="19423"/>
                  </a:lnTo>
                  <a:lnTo>
                    <a:pt x="603980" y="11430"/>
                  </a:lnTo>
                  <a:lnTo>
                    <a:pt x="607303" y="2278"/>
                  </a:lnTo>
                  <a:lnTo>
                    <a:pt x="621789" y="0"/>
                  </a:lnTo>
                  <a:lnTo>
                    <a:pt x="624141" y="224"/>
                  </a:lnTo>
                  <a:lnTo>
                    <a:pt x="634857" y="15614"/>
                  </a:lnTo>
                  <a:lnTo>
                    <a:pt x="641316" y="26819"/>
                  </a:lnTo>
                  <a:lnTo>
                    <a:pt x="649268" y="27641"/>
                  </a:lnTo>
                  <a:lnTo>
                    <a:pt x="651023" y="33543"/>
                  </a:lnTo>
                  <a:lnTo>
                    <a:pt x="644564" y="41013"/>
                  </a:lnTo>
                  <a:lnTo>
                    <a:pt x="649306" y="50053"/>
                  </a:lnTo>
                  <a:lnTo>
                    <a:pt x="648074" y="61782"/>
                  </a:lnTo>
                  <a:lnTo>
                    <a:pt x="652964" y="78441"/>
                  </a:lnTo>
                  <a:lnTo>
                    <a:pt x="656026" y="85426"/>
                  </a:lnTo>
                  <a:lnTo>
                    <a:pt x="652666" y="95026"/>
                  </a:lnTo>
                  <a:lnTo>
                    <a:pt x="670214" y="117774"/>
                  </a:lnTo>
                  <a:lnTo>
                    <a:pt x="683953" y="126813"/>
                  </a:lnTo>
                  <a:lnTo>
                    <a:pt x="678502" y="138019"/>
                  </a:lnTo>
                  <a:lnTo>
                    <a:pt x="666181" y="151429"/>
                  </a:lnTo>
                  <a:lnTo>
                    <a:pt x="673649" y="161253"/>
                  </a:lnTo>
                  <a:lnTo>
                    <a:pt x="672155" y="171039"/>
                  </a:lnTo>
                  <a:lnTo>
                    <a:pt x="662821" y="173878"/>
                  </a:lnTo>
                  <a:lnTo>
                    <a:pt x="656511" y="175110"/>
                  </a:lnTo>
                  <a:lnTo>
                    <a:pt x="656922" y="180377"/>
                  </a:lnTo>
                  <a:lnTo>
                    <a:pt x="661216" y="184636"/>
                  </a:lnTo>
                  <a:lnTo>
                    <a:pt x="661216" y="192106"/>
                  </a:lnTo>
                  <a:lnTo>
                    <a:pt x="655354" y="198120"/>
                  </a:lnTo>
                  <a:lnTo>
                    <a:pt x="654570" y="201370"/>
                  </a:lnTo>
                  <a:lnTo>
                    <a:pt x="663045" y="206524"/>
                  </a:lnTo>
                  <a:lnTo>
                    <a:pt x="669990" y="212463"/>
                  </a:lnTo>
                  <a:lnTo>
                    <a:pt x="666256" y="219710"/>
                  </a:lnTo>
                  <a:lnTo>
                    <a:pt x="664203" y="225649"/>
                  </a:lnTo>
                  <a:lnTo>
                    <a:pt x="664725" y="234278"/>
                  </a:lnTo>
                  <a:lnTo>
                    <a:pt x="671931" y="238013"/>
                  </a:lnTo>
                  <a:lnTo>
                    <a:pt x="677083" y="238573"/>
                  </a:lnTo>
                  <a:lnTo>
                    <a:pt x="681900" y="247127"/>
                  </a:lnTo>
                  <a:lnTo>
                    <a:pt x="682759" y="261470"/>
                  </a:lnTo>
                  <a:lnTo>
                    <a:pt x="683953" y="272676"/>
                  </a:lnTo>
                  <a:lnTo>
                    <a:pt x="682833" y="283471"/>
                  </a:lnTo>
                  <a:lnTo>
                    <a:pt x="685596" y="293258"/>
                  </a:lnTo>
                  <a:lnTo>
                    <a:pt x="690711" y="308199"/>
                  </a:lnTo>
                  <a:lnTo>
                    <a:pt x="692242" y="315969"/>
                  </a:lnTo>
                  <a:lnTo>
                    <a:pt x="693996" y="321833"/>
                  </a:lnTo>
                  <a:lnTo>
                    <a:pt x="692391" y="337334"/>
                  </a:lnTo>
                  <a:lnTo>
                    <a:pt x="694220" y="356011"/>
                  </a:lnTo>
                  <a:lnTo>
                    <a:pt x="693362" y="364004"/>
                  </a:lnTo>
                  <a:lnTo>
                    <a:pt x="698514" y="369271"/>
                  </a:lnTo>
                  <a:lnTo>
                    <a:pt x="705682" y="373380"/>
                  </a:lnTo>
                  <a:lnTo>
                    <a:pt x="712702" y="374090"/>
                  </a:lnTo>
                  <a:lnTo>
                    <a:pt x="722596" y="375136"/>
                  </a:lnTo>
                  <a:lnTo>
                    <a:pt x="732042" y="370915"/>
                  </a:lnTo>
                  <a:lnTo>
                    <a:pt x="735477" y="369869"/>
                  </a:lnTo>
                  <a:lnTo>
                    <a:pt x="748507" y="385931"/>
                  </a:lnTo>
                  <a:lnTo>
                    <a:pt x="729204" y="429484"/>
                  </a:lnTo>
                  <a:lnTo>
                    <a:pt x="718526" y="454511"/>
                  </a:lnTo>
                  <a:lnTo>
                    <a:pt x="672155" y="470983"/>
                  </a:lnTo>
                  <a:lnTo>
                    <a:pt x="663456" y="472440"/>
                  </a:lnTo>
                  <a:lnTo>
                    <a:pt x="661029" y="477408"/>
                  </a:lnTo>
                  <a:lnTo>
                    <a:pt x="651172" y="476399"/>
                  </a:lnTo>
                  <a:lnTo>
                    <a:pt x="637172" y="492461"/>
                  </a:lnTo>
                  <a:lnTo>
                    <a:pt x="634745" y="501725"/>
                  </a:lnTo>
                  <a:lnTo>
                    <a:pt x="644265" y="510801"/>
                  </a:lnTo>
                  <a:lnTo>
                    <a:pt x="644676" y="520326"/>
                  </a:lnTo>
                  <a:lnTo>
                    <a:pt x="631907" y="528955"/>
                  </a:lnTo>
                  <a:lnTo>
                    <a:pt x="630152" y="550134"/>
                  </a:lnTo>
                  <a:lnTo>
                    <a:pt x="630414" y="556820"/>
                  </a:lnTo>
                  <a:lnTo>
                    <a:pt x="636537" y="575049"/>
                  </a:lnTo>
                  <a:lnTo>
                    <a:pt x="633438" y="595593"/>
                  </a:lnTo>
                  <a:lnTo>
                    <a:pt x="623768" y="601719"/>
                  </a:lnTo>
                  <a:lnTo>
                    <a:pt x="621939" y="614829"/>
                  </a:lnTo>
                  <a:lnTo>
                    <a:pt x="626568" y="629546"/>
                  </a:lnTo>
                  <a:lnTo>
                    <a:pt x="629779" y="639370"/>
                  </a:lnTo>
                  <a:lnTo>
                    <a:pt x="637022" y="643106"/>
                  </a:lnTo>
                  <a:lnTo>
                    <a:pt x="635417" y="653863"/>
                  </a:lnTo>
                  <a:lnTo>
                    <a:pt x="619474" y="656440"/>
                  </a:lnTo>
                  <a:lnTo>
                    <a:pt x="610290" y="662604"/>
                  </a:lnTo>
                  <a:lnTo>
                    <a:pt x="603719" y="661932"/>
                  </a:lnTo>
                  <a:lnTo>
                    <a:pt x="599014" y="661446"/>
                  </a:lnTo>
                  <a:lnTo>
                    <a:pt x="598716" y="673287"/>
                  </a:lnTo>
                  <a:lnTo>
                    <a:pt x="590054" y="679002"/>
                  </a:lnTo>
                  <a:lnTo>
                    <a:pt x="588411" y="685501"/>
                  </a:lnTo>
                  <a:lnTo>
                    <a:pt x="579115" y="701600"/>
                  </a:lnTo>
                  <a:lnTo>
                    <a:pt x="574111" y="717699"/>
                  </a:lnTo>
                  <a:lnTo>
                    <a:pt x="572693" y="722294"/>
                  </a:lnTo>
                  <a:lnTo>
                    <a:pt x="561716" y="727299"/>
                  </a:lnTo>
                  <a:lnTo>
                    <a:pt x="561044" y="738169"/>
                  </a:lnTo>
                  <a:lnTo>
                    <a:pt x="551673" y="737160"/>
                  </a:lnTo>
                  <a:lnTo>
                    <a:pt x="548313" y="746312"/>
                  </a:lnTo>
                  <a:lnTo>
                    <a:pt x="536514" y="759311"/>
                  </a:lnTo>
                  <a:lnTo>
                    <a:pt x="531736" y="777987"/>
                  </a:lnTo>
                  <a:lnTo>
                    <a:pt x="526845" y="797410"/>
                  </a:lnTo>
                  <a:lnTo>
                    <a:pt x="511499" y="807645"/>
                  </a:lnTo>
                  <a:lnTo>
                    <a:pt x="510790" y="818851"/>
                  </a:lnTo>
                  <a:lnTo>
                    <a:pt x="510790" y="828339"/>
                  </a:lnTo>
                  <a:lnTo>
                    <a:pt x="514524" y="849630"/>
                  </a:lnTo>
                  <a:lnTo>
                    <a:pt x="509185" y="869016"/>
                  </a:lnTo>
                  <a:lnTo>
                    <a:pt x="517511" y="875590"/>
                  </a:lnTo>
                  <a:lnTo>
                    <a:pt x="513329" y="883696"/>
                  </a:lnTo>
                  <a:lnTo>
                    <a:pt x="508027" y="888851"/>
                  </a:lnTo>
                  <a:lnTo>
                    <a:pt x="500560" y="894192"/>
                  </a:lnTo>
                  <a:lnTo>
                    <a:pt x="496565" y="891428"/>
                  </a:lnTo>
                  <a:lnTo>
                    <a:pt x="488127" y="903829"/>
                  </a:lnTo>
                  <a:lnTo>
                    <a:pt x="480660" y="911599"/>
                  </a:lnTo>
                  <a:lnTo>
                    <a:pt x="478233" y="934608"/>
                  </a:lnTo>
                  <a:lnTo>
                    <a:pt x="474014" y="943162"/>
                  </a:lnTo>
                  <a:lnTo>
                    <a:pt x="467145" y="949587"/>
                  </a:lnTo>
                  <a:lnTo>
                    <a:pt x="461656" y="952313"/>
                  </a:lnTo>
                  <a:lnTo>
                    <a:pt x="461022" y="958439"/>
                  </a:lnTo>
                  <a:lnTo>
                    <a:pt x="456952" y="969869"/>
                  </a:lnTo>
                  <a:lnTo>
                    <a:pt x="458781" y="979581"/>
                  </a:lnTo>
                  <a:lnTo>
                    <a:pt x="462515" y="998481"/>
                  </a:lnTo>
                  <a:lnTo>
                    <a:pt x="470990" y="1003636"/>
                  </a:lnTo>
                  <a:lnTo>
                    <a:pt x="477337" y="1011107"/>
                  </a:lnTo>
                  <a:lnTo>
                    <a:pt x="475508" y="1014842"/>
                  </a:lnTo>
                  <a:lnTo>
                    <a:pt x="469422" y="1014207"/>
                  </a:lnTo>
                  <a:lnTo>
                    <a:pt x="468041" y="1018316"/>
                  </a:lnTo>
                  <a:lnTo>
                    <a:pt x="467406" y="1028700"/>
                  </a:lnTo>
                  <a:lnTo>
                    <a:pt x="471625" y="1042894"/>
                  </a:lnTo>
                  <a:lnTo>
                    <a:pt x="478084" y="1049281"/>
                  </a:lnTo>
                  <a:lnTo>
                    <a:pt x="475023" y="1073673"/>
                  </a:lnTo>
                  <a:lnTo>
                    <a:pt x="474238" y="1076885"/>
                  </a:lnTo>
                  <a:lnTo>
                    <a:pt x="483124" y="1077857"/>
                  </a:lnTo>
                  <a:lnTo>
                    <a:pt x="474948" y="1092798"/>
                  </a:lnTo>
                  <a:lnTo>
                    <a:pt x="477711" y="1102584"/>
                  </a:lnTo>
                  <a:lnTo>
                    <a:pt x="476367" y="1110989"/>
                  </a:lnTo>
                  <a:lnTo>
                    <a:pt x="480586" y="1111437"/>
                  </a:lnTo>
                  <a:lnTo>
                    <a:pt x="482527" y="1106432"/>
                  </a:lnTo>
                  <a:lnTo>
                    <a:pt x="487941" y="1104601"/>
                  </a:lnTo>
                  <a:lnTo>
                    <a:pt x="492794" y="1112707"/>
                  </a:lnTo>
                  <a:lnTo>
                    <a:pt x="492309" y="1121709"/>
                  </a:lnTo>
                  <a:lnTo>
                    <a:pt x="484132" y="1140759"/>
                  </a:lnTo>
                  <a:lnTo>
                    <a:pt x="482079" y="1155700"/>
                  </a:lnTo>
                  <a:lnTo>
                    <a:pt x="483610" y="1163917"/>
                  </a:lnTo>
                  <a:lnTo>
                    <a:pt x="481295" y="1176954"/>
                  </a:lnTo>
                  <a:lnTo>
                    <a:pt x="471588" y="1183528"/>
                  </a:lnTo>
                  <a:lnTo>
                    <a:pt x="469012" y="1194211"/>
                  </a:lnTo>
                  <a:lnTo>
                    <a:pt x="456168" y="1203773"/>
                  </a:lnTo>
                  <a:lnTo>
                    <a:pt x="446722" y="1212252"/>
                  </a:lnTo>
                  <a:lnTo>
                    <a:pt x="446125" y="1217893"/>
                  </a:lnTo>
                  <a:lnTo>
                    <a:pt x="450194" y="1224504"/>
                  </a:lnTo>
                  <a:lnTo>
                    <a:pt x="444556" y="1237204"/>
                  </a:lnTo>
                  <a:lnTo>
                    <a:pt x="443101" y="1246543"/>
                  </a:lnTo>
                  <a:lnTo>
                    <a:pt x="439367" y="1251846"/>
                  </a:lnTo>
                  <a:lnTo>
                    <a:pt x="432534" y="1253490"/>
                  </a:lnTo>
                  <a:lnTo>
                    <a:pt x="427009" y="1256254"/>
                  </a:lnTo>
                  <a:lnTo>
                    <a:pt x="426561" y="1260475"/>
                  </a:lnTo>
                  <a:lnTo>
                    <a:pt x="434289" y="1268394"/>
                  </a:lnTo>
                  <a:lnTo>
                    <a:pt x="436044" y="1301376"/>
                  </a:lnTo>
                  <a:lnTo>
                    <a:pt x="427681" y="1331259"/>
                  </a:lnTo>
                  <a:lnTo>
                    <a:pt x="419206" y="1332230"/>
                  </a:lnTo>
                  <a:lnTo>
                    <a:pt x="409797" y="1340261"/>
                  </a:lnTo>
                  <a:lnTo>
                    <a:pt x="408976" y="1348255"/>
                  </a:lnTo>
                  <a:lnTo>
                    <a:pt x="397215" y="1347022"/>
                  </a:lnTo>
                  <a:lnTo>
                    <a:pt x="384147" y="1354194"/>
                  </a:lnTo>
                  <a:lnTo>
                    <a:pt x="382467" y="1370143"/>
                  </a:lnTo>
                  <a:lnTo>
                    <a:pt x="376830" y="1369583"/>
                  </a:lnTo>
                  <a:lnTo>
                    <a:pt x="375821" y="1378959"/>
                  </a:lnTo>
                  <a:lnTo>
                    <a:pt x="374888" y="1387886"/>
                  </a:lnTo>
                  <a:lnTo>
                    <a:pt x="369400" y="1390613"/>
                  </a:lnTo>
                  <a:lnTo>
                    <a:pt x="375709" y="1398419"/>
                  </a:lnTo>
                  <a:lnTo>
                    <a:pt x="373656" y="1408654"/>
                  </a:lnTo>
                  <a:lnTo>
                    <a:pt x="366973" y="1413660"/>
                  </a:lnTo>
                  <a:lnTo>
                    <a:pt x="366114" y="1421616"/>
                  </a:lnTo>
                  <a:lnTo>
                    <a:pt x="374627" y="1431066"/>
                  </a:lnTo>
                  <a:lnTo>
                    <a:pt x="374141" y="1435772"/>
                  </a:lnTo>
                  <a:lnTo>
                    <a:pt x="364173" y="1440404"/>
                  </a:lnTo>
                  <a:lnTo>
                    <a:pt x="363314" y="1448398"/>
                  </a:lnTo>
                  <a:lnTo>
                    <a:pt x="370781" y="1452506"/>
                  </a:lnTo>
                  <a:lnTo>
                    <a:pt x="368802" y="1462293"/>
                  </a:lnTo>
                  <a:lnTo>
                    <a:pt x="372013" y="1476860"/>
                  </a:lnTo>
                  <a:lnTo>
                    <a:pt x="373021" y="1480596"/>
                  </a:lnTo>
                  <a:lnTo>
                    <a:pt x="371117" y="1512197"/>
                  </a:lnTo>
                  <a:lnTo>
                    <a:pt x="378360" y="1520078"/>
                  </a:lnTo>
                  <a:lnTo>
                    <a:pt x="378136" y="1526727"/>
                  </a:lnTo>
                  <a:lnTo>
                    <a:pt x="371715" y="1533637"/>
                  </a:lnTo>
                  <a:lnTo>
                    <a:pt x="369437" y="1537372"/>
                  </a:lnTo>
                  <a:lnTo>
                    <a:pt x="359581" y="1536364"/>
                  </a:lnTo>
                  <a:lnTo>
                    <a:pt x="339531" y="1546599"/>
                  </a:lnTo>
                  <a:lnTo>
                    <a:pt x="337067" y="1571289"/>
                  </a:lnTo>
                  <a:lnTo>
                    <a:pt x="336171" y="1579731"/>
                  </a:lnTo>
                  <a:lnTo>
                    <a:pt x="330272" y="1590936"/>
                  </a:lnTo>
                  <a:lnTo>
                    <a:pt x="329189" y="1601283"/>
                  </a:lnTo>
                  <a:lnTo>
                    <a:pt x="314255" y="1599677"/>
                  </a:lnTo>
                  <a:lnTo>
                    <a:pt x="311828" y="1622724"/>
                  </a:lnTo>
                  <a:lnTo>
                    <a:pt x="318959" y="1627243"/>
                  </a:lnTo>
                  <a:lnTo>
                    <a:pt x="314703" y="1645322"/>
                  </a:lnTo>
                  <a:lnTo>
                    <a:pt x="302942" y="1644090"/>
                  </a:lnTo>
                  <a:lnTo>
                    <a:pt x="301561" y="1657238"/>
                  </a:lnTo>
                  <a:lnTo>
                    <a:pt x="310484" y="1662916"/>
                  </a:lnTo>
                  <a:lnTo>
                    <a:pt x="310484" y="1668145"/>
                  </a:lnTo>
                  <a:lnTo>
                    <a:pt x="300254" y="1670386"/>
                  </a:lnTo>
                  <a:lnTo>
                    <a:pt x="298985" y="1682601"/>
                  </a:lnTo>
                  <a:lnTo>
                    <a:pt x="298537" y="1686822"/>
                  </a:lnTo>
                  <a:lnTo>
                    <a:pt x="290808" y="1692648"/>
                  </a:lnTo>
                  <a:lnTo>
                    <a:pt x="292675" y="1710914"/>
                  </a:lnTo>
                  <a:lnTo>
                    <a:pt x="293160" y="1728993"/>
                  </a:lnTo>
                  <a:lnTo>
                    <a:pt x="283864" y="1758875"/>
                  </a:lnTo>
                  <a:lnTo>
                    <a:pt x="289203" y="1766570"/>
                  </a:lnTo>
                  <a:lnTo>
                    <a:pt x="287896" y="1774526"/>
                  </a:lnTo>
                  <a:lnTo>
                    <a:pt x="291891" y="1781586"/>
                  </a:lnTo>
                  <a:lnTo>
                    <a:pt x="291555" y="1793875"/>
                  </a:lnTo>
                  <a:lnTo>
                    <a:pt x="291555" y="1803848"/>
                  </a:lnTo>
                  <a:lnTo>
                    <a:pt x="296334" y="1812440"/>
                  </a:lnTo>
                  <a:lnTo>
                    <a:pt x="284760" y="1818827"/>
                  </a:lnTo>
                  <a:lnTo>
                    <a:pt x="272066" y="1817482"/>
                  </a:lnTo>
                  <a:lnTo>
                    <a:pt x="266353" y="1826858"/>
                  </a:lnTo>
                  <a:lnTo>
                    <a:pt x="271468" y="1836868"/>
                  </a:lnTo>
                  <a:lnTo>
                    <a:pt x="264300" y="1846094"/>
                  </a:lnTo>
                  <a:lnTo>
                    <a:pt x="263590" y="1853154"/>
                  </a:lnTo>
                  <a:lnTo>
                    <a:pt x="258774" y="1862604"/>
                  </a:lnTo>
                  <a:lnTo>
                    <a:pt x="257803" y="1872017"/>
                  </a:lnTo>
                  <a:lnTo>
                    <a:pt x="258699" y="1890694"/>
                  </a:lnTo>
                  <a:lnTo>
                    <a:pt x="265494" y="1902796"/>
                  </a:lnTo>
                  <a:lnTo>
                    <a:pt x="283416" y="1908511"/>
                  </a:lnTo>
                  <a:lnTo>
                    <a:pt x="280503" y="1918148"/>
                  </a:lnTo>
                  <a:lnTo>
                    <a:pt x="269975" y="1923228"/>
                  </a:lnTo>
                  <a:lnTo>
                    <a:pt x="269265" y="1939290"/>
                  </a:lnTo>
                  <a:lnTo>
                    <a:pt x="278450" y="1942166"/>
                  </a:lnTo>
                  <a:lnTo>
                    <a:pt x="285357" y="1948591"/>
                  </a:lnTo>
                  <a:lnTo>
                    <a:pt x="278525" y="1954978"/>
                  </a:lnTo>
                  <a:lnTo>
                    <a:pt x="273260" y="1964428"/>
                  </a:lnTo>
                  <a:lnTo>
                    <a:pt x="279346" y="1974065"/>
                  </a:lnTo>
                  <a:lnTo>
                    <a:pt x="269116" y="1985832"/>
                  </a:lnTo>
                  <a:lnTo>
                    <a:pt x="266017" y="2010671"/>
                  </a:lnTo>
                  <a:lnTo>
                    <a:pt x="286440" y="2015191"/>
                  </a:lnTo>
                  <a:lnTo>
                    <a:pt x="304660" y="2022326"/>
                  </a:lnTo>
                  <a:lnTo>
                    <a:pt x="309775" y="2032373"/>
                  </a:lnTo>
                  <a:lnTo>
                    <a:pt x="303278" y="2040218"/>
                  </a:lnTo>
                  <a:lnTo>
                    <a:pt x="299545" y="2048398"/>
                  </a:lnTo>
                  <a:lnTo>
                    <a:pt x="294504" y="2051162"/>
                  </a:lnTo>
                  <a:lnTo>
                    <a:pt x="261910" y="2045372"/>
                  </a:lnTo>
                  <a:lnTo>
                    <a:pt x="248245" y="2044401"/>
                  </a:lnTo>
                  <a:lnTo>
                    <a:pt x="246379" y="2048473"/>
                  </a:lnTo>
                  <a:lnTo>
                    <a:pt x="252688" y="2056279"/>
                  </a:lnTo>
                  <a:lnTo>
                    <a:pt x="260380" y="2060015"/>
                  </a:lnTo>
                  <a:lnTo>
                    <a:pt x="268817" y="2060911"/>
                  </a:lnTo>
                  <a:lnTo>
                    <a:pt x="280018" y="2062069"/>
                  </a:lnTo>
                  <a:lnTo>
                    <a:pt x="278002" y="2072304"/>
                  </a:lnTo>
                  <a:lnTo>
                    <a:pt x="283042" y="2082800"/>
                  </a:lnTo>
                  <a:lnTo>
                    <a:pt x="287672" y="2088515"/>
                  </a:lnTo>
                  <a:lnTo>
                    <a:pt x="285133" y="2099198"/>
                  </a:lnTo>
                  <a:lnTo>
                    <a:pt x="263441" y="2106668"/>
                  </a:lnTo>
                  <a:lnTo>
                    <a:pt x="258326" y="2132815"/>
                  </a:lnTo>
                  <a:lnTo>
                    <a:pt x="259483" y="2144320"/>
                  </a:lnTo>
                  <a:lnTo>
                    <a:pt x="265345" y="2156348"/>
                  </a:lnTo>
                  <a:lnTo>
                    <a:pt x="244250" y="2167554"/>
                  </a:lnTo>
                  <a:lnTo>
                    <a:pt x="251979" y="2175473"/>
                  </a:lnTo>
                  <a:lnTo>
                    <a:pt x="250037" y="2193776"/>
                  </a:lnTo>
                  <a:lnTo>
                    <a:pt x="252390" y="2203039"/>
                  </a:lnTo>
                  <a:lnTo>
                    <a:pt x="253472" y="2219811"/>
                  </a:lnTo>
                  <a:lnTo>
                    <a:pt x="240815" y="2227281"/>
                  </a:lnTo>
                  <a:lnTo>
                    <a:pt x="232602" y="2260152"/>
                  </a:lnTo>
                  <a:lnTo>
                    <a:pt x="224687" y="2276886"/>
                  </a:lnTo>
                  <a:lnTo>
                    <a:pt x="213859" y="2289511"/>
                  </a:lnTo>
                  <a:lnTo>
                    <a:pt x="206952" y="2292126"/>
                  </a:lnTo>
                  <a:lnTo>
                    <a:pt x="206355" y="2297766"/>
                  </a:lnTo>
                  <a:lnTo>
                    <a:pt x="205272" y="2308076"/>
                  </a:lnTo>
                  <a:lnTo>
                    <a:pt x="192466" y="2321448"/>
                  </a:lnTo>
                  <a:lnTo>
                    <a:pt x="190748" y="2337883"/>
                  </a:lnTo>
                  <a:lnTo>
                    <a:pt x="200120" y="2352824"/>
                  </a:lnTo>
                  <a:lnTo>
                    <a:pt x="196386" y="2364030"/>
                  </a:lnTo>
                  <a:lnTo>
                    <a:pt x="198925" y="2374377"/>
                  </a:lnTo>
                  <a:lnTo>
                    <a:pt x="197581" y="2378112"/>
                  </a:lnTo>
                  <a:lnTo>
                    <a:pt x="179622" y="2381848"/>
                  </a:lnTo>
                  <a:lnTo>
                    <a:pt x="175889" y="2418491"/>
                  </a:lnTo>
                  <a:lnTo>
                    <a:pt x="163605" y="2426671"/>
                  </a:lnTo>
                  <a:lnTo>
                    <a:pt x="152143" y="2427381"/>
                  </a:lnTo>
                  <a:lnTo>
                    <a:pt x="137209" y="2441948"/>
                  </a:lnTo>
                  <a:lnTo>
                    <a:pt x="132467" y="2455695"/>
                  </a:lnTo>
                  <a:lnTo>
                    <a:pt x="135865" y="2459430"/>
                  </a:lnTo>
                  <a:lnTo>
                    <a:pt x="131758" y="2462306"/>
                  </a:lnTo>
                  <a:lnTo>
                    <a:pt x="117197" y="2460774"/>
                  </a:lnTo>
                  <a:lnTo>
                    <a:pt x="104727" y="2484643"/>
                  </a:lnTo>
                  <a:lnTo>
                    <a:pt x="106930" y="2495326"/>
                  </a:lnTo>
                  <a:lnTo>
                    <a:pt x="111746" y="2503917"/>
                  </a:lnTo>
                  <a:lnTo>
                    <a:pt x="104540" y="2513592"/>
                  </a:lnTo>
                  <a:lnTo>
                    <a:pt x="105100" y="2530736"/>
                  </a:lnTo>
                  <a:lnTo>
                    <a:pt x="103345" y="2538618"/>
                  </a:lnTo>
                  <a:lnTo>
                    <a:pt x="109058" y="2547321"/>
                  </a:lnTo>
                  <a:lnTo>
                    <a:pt x="111783" y="2566595"/>
                  </a:lnTo>
                  <a:lnTo>
                    <a:pt x="119250" y="2586841"/>
                  </a:lnTo>
                  <a:lnTo>
                    <a:pt x="117794" y="2605218"/>
                  </a:lnTo>
                  <a:lnTo>
                    <a:pt x="125896" y="2609365"/>
                  </a:lnTo>
                  <a:lnTo>
                    <a:pt x="134073" y="2603612"/>
                  </a:lnTo>
                  <a:lnTo>
                    <a:pt x="139897" y="2598047"/>
                  </a:lnTo>
                  <a:lnTo>
                    <a:pt x="147961" y="2598047"/>
                  </a:lnTo>
                  <a:lnTo>
                    <a:pt x="152778" y="2601782"/>
                  </a:lnTo>
                  <a:lnTo>
                    <a:pt x="156026" y="2593601"/>
                  </a:lnTo>
                  <a:lnTo>
                    <a:pt x="167861" y="2593900"/>
                  </a:lnTo>
                  <a:lnTo>
                    <a:pt x="176001" y="2602342"/>
                  </a:lnTo>
                  <a:lnTo>
                    <a:pt x="171595" y="2617059"/>
                  </a:lnTo>
                  <a:lnTo>
                    <a:pt x="171782" y="2637977"/>
                  </a:lnTo>
                  <a:lnTo>
                    <a:pt x="163381" y="2640890"/>
                  </a:lnTo>
                  <a:lnTo>
                    <a:pt x="159162" y="2654225"/>
                  </a:lnTo>
                  <a:lnTo>
                    <a:pt x="157706" y="2667859"/>
                  </a:lnTo>
                  <a:lnTo>
                    <a:pt x="163344" y="2668457"/>
                  </a:lnTo>
                  <a:lnTo>
                    <a:pt x="163045" y="2675927"/>
                  </a:lnTo>
                  <a:lnTo>
                    <a:pt x="169131" y="2676562"/>
                  </a:lnTo>
                  <a:lnTo>
                    <a:pt x="166667" y="2691018"/>
                  </a:lnTo>
                  <a:lnTo>
                    <a:pt x="155466" y="2694118"/>
                  </a:lnTo>
                  <a:lnTo>
                    <a:pt x="163680" y="2701589"/>
                  </a:lnTo>
                  <a:lnTo>
                    <a:pt x="162037" y="2712795"/>
                  </a:lnTo>
                  <a:lnTo>
                    <a:pt x="176113" y="2714251"/>
                  </a:lnTo>
                  <a:lnTo>
                    <a:pt x="177569" y="2722955"/>
                  </a:lnTo>
                  <a:lnTo>
                    <a:pt x="185223" y="2727101"/>
                  </a:lnTo>
                  <a:lnTo>
                    <a:pt x="184812" y="2735617"/>
                  </a:lnTo>
                  <a:lnTo>
                    <a:pt x="181750" y="2746823"/>
                  </a:lnTo>
                  <a:lnTo>
                    <a:pt x="299097" y="2759150"/>
                  </a:lnTo>
                  <a:lnTo>
                    <a:pt x="333446" y="2775585"/>
                  </a:lnTo>
                  <a:lnTo>
                    <a:pt x="351740" y="2782271"/>
                  </a:lnTo>
                  <a:lnTo>
                    <a:pt x="366226" y="2789032"/>
                  </a:lnTo>
                  <a:lnTo>
                    <a:pt x="384894" y="2800499"/>
                  </a:lnTo>
                  <a:lnTo>
                    <a:pt x="393817" y="2801433"/>
                  </a:lnTo>
                  <a:lnTo>
                    <a:pt x="401284" y="2811220"/>
                  </a:lnTo>
                  <a:lnTo>
                    <a:pt x="375149" y="2803263"/>
                  </a:lnTo>
                  <a:lnTo>
                    <a:pt x="354764" y="2789704"/>
                  </a:lnTo>
                  <a:lnTo>
                    <a:pt x="334080" y="2792282"/>
                  </a:lnTo>
                  <a:lnTo>
                    <a:pt x="328181" y="2807821"/>
                  </a:lnTo>
                  <a:lnTo>
                    <a:pt x="317578" y="2818093"/>
                  </a:lnTo>
                  <a:lnTo>
                    <a:pt x="311940" y="2817495"/>
                  </a:lnTo>
                  <a:lnTo>
                    <a:pt x="308692" y="2812415"/>
                  </a:lnTo>
                  <a:lnTo>
                    <a:pt x="280765" y="2825153"/>
                  </a:lnTo>
                  <a:lnTo>
                    <a:pt x="273746" y="2824405"/>
                  </a:lnTo>
                  <a:lnTo>
                    <a:pt x="262097" y="2831241"/>
                  </a:lnTo>
                  <a:lnTo>
                    <a:pt x="260342" y="2825376"/>
                  </a:lnTo>
                  <a:lnTo>
                    <a:pt x="243317" y="2829112"/>
                  </a:lnTo>
                  <a:lnTo>
                    <a:pt x="243728" y="2838637"/>
                  </a:lnTo>
                  <a:lnTo>
                    <a:pt x="234804" y="2842372"/>
                  </a:lnTo>
                  <a:lnTo>
                    <a:pt x="236559" y="2852532"/>
                  </a:lnTo>
                  <a:lnTo>
                    <a:pt x="237642" y="2864970"/>
                  </a:lnTo>
                  <a:lnTo>
                    <a:pt x="233535" y="2881630"/>
                  </a:lnTo>
                  <a:lnTo>
                    <a:pt x="225844" y="2896048"/>
                  </a:lnTo>
                  <a:lnTo>
                    <a:pt x="225470" y="2913081"/>
                  </a:lnTo>
                  <a:lnTo>
                    <a:pt x="218003" y="2937958"/>
                  </a:lnTo>
                  <a:lnTo>
                    <a:pt x="209715" y="2953721"/>
                  </a:lnTo>
                  <a:lnTo>
                    <a:pt x="200306" y="2952713"/>
                  </a:lnTo>
                  <a:lnTo>
                    <a:pt x="182086" y="2940835"/>
                  </a:lnTo>
                  <a:lnTo>
                    <a:pt x="164987" y="2931907"/>
                  </a:lnTo>
                  <a:lnTo>
                    <a:pt x="163381" y="2924437"/>
                  </a:lnTo>
                  <a:lnTo>
                    <a:pt x="153487" y="2923876"/>
                  </a:lnTo>
                  <a:lnTo>
                    <a:pt x="136985" y="2904565"/>
                  </a:lnTo>
                  <a:lnTo>
                    <a:pt x="131907" y="2889623"/>
                  </a:lnTo>
                  <a:lnTo>
                    <a:pt x="135939" y="2878194"/>
                  </a:lnTo>
                  <a:lnTo>
                    <a:pt x="150874" y="2876886"/>
                  </a:lnTo>
                  <a:lnTo>
                    <a:pt x="152852" y="2885179"/>
                  </a:lnTo>
                  <a:lnTo>
                    <a:pt x="147588" y="2894592"/>
                  </a:lnTo>
                  <a:lnTo>
                    <a:pt x="159946" y="2894592"/>
                  </a:lnTo>
                  <a:lnTo>
                    <a:pt x="162410" y="2875915"/>
                  </a:lnTo>
                  <a:cubicBezTo>
                    <a:pt x="162410" y="2875915"/>
                    <a:pt x="170998" y="2875392"/>
                    <a:pt x="171296" y="2876849"/>
                  </a:cubicBezTo>
                  <a:cubicBezTo>
                    <a:pt x="171595" y="2878306"/>
                    <a:pt x="171296" y="2900605"/>
                    <a:pt x="171296" y="2900605"/>
                  </a:cubicBezTo>
                  <a:lnTo>
                    <a:pt x="151845" y="2909458"/>
                  </a:lnTo>
                  <a:lnTo>
                    <a:pt x="151508" y="2912745"/>
                  </a:lnTo>
                  <a:lnTo>
                    <a:pt x="166853" y="2911513"/>
                  </a:lnTo>
                  <a:lnTo>
                    <a:pt x="178763" y="2901838"/>
                  </a:lnTo>
                  <a:lnTo>
                    <a:pt x="178054" y="2877073"/>
                  </a:lnTo>
                  <a:lnTo>
                    <a:pt x="185820" y="2875542"/>
                  </a:lnTo>
                  <a:lnTo>
                    <a:pt x="202136" y="2869154"/>
                  </a:lnTo>
                  <a:lnTo>
                    <a:pt x="223492" y="2846742"/>
                  </a:lnTo>
                  <a:lnTo>
                    <a:pt x="224388" y="2842596"/>
                  </a:lnTo>
                  <a:lnTo>
                    <a:pt x="211731" y="2836508"/>
                  </a:lnTo>
                  <a:lnTo>
                    <a:pt x="208558" y="2817159"/>
                  </a:lnTo>
                  <a:lnTo>
                    <a:pt x="204189" y="2836172"/>
                  </a:lnTo>
                  <a:lnTo>
                    <a:pt x="166853" y="2856006"/>
                  </a:lnTo>
                  <a:lnTo>
                    <a:pt x="164613" y="2863850"/>
                  </a:lnTo>
                  <a:lnTo>
                    <a:pt x="158677" y="2866091"/>
                  </a:lnTo>
                  <a:lnTo>
                    <a:pt x="150127" y="2852831"/>
                  </a:lnTo>
                  <a:lnTo>
                    <a:pt x="148074" y="2858770"/>
                  </a:lnTo>
                  <a:lnTo>
                    <a:pt x="136089" y="2850888"/>
                  </a:lnTo>
                  <a:lnTo>
                    <a:pt x="136313" y="2857537"/>
                  </a:lnTo>
                  <a:lnTo>
                    <a:pt x="144041" y="2860750"/>
                  </a:lnTo>
                  <a:lnTo>
                    <a:pt x="147775" y="2866801"/>
                  </a:lnTo>
                  <a:lnTo>
                    <a:pt x="140308" y="2869827"/>
                  </a:lnTo>
                  <a:lnTo>
                    <a:pt x="129779" y="2865867"/>
                  </a:lnTo>
                  <a:lnTo>
                    <a:pt x="134147" y="2873935"/>
                  </a:lnTo>
                  <a:lnTo>
                    <a:pt x="125971" y="2883983"/>
                  </a:lnTo>
                  <a:lnTo>
                    <a:pt x="120296" y="2883983"/>
                  </a:lnTo>
                  <a:lnTo>
                    <a:pt x="130936" y="2900307"/>
                  </a:lnTo>
                  <a:lnTo>
                    <a:pt x="123805" y="2900493"/>
                  </a:lnTo>
                  <a:lnTo>
                    <a:pt x="82512" y="2864336"/>
                  </a:lnTo>
                  <a:lnTo>
                    <a:pt x="82512" y="2858172"/>
                  </a:lnTo>
                  <a:lnTo>
                    <a:pt x="99462" y="2859480"/>
                  </a:lnTo>
                  <a:lnTo>
                    <a:pt x="111597" y="2865979"/>
                  </a:lnTo>
                  <a:lnTo>
                    <a:pt x="114621" y="2855408"/>
                  </a:lnTo>
                  <a:lnTo>
                    <a:pt x="105362" y="2852980"/>
                  </a:lnTo>
                  <a:lnTo>
                    <a:pt x="106295" y="2844053"/>
                  </a:lnTo>
                  <a:lnTo>
                    <a:pt x="105623" y="2832586"/>
                  </a:lnTo>
                  <a:lnTo>
                    <a:pt x="101889" y="2827468"/>
                  </a:lnTo>
                  <a:lnTo>
                    <a:pt x="113090" y="2824368"/>
                  </a:lnTo>
                  <a:lnTo>
                    <a:pt x="124291" y="2815590"/>
                  </a:lnTo>
                  <a:lnTo>
                    <a:pt x="123880" y="2828850"/>
                  </a:lnTo>
                  <a:lnTo>
                    <a:pt x="129406" y="2825638"/>
                  </a:lnTo>
                  <a:lnTo>
                    <a:pt x="131384" y="2829635"/>
                  </a:lnTo>
                  <a:lnTo>
                    <a:pt x="139710" y="2836209"/>
                  </a:lnTo>
                  <a:lnTo>
                    <a:pt x="140270" y="2826273"/>
                  </a:lnTo>
                  <a:lnTo>
                    <a:pt x="149156" y="2822948"/>
                  </a:lnTo>
                  <a:lnTo>
                    <a:pt x="159648" y="2813610"/>
                  </a:lnTo>
                  <a:lnTo>
                    <a:pt x="165845" y="2813312"/>
                  </a:lnTo>
                  <a:lnTo>
                    <a:pt x="179398" y="2819960"/>
                  </a:lnTo>
                  <a:lnTo>
                    <a:pt x="191868" y="2823173"/>
                  </a:lnTo>
                  <a:lnTo>
                    <a:pt x="195266" y="2817831"/>
                  </a:lnTo>
                  <a:lnTo>
                    <a:pt x="183281" y="2809912"/>
                  </a:lnTo>
                  <a:lnTo>
                    <a:pt x="170027" y="2805206"/>
                  </a:lnTo>
                  <a:lnTo>
                    <a:pt x="161776" y="2802442"/>
                  </a:lnTo>
                  <a:lnTo>
                    <a:pt x="153002" y="2800088"/>
                  </a:lnTo>
                  <a:lnTo>
                    <a:pt x="147737" y="2795718"/>
                  </a:lnTo>
                  <a:lnTo>
                    <a:pt x="146356" y="2808904"/>
                  </a:lnTo>
                  <a:lnTo>
                    <a:pt x="127166" y="2811145"/>
                  </a:lnTo>
                  <a:lnTo>
                    <a:pt x="143220" y="2798109"/>
                  </a:lnTo>
                  <a:lnTo>
                    <a:pt x="130936" y="2801844"/>
                  </a:lnTo>
                  <a:lnTo>
                    <a:pt x="129779" y="2795083"/>
                  </a:lnTo>
                  <a:lnTo>
                    <a:pt x="124141" y="2798819"/>
                  </a:lnTo>
                  <a:lnTo>
                    <a:pt x="117794" y="2796241"/>
                  </a:lnTo>
                  <a:lnTo>
                    <a:pt x="108162" y="2810883"/>
                  </a:lnTo>
                  <a:lnTo>
                    <a:pt x="118541" y="2807148"/>
                  </a:lnTo>
                  <a:lnTo>
                    <a:pt x="118242" y="2814245"/>
                  </a:lnTo>
                  <a:lnTo>
                    <a:pt x="100582" y="2824256"/>
                  </a:lnTo>
                  <a:lnTo>
                    <a:pt x="98118" y="2829710"/>
                  </a:lnTo>
                  <a:lnTo>
                    <a:pt x="100545" y="2833743"/>
                  </a:lnTo>
                  <a:lnTo>
                    <a:pt x="100545" y="2845659"/>
                  </a:lnTo>
                  <a:lnTo>
                    <a:pt x="90913" y="2851300"/>
                  </a:lnTo>
                  <a:lnTo>
                    <a:pt x="87179" y="2844725"/>
                  </a:lnTo>
                  <a:lnTo>
                    <a:pt x="84864" y="2848759"/>
                  </a:lnTo>
                  <a:lnTo>
                    <a:pt x="71983" y="2841289"/>
                  </a:lnTo>
                  <a:lnTo>
                    <a:pt x="86171" y="2832772"/>
                  </a:lnTo>
                  <a:lnTo>
                    <a:pt x="69706" y="2817831"/>
                  </a:lnTo>
                  <a:lnTo>
                    <a:pt x="83408" y="2823061"/>
                  </a:lnTo>
                  <a:lnTo>
                    <a:pt x="84752" y="2814656"/>
                  </a:lnTo>
                  <a:lnTo>
                    <a:pt x="89270" y="2807896"/>
                  </a:lnTo>
                  <a:lnTo>
                    <a:pt x="97745" y="2795158"/>
                  </a:lnTo>
                  <a:lnTo>
                    <a:pt x="105586" y="2792655"/>
                  </a:lnTo>
                  <a:lnTo>
                    <a:pt x="92443" y="2782234"/>
                  </a:lnTo>
                  <a:lnTo>
                    <a:pt x="92033" y="2795008"/>
                  </a:lnTo>
                  <a:lnTo>
                    <a:pt x="85798" y="2804795"/>
                  </a:lnTo>
                  <a:lnTo>
                    <a:pt x="80048" y="2791871"/>
                  </a:lnTo>
                  <a:lnTo>
                    <a:pt x="78666" y="2805019"/>
                  </a:lnTo>
                  <a:lnTo>
                    <a:pt x="71199" y="2805019"/>
                  </a:lnTo>
                  <a:lnTo>
                    <a:pt x="62687" y="2813610"/>
                  </a:lnTo>
                  <a:lnTo>
                    <a:pt x="63769" y="2803263"/>
                  </a:lnTo>
                  <a:lnTo>
                    <a:pt x="64516" y="2796241"/>
                  </a:lnTo>
                  <a:lnTo>
                    <a:pt x="78032" y="2785297"/>
                  </a:lnTo>
                  <a:lnTo>
                    <a:pt x="66532" y="2776967"/>
                  </a:lnTo>
                  <a:lnTo>
                    <a:pt x="75717" y="2766583"/>
                  </a:lnTo>
                  <a:lnTo>
                    <a:pt x="69108" y="2752576"/>
                  </a:lnTo>
                  <a:lnTo>
                    <a:pt x="78592" y="2752576"/>
                  </a:lnTo>
                  <a:lnTo>
                    <a:pt x="85312" y="2760868"/>
                  </a:lnTo>
                  <a:lnTo>
                    <a:pt x="91846" y="2762026"/>
                  </a:lnTo>
                  <a:lnTo>
                    <a:pt x="103345" y="2751829"/>
                  </a:lnTo>
                  <a:lnTo>
                    <a:pt x="109468" y="2747757"/>
                  </a:lnTo>
                  <a:lnTo>
                    <a:pt x="104951" y="2763894"/>
                  </a:lnTo>
                  <a:lnTo>
                    <a:pt x="110514" y="2760681"/>
                  </a:lnTo>
                  <a:cubicBezTo>
                    <a:pt x="110514" y="2760681"/>
                    <a:pt x="113799" y="2765276"/>
                    <a:pt x="115741" y="2765014"/>
                  </a:cubicBezTo>
                  <a:cubicBezTo>
                    <a:pt x="117682" y="2764753"/>
                    <a:pt x="127166" y="2751007"/>
                    <a:pt x="127166" y="2751007"/>
                  </a:cubicBezTo>
                  <a:lnTo>
                    <a:pt x="123432" y="2746823"/>
                  </a:lnTo>
                  <a:lnTo>
                    <a:pt x="117496" y="2758029"/>
                  </a:lnTo>
                  <a:lnTo>
                    <a:pt x="113501" y="2755228"/>
                  </a:lnTo>
                  <a:lnTo>
                    <a:pt x="120109" y="2733152"/>
                  </a:lnTo>
                  <a:cubicBezTo>
                    <a:pt x="120109" y="2733152"/>
                    <a:pt x="126419" y="2731919"/>
                    <a:pt x="127054" y="2734833"/>
                  </a:cubicBezTo>
                  <a:cubicBezTo>
                    <a:pt x="127688" y="2737747"/>
                    <a:pt x="130787" y="2750409"/>
                    <a:pt x="130787" y="2750409"/>
                  </a:cubicBezTo>
                  <a:lnTo>
                    <a:pt x="138030" y="2758291"/>
                  </a:lnTo>
                  <a:lnTo>
                    <a:pt x="134035" y="2773531"/>
                  </a:lnTo>
                  <a:lnTo>
                    <a:pt x="126344" y="2774614"/>
                  </a:lnTo>
                  <a:lnTo>
                    <a:pt x="120072" y="2780142"/>
                  </a:lnTo>
                  <a:lnTo>
                    <a:pt x="113575" y="2783242"/>
                  </a:lnTo>
                  <a:lnTo>
                    <a:pt x="113165" y="2786978"/>
                  </a:lnTo>
                  <a:lnTo>
                    <a:pt x="119101" y="2784736"/>
                  </a:lnTo>
                  <a:lnTo>
                    <a:pt x="136500" y="2790862"/>
                  </a:lnTo>
                  <a:lnTo>
                    <a:pt x="133475" y="2783392"/>
                  </a:lnTo>
                  <a:lnTo>
                    <a:pt x="138777" y="2778274"/>
                  </a:lnTo>
                  <a:lnTo>
                    <a:pt x="141278" y="2759038"/>
                  </a:lnTo>
                  <a:lnTo>
                    <a:pt x="133811" y="2735020"/>
                  </a:lnTo>
                  <a:lnTo>
                    <a:pt x="135193" y="2730873"/>
                  </a:lnTo>
                  <a:lnTo>
                    <a:pt x="139300" y="2736999"/>
                  </a:lnTo>
                  <a:lnTo>
                    <a:pt x="141726" y="2732031"/>
                  </a:lnTo>
                  <a:lnTo>
                    <a:pt x="156922" y="2736476"/>
                  </a:lnTo>
                  <a:lnTo>
                    <a:pt x="161104" y="2728371"/>
                  </a:lnTo>
                  <a:lnTo>
                    <a:pt x="147476" y="2726952"/>
                  </a:lnTo>
                  <a:lnTo>
                    <a:pt x="146804" y="2719742"/>
                  </a:lnTo>
                  <a:lnTo>
                    <a:pt x="148671" y="2706631"/>
                  </a:lnTo>
                  <a:lnTo>
                    <a:pt x="140830" y="2695425"/>
                  </a:lnTo>
                  <a:lnTo>
                    <a:pt x="131160" y="2692512"/>
                  </a:lnTo>
                  <a:lnTo>
                    <a:pt x="122424" y="2685415"/>
                  </a:lnTo>
                  <a:lnTo>
                    <a:pt x="116114" y="2677608"/>
                  </a:lnTo>
                  <a:lnTo>
                    <a:pt x="98044" y="2678094"/>
                  </a:lnTo>
                  <a:lnTo>
                    <a:pt x="113725" y="2686872"/>
                  </a:lnTo>
                  <a:lnTo>
                    <a:pt x="109991" y="2694081"/>
                  </a:lnTo>
                  <a:lnTo>
                    <a:pt x="118130" y="2689225"/>
                  </a:lnTo>
                  <a:lnTo>
                    <a:pt x="127278" y="2696696"/>
                  </a:lnTo>
                  <a:lnTo>
                    <a:pt x="135118" y="2698937"/>
                  </a:lnTo>
                  <a:lnTo>
                    <a:pt x="142361" y="2711114"/>
                  </a:lnTo>
                  <a:cubicBezTo>
                    <a:pt x="142361" y="2711114"/>
                    <a:pt x="143631" y="2717426"/>
                    <a:pt x="142361" y="2717725"/>
                  </a:cubicBezTo>
                  <a:cubicBezTo>
                    <a:pt x="141092" y="2718024"/>
                    <a:pt x="132467" y="2721461"/>
                    <a:pt x="132467" y="2721461"/>
                  </a:cubicBezTo>
                  <a:lnTo>
                    <a:pt x="123395" y="2712907"/>
                  </a:lnTo>
                  <a:lnTo>
                    <a:pt x="120595" y="2712608"/>
                  </a:lnTo>
                  <a:lnTo>
                    <a:pt x="101927" y="2694492"/>
                  </a:lnTo>
                  <a:lnTo>
                    <a:pt x="95729" y="2694791"/>
                  </a:lnTo>
                  <a:lnTo>
                    <a:pt x="92182" y="2705997"/>
                  </a:lnTo>
                  <a:lnTo>
                    <a:pt x="93451" y="2734646"/>
                  </a:lnTo>
                  <a:lnTo>
                    <a:pt x="92182" y="2751119"/>
                  </a:lnTo>
                  <a:lnTo>
                    <a:pt x="82437" y="2744396"/>
                  </a:lnTo>
                  <a:lnTo>
                    <a:pt x="75605" y="2732778"/>
                  </a:lnTo>
                  <a:lnTo>
                    <a:pt x="73066" y="2716343"/>
                  </a:lnTo>
                  <a:lnTo>
                    <a:pt x="86059" y="2737186"/>
                  </a:lnTo>
                  <a:lnTo>
                    <a:pt x="89270" y="2733712"/>
                  </a:lnTo>
                  <a:lnTo>
                    <a:pt x="80384" y="2705249"/>
                  </a:lnTo>
                  <a:lnTo>
                    <a:pt x="74186" y="2705548"/>
                  </a:lnTo>
                  <a:lnTo>
                    <a:pt x="69519" y="2709284"/>
                  </a:lnTo>
                  <a:lnTo>
                    <a:pt x="66159" y="2696135"/>
                  </a:lnTo>
                  <a:lnTo>
                    <a:pt x="57646" y="2691429"/>
                  </a:lnTo>
                  <a:lnTo>
                    <a:pt x="62836" y="2687208"/>
                  </a:lnTo>
                  <a:lnTo>
                    <a:pt x="61455" y="2673313"/>
                  </a:lnTo>
                  <a:lnTo>
                    <a:pt x="71274" y="2679102"/>
                  </a:lnTo>
                  <a:lnTo>
                    <a:pt x="75792" y="2690308"/>
                  </a:lnTo>
                  <a:lnTo>
                    <a:pt x="80123" y="2676039"/>
                  </a:lnTo>
                  <a:lnTo>
                    <a:pt x="75269" y="2667934"/>
                  </a:lnTo>
                  <a:lnTo>
                    <a:pt x="73626" y="2661098"/>
                  </a:lnTo>
                  <a:lnTo>
                    <a:pt x="79077" y="2658820"/>
                  </a:lnTo>
                  <a:lnTo>
                    <a:pt x="78069" y="2645895"/>
                  </a:lnTo>
                  <a:lnTo>
                    <a:pt x="73216" y="2637790"/>
                  </a:lnTo>
                  <a:lnTo>
                    <a:pt x="69967" y="2650751"/>
                  </a:lnTo>
                  <a:lnTo>
                    <a:pt x="64703" y="2651125"/>
                  </a:lnTo>
                  <a:lnTo>
                    <a:pt x="57908" y="2639023"/>
                  </a:lnTo>
                  <a:lnTo>
                    <a:pt x="54174" y="2646718"/>
                  </a:lnTo>
                  <a:lnTo>
                    <a:pt x="48723" y="2635213"/>
                  </a:lnTo>
                  <a:lnTo>
                    <a:pt x="45363" y="2622065"/>
                  </a:lnTo>
                  <a:lnTo>
                    <a:pt x="45998" y="2615939"/>
                  </a:lnTo>
                  <a:lnTo>
                    <a:pt x="65748" y="2618030"/>
                  </a:lnTo>
                  <a:lnTo>
                    <a:pt x="73216" y="2623073"/>
                  </a:lnTo>
                  <a:lnTo>
                    <a:pt x="72394" y="2613025"/>
                  </a:lnTo>
                  <a:lnTo>
                    <a:pt x="77546" y="2613548"/>
                  </a:lnTo>
                  <a:cubicBezTo>
                    <a:pt x="77546" y="2613548"/>
                    <a:pt x="77808" y="2597449"/>
                    <a:pt x="79712" y="2597636"/>
                  </a:cubicBezTo>
                  <a:lnTo>
                    <a:pt x="89083" y="2598644"/>
                  </a:lnTo>
                  <a:lnTo>
                    <a:pt x="90390" y="2604471"/>
                  </a:lnTo>
                  <a:lnTo>
                    <a:pt x="100769" y="2600325"/>
                  </a:lnTo>
                  <a:lnTo>
                    <a:pt x="82101" y="2587924"/>
                  </a:lnTo>
                  <a:lnTo>
                    <a:pt x="82363" y="2585571"/>
                  </a:lnTo>
                  <a:lnTo>
                    <a:pt x="95467" y="2578399"/>
                  </a:lnTo>
                  <a:lnTo>
                    <a:pt x="94460" y="2569771"/>
                  </a:lnTo>
                  <a:lnTo>
                    <a:pt x="79077" y="2580491"/>
                  </a:lnTo>
                  <a:lnTo>
                    <a:pt x="75344" y="2598121"/>
                  </a:lnTo>
                  <a:lnTo>
                    <a:pt x="65898" y="2611381"/>
                  </a:lnTo>
                  <a:lnTo>
                    <a:pt x="59439" y="2609290"/>
                  </a:lnTo>
                  <a:lnTo>
                    <a:pt x="50030" y="2576942"/>
                  </a:lnTo>
                  <a:lnTo>
                    <a:pt x="56377" y="2580005"/>
                  </a:lnTo>
                  <a:lnTo>
                    <a:pt x="67578" y="2583068"/>
                  </a:lnTo>
                  <a:lnTo>
                    <a:pt x="68922" y="2579333"/>
                  </a:lnTo>
                  <a:lnTo>
                    <a:pt x="60148" y="2572236"/>
                  </a:lnTo>
                  <a:lnTo>
                    <a:pt x="69519" y="2564765"/>
                  </a:lnTo>
                  <a:lnTo>
                    <a:pt x="62986" y="2563607"/>
                  </a:lnTo>
                  <a:lnTo>
                    <a:pt x="54622" y="2570816"/>
                  </a:lnTo>
                  <a:lnTo>
                    <a:pt x="45923" y="2568015"/>
                  </a:lnTo>
                  <a:lnTo>
                    <a:pt x="51075" y="2559535"/>
                  </a:lnTo>
                  <a:lnTo>
                    <a:pt x="59999" y="2551430"/>
                  </a:lnTo>
                  <a:lnTo>
                    <a:pt x="73962" y="2558602"/>
                  </a:lnTo>
                  <a:lnTo>
                    <a:pt x="79451" y="2555838"/>
                  </a:lnTo>
                  <a:lnTo>
                    <a:pt x="65748" y="2546350"/>
                  </a:lnTo>
                  <a:lnTo>
                    <a:pt x="58692" y="2545603"/>
                  </a:lnTo>
                  <a:lnTo>
                    <a:pt x="47491" y="2521623"/>
                  </a:lnTo>
                  <a:lnTo>
                    <a:pt x="78928" y="2538693"/>
                  </a:lnTo>
                  <a:lnTo>
                    <a:pt x="78069" y="2528645"/>
                  </a:lnTo>
                  <a:lnTo>
                    <a:pt x="69818" y="2525881"/>
                  </a:lnTo>
                  <a:lnTo>
                    <a:pt x="63583" y="2517626"/>
                  </a:lnTo>
                  <a:lnTo>
                    <a:pt x="55593" y="2516766"/>
                  </a:lnTo>
                  <a:lnTo>
                    <a:pt x="51859" y="2504477"/>
                  </a:lnTo>
                  <a:lnTo>
                    <a:pt x="68997" y="2503917"/>
                  </a:lnTo>
                  <a:lnTo>
                    <a:pt x="71013" y="2498426"/>
                  </a:lnTo>
                  <a:lnTo>
                    <a:pt x="54473" y="2497642"/>
                  </a:lnTo>
                  <a:lnTo>
                    <a:pt x="54958" y="2488677"/>
                  </a:lnTo>
                  <a:lnTo>
                    <a:pt x="65114" y="2482140"/>
                  </a:lnTo>
                  <a:lnTo>
                    <a:pt x="71237" y="2482775"/>
                  </a:lnTo>
                  <a:lnTo>
                    <a:pt x="73514" y="2488266"/>
                  </a:lnTo>
                  <a:lnTo>
                    <a:pt x="76762" y="2484307"/>
                  </a:lnTo>
                  <a:lnTo>
                    <a:pt x="79451" y="2490171"/>
                  </a:lnTo>
                  <a:lnTo>
                    <a:pt x="89755" y="2505112"/>
                  </a:lnTo>
                  <a:cubicBezTo>
                    <a:pt x="89755" y="2505112"/>
                    <a:pt x="92891" y="2506868"/>
                    <a:pt x="93489" y="2505486"/>
                  </a:cubicBezTo>
                  <a:cubicBezTo>
                    <a:pt x="94086" y="2504104"/>
                    <a:pt x="83968" y="2487407"/>
                    <a:pt x="83968" y="2487407"/>
                  </a:cubicBezTo>
                  <a:lnTo>
                    <a:pt x="85051" y="2481804"/>
                  </a:lnTo>
                  <a:lnTo>
                    <a:pt x="70602" y="2474595"/>
                  </a:lnTo>
                  <a:lnTo>
                    <a:pt x="72992" y="2461073"/>
                  </a:lnTo>
                  <a:cubicBezTo>
                    <a:pt x="72992" y="2461073"/>
                    <a:pt x="81168" y="2464323"/>
                    <a:pt x="82475" y="2461073"/>
                  </a:cubicBezTo>
                  <a:cubicBezTo>
                    <a:pt x="83781" y="2457823"/>
                    <a:pt x="80608" y="2438064"/>
                    <a:pt x="80608" y="2438064"/>
                  </a:cubicBezTo>
                  <a:lnTo>
                    <a:pt x="65487" y="2451212"/>
                  </a:lnTo>
                  <a:lnTo>
                    <a:pt x="63695" y="2477135"/>
                  </a:lnTo>
                  <a:lnTo>
                    <a:pt x="53726" y="2458982"/>
                  </a:lnTo>
                  <a:lnTo>
                    <a:pt x="52158" y="2429099"/>
                  </a:lnTo>
                  <a:lnTo>
                    <a:pt x="58804" y="2419836"/>
                  </a:lnTo>
                  <a:lnTo>
                    <a:pt x="53913" y="2412365"/>
                  </a:lnTo>
                  <a:lnTo>
                    <a:pt x="54697" y="2404895"/>
                  </a:lnTo>
                  <a:lnTo>
                    <a:pt x="74746" y="2404147"/>
                  </a:lnTo>
                  <a:lnTo>
                    <a:pt x="76053" y="2400412"/>
                  </a:lnTo>
                  <a:lnTo>
                    <a:pt x="60820" y="2396453"/>
                  </a:lnTo>
                  <a:lnTo>
                    <a:pt x="60484" y="2390700"/>
                  </a:lnTo>
                  <a:lnTo>
                    <a:pt x="70042" y="2385546"/>
                  </a:lnTo>
                  <a:lnTo>
                    <a:pt x="83856" y="2389281"/>
                  </a:lnTo>
                  <a:lnTo>
                    <a:pt x="87590" y="2375460"/>
                  </a:lnTo>
                  <a:lnTo>
                    <a:pt x="95505" y="2372472"/>
                  </a:lnTo>
                  <a:lnTo>
                    <a:pt x="88784" y="2368438"/>
                  </a:lnTo>
                  <a:lnTo>
                    <a:pt x="73290" y="2362536"/>
                  </a:lnTo>
                  <a:lnTo>
                    <a:pt x="67951" y="2354393"/>
                  </a:lnTo>
                  <a:lnTo>
                    <a:pt x="60484" y="2348865"/>
                  </a:lnTo>
                  <a:lnTo>
                    <a:pt x="49283" y="2332019"/>
                  </a:lnTo>
                  <a:lnTo>
                    <a:pt x="55220" y="2325034"/>
                  </a:lnTo>
                  <a:lnTo>
                    <a:pt x="66794" y="2332505"/>
                  </a:lnTo>
                  <a:lnTo>
                    <a:pt x="68362" y="2349276"/>
                  </a:lnTo>
                  <a:lnTo>
                    <a:pt x="72095" y="2333513"/>
                  </a:lnTo>
                  <a:lnTo>
                    <a:pt x="92630" y="2341395"/>
                  </a:lnTo>
                  <a:lnTo>
                    <a:pt x="95467" y="2345952"/>
                  </a:lnTo>
                  <a:lnTo>
                    <a:pt x="100919" y="2343673"/>
                  </a:lnTo>
                  <a:lnTo>
                    <a:pt x="109356" y="2349313"/>
                  </a:lnTo>
                  <a:lnTo>
                    <a:pt x="110252" y="2358913"/>
                  </a:lnTo>
                  <a:lnTo>
                    <a:pt x="123021" y="2359286"/>
                  </a:lnTo>
                  <a:lnTo>
                    <a:pt x="113949" y="2346475"/>
                  </a:lnTo>
                  <a:lnTo>
                    <a:pt x="116189" y="2338631"/>
                  </a:lnTo>
                  <a:lnTo>
                    <a:pt x="108722" y="2336426"/>
                  </a:lnTo>
                  <a:lnTo>
                    <a:pt x="113389" y="2328358"/>
                  </a:lnTo>
                  <a:lnTo>
                    <a:pt x="117346" y="2335829"/>
                  </a:lnTo>
                  <a:lnTo>
                    <a:pt x="127278" y="2340685"/>
                  </a:lnTo>
                  <a:lnTo>
                    <a:pt x="137060" y="2337921"/>
                  </a:lnTo>
                  <a:cubicBezTo>
                    <a:pt x="137060" y="2337921"/>
                    <a:pt x="137732" y="2331346"/>
                    <a:pt x="135417" y="2331085"/>
                  </a:cubicBezTo>
                  <a:cubicBezTo>
                    <a:pt x="132280" y="2331339"/>
                    <a:pt x="129184" y="2331966"/>
                    <a:pt x="126195" y="2332953"/>
                  </a:cubicBezTo>
                  <a:lnTo>
                    <a:pt x="121453" y="2328209"/>
                  </a:lnTo>
                  <a:lnTo>
                    <a:pt x="121229" y="2316779"/>
                  </a:lnTo>
                  <a:lnTo>
                    <a:pt x="113239" y="2315920"/>
                  </a:lnTo>
                  <a:lnTo>
                    <a:pt x="108050" y="2306843"/>
                  </a:lnTo>
                  <a:lnTo>
                    <a:pt x="104316" y="2318049"/>
                  </a:lnTo>
                  <a:lnTo>
                    <a:pt x="90502" y="2318497"/>
                  </a:lnTo>
                  <a:lnTo>
                    <a:pt x="84752" y="2314762"/>
                  </a:lnTo>
                  <a:lnTo>
                    <a:pt x="80048" y="2314276"/>
                  </a:lnTo>
                  <a:lnTo>
                    <a:pt x="79114" y="2309906"/>
                  </a:lnTo>
                  <a:lnTo>
                    <a:pt x="74933" y="2304228"/>
                  </a:lnTo>
                  <a:lnTo>
                    <a:pt x="80571" y="2304826"/>
                  </a:lnTo>
                  <a:lnTo>
                    <a:pt x="80944" y="2296795"/>
                  </a:lnTo>
                  <a:lnTo>
                    <a:pt x="75605" y="2293396"/>
                  </a:lnTo>
                  <a:lnTo>
                    <a:pt x="75605" y="2287681"/>
                  </a:lnTo>
                  <a:lnTo>
                    <a:pt x="68623" y="2286486"/>
                  </a:lnTo>
                  <a:lnTo>
                    <a:pt x="70117" y="2281406"/>
                  </a:lnTo>
                  <a:lnTo>
                    <a:pt x="63396" y="2273113"/>
                  </a:lnTo>
                  <a:lnTo>
                    <a:pt x="79040" y="2255296"/>
                  </a:lnTo>
                  <a:lnTo>
                    <a:pt x="81317" y="2273972"/>
                  </a:lnTo>
                  <a:lnTo>
                    <a:pt x="87403" y="2261310"/>
                  </a:lnTo>
                  <a:lnTo>
                    <a:pt x="103719" y="2254960"/>
                  </a:lnTo>
                  <a:lnTo>
                    <a:pt x="104353" y="2244576"/>
                  </a:lnTo>
                  <a:lnTo>
                    <a:pt x="99873" y="2237441"/>
                  </a:lnTo>
                  <a:lnTo>
                    <a:pt x="92817" y="2236732"/>
                  </a:lnTo>
                  <a:lnTo>
                    <a:pt x="85760" y="2213647"/>
                  </a:lnTo>
                  <a:lnTo>
                    <a:pt x="70079" y="2209165"/>
                  </a:lnTo>
                  <a:lnTo>
                    <a:pt x="70079" y="2217719"/>
                  </a:lnTo>
                  <a:lnTo>
                    <a:pt x="56489" y="2220557"/>
                  </a:lnTo>
                  <a:lnTo>
                    <a:pt x="53017" y="2213087"/>
                  </a:lnTo>
                  <a:lnTo>
                    <a:pt x="46707" y="2214357"/>
                  </a:lnTo>
                  <a:lnTo>
                    <a:pt x="40211" y="2199416"/>
                  </a:lnTo>
                  <a:lnTo>
                    <a:pt x="48312" y="2189816"/>
                  </a:lnTo>
                  <a:lnTo>
                    <a:pt x="45774" y="2187164"/>
                  </a:lnTo>
                  <a:lnTo>
                    <a:pt x="36328" y="2195681"/>
                  </a:lnTo>
                  <a:lnTo>
                    <a:pt x="29458" y="2197810"/>
                  </a:lnTo>
                  <a:lnTo>
                    <a:pt x="18257" y="2196615"/>
                  </a:lnTo>
                  <a:lnTo>
                    <a:pt x="7915" y="2200350"/>
                  </a:lnTo>
                  <a:lnTo>
                    <a:pt x="7355" y="2205505"/>
                  </a:lnTo>
                  <a:lnTo>
                    <a:pt x="14636" y="2203898"/>
                  </a:lnTo>
                  <a:lnTo>
                    <a:pt x="16055" y="2208792"/>
                  </a:lnTo>
                  <a:lnTo>
                    <a:pt x="32781" y="2216748"/>
                  </a:lnTo>
                  <a:lnTo>
                    <a:pt x="7729" y="2229298"/>
                  </a:lnTo>
                  <a:lnTo>
                    <a:pt x="0" y="2212340"/>
                  </a:lnTo>
                  <a:lnTo>
                    <a:pt x="5078" y="2191049"/>
                  </a:lnTo>
                  <a:lnTo>
                    <a:pt x="10865" y="2190227"/>
                  </a:lnTo>
                  <a:lnTo>
                    <a:pt x="20124" y="2183578"/>
                  </a:lnTo>
                  <a:lnTo>
                    <a:pt x="28749" y="2173568"/>
                  </a:lnTo>
                  <a:lnTo>
                    <a:pt x="40285" y="2163408"/>
                  </a:lnTo>
                  <a:lnTo>
                    <a:pt x="43384" y="2160868"/>
                  </a:lnTo>
                  <a:lnTo>
                    <a:pt x="50590" y="2164603"/>
                  </a:lnTo>
                  <a:lnTo>
                    <a:pt x="52046" y="2160008"/>
                  </a:lnTo>
                  <a:lnTo>
                    <a:pt x="60932" y="2160942"/>
                  </a:lnTo>
                  <a:lnTo>
                    <a:pt x="58356" y="2153995"/>
                  </a:lnTo>
                  <a:lnTo>
                    <a:pt x="64330" y="2142303"/>
                  </a:lnTo>
                  <a:lnTo>
                    <a:pt x="51001" y="2151828"/>
                  </a:lnTo>
                  <a:lnTo>
                    <a:pt x="42675" y="2154256"/>
                  </a:lnTo>
                  <a:lnTo>
                    <a:pt x="40771" y="2145030"/>
                  </a:lnTo>
                  <a:lnTo>
                    <a:pt x="50702" y="2145628"/>
                  </a:lnTo>
                  <a:lnTo>
                    <a:pt x="54436" y="2140323"/>
                  </a:lnTo>
                  <a:lnTo>
                    <a:pt x="39165" y="2136327"/>
                  </a:lnTo>
                  <a:lnTo>
                    <a:pt x="42899" y="2125121"/>
                  </a:lnTo>
                  <a:lnTo>
                    <a:pt x="57012" y="2130873"/>
                  </a:lnTo>
                  <a:lnTo>
                    <a:pt x="63508" y="2123029"/>
                  </a:lnTo>
                  <a:lnTo>
                    <a:pt x="66794" y="2128109"/>
                  </a:lnTo>
                  <a:lnTo>
                    <a:pt x="74261" y="2128445"/>
                  </a:lnTo>
                  <a:lnTo>
                    <a:pt x="78704" y="2131284"/>
                  </a:lnTo>
                  <a:lnTo>
                    <a:pt x="81131" y="2140062"/>
                  </a:lnTo>
                  <a:lnTo>
                    <a:pt x="85648" y="2132965"/>
                  </a:lnTo>
                  <a:lnTo>
                    <a:pt x="86731" y="2127362"/>
                  </a:lnTo>
                  <a:lnTo>
                    <a:pt x="106482" y="2128968"/>
                  </a:lnTo>
                  <a:lnTo>
                    <a:pt x="107378" y="2138568"/>
                  </a:lnTo>
                  <a:lnTo>
                    <a:pt x="110215" y="2147869"/>
                  </a:lnTo>
                  <a:lnTo>
                    <a:pt x="108087" y="2159075"/>
                  </a:lnTo>
                  <a:lnTo>
                    <a:pt x="98903" y="2165201"/>
                  </a:lnTo>
                  <a:lnTo>
                    <a:pt x="89755" y="2166172"/>
                  </a:lnTo>
                  <a:lnTo>
                    <a:pt x="83184" y="2161204"/>
                  </a:lnTo>
                  <a:lnTo>
                    <a:pt x="73402" y="2149998"/>
                  </a:lnTo>
                  <a:lnTo>
                    <a:pt x="71983" y="2153995"/>
                  </a:lnTo>
                  <a:lnTo>
                    <a:pt x="83483" y="2166583"/>
                  </a:lnTo>
                  <a:lnTo>
                    <a:pt x="88336" y="2169945"/>
                  </a:lnTo>
                  <a:lnTo>
                    <a:pt x="106780" y="2166209"/>
                  </a:lnTo>
                  <a:lnTo>
                    <a:pt x="103420" y="2175809"/>
                  </a:lnTo>
                  <a:lnTo>
                    <a:pt x="109916" y="2176967"/>
                  </a:lnTo>
                  <a:lnTo>
                    <a:pt x="112493" y="2161577"/>
                  </a:lnTo>
                  <a:lnTo>
                    <a:pt x="114845" y="2161839"/>
                  </a:lnTo>
                  <a:lnTo>
                    <a:pt x="122909" y="2170729"/>
                  </a:lnTo>
                  <a:lnTo>
                    <a:pt x="120893" y="2180963"/>
                  </a:lnTo>
                  <a:lnTo>
                    <a:pt x="115517" y="2187052"/>
                  </a:lnTo>
                  <a:lnTo>
                    <a:pt x="114807" y="2193626"/>
                  </a:lnTo>
                  <a:lnTo>
                    <a:pt x="111074" y="2193626"/>
                  </a:lnTo>
                  <a:lnTo>
                    <a:pt x="103607" y="2205691"/>
                  </a:lnTo>
                  <a:lnTo>
                    <a:pt x="102449" y="2216897"/>
                  </a:lnTo>
                  <a:lnTo>
                    <a:pt x="111186" y="2210248"/>
                  </a:lnTo>
                  <a:lnTo>
                    <a:pt x="112567" y="2201844"/>
                  </a:lnTo>
                  <a:lnTo>
                    <a:pt x="118578" y="2194373"/>
                  </a:lnTo>
                  <a:lnTo>
                    <a:pt x="126382" y="2196652"/>
                  </a:lnTo>
                  <a:lnTo>
                    <a:pt x="124851" y="2188882"/>
                  </a:lnTo>
                  <a:lnTo>
                    <a:pt x="128024" y="2181150"/>
                  </a:lnTo>
                  <a:lnTo>
                    <a:pt x="142959" y="2180329"/>
                  </a:lnTo>
                  <a:lnTo>
                    <a:pt x="138665" y="2176070"/>
                  </a:lnTo>
                  <a:lnTo>
                    <a:pt x="151956" y="2153659"/>
                  </a:lnTo>
                  <a:lnTo>
                    <a:pt x="149418" y="2150521"/>
                  </a:lnTo>
                  <a:lnTo>
                    <a:pt x="131273" y="2174278"/>
                  </a:lnTo>
                  <a:lnTo>
                    <a:pt x="134782" y="2145179"/>
                  </a:lnTo>
                  <a:lnTo>
                    <a:pt x="148970" y="2127698"/>
                  </a:lnTo>
                  <a:lnTo>
                    <a:pt x="165771" y="2121386"/>
                  </a:lnTo>
                  <a:lnTo>
                    <a:pt x="156250" y="2112794"/>
                  </a:lnTo>
                  <a:lnTo>
                    <a:pt x="144527" y="2124859"/>
                  </a:lnTo>
                  <a:lnTo>
                    <a:pt x="150463" y="2099833"/>
                  </a:lnTo>
                  <a:lnTo>
                    <a:pt x="163792" y="2086050"/>
                  </a:lnTo>
                  <a:lnTo>
                    <a:pt x="168795" y="2087992"/>
                  </a:lnTo>
                  <a:lnTo>
                    <a:pt x="169430" y="2095649"/>
                  </a:lnTo>
                  <a:lnTo>
                    <a:pt x="173163" y="2100804"/>
                  </a:lnTo>
                  <a:lnTo>
                    <a:pt x="189479" y="2103456"/>
                  </a:lnTo>
                  <a:lnTo>
                    <a:pt x="192988" y="2097181"/>
                  </a:lnTo>
                  <a:lnTo>
                    <a:pt x="181788" y="2095537"/>
                  </a:lnTo>
                  <a:lnTo>
                    <a:pt x="169579" y="2085228"/>
                  </a:lnTo>
                  <a:lnTo>
                    <a:pt x="163307" y="2081717"/>
                  </a:lnTo>
                  <a:lnTo>
                    <a:pt x="156362" y="2084294"/>
                  </a:lnTo>
                  <a:lnTo>
                    <a:pt x="148895" y="2079700"/>
                  </a:lnTo>
                  <a:lnTo>
                    <a:pt x="161888" y="2069204"/>
                  </a:lnTo>
                  <a:lnTo>
                    <a:pt x="160954" y="2055345"/>
                  </a:lnTo>
                  <a:cubicBezTo>
                    <a:pt x="160954" y="2055345"/>
                    <a:pt x="173275" y="2055682"/>
                    <a:pt x="174657" y="2055831"/>
                  </a:cubicBezTo>
                  <a:cubicBezTo>
                    <a:pt x="176038" y="2055981"/>
                    <a:pt x="203928" y="2039433"/>
                    <a:pt x="203928" y="2039433"/>
                  </a:cubicBezTo>
                  <a:lnTo>
                    <a:pt x="206093" y="2027779"/>
                  </a:lnTo>
                  <a:lnTo>
                    <a:pt x="212702" y="2019001"/>
                  </a:lnTo>
                  <a:lnTo>
                    <a:pt x="217518" y="2004770"/>
                  </a:lnTo>
                  <a:lnTo>
                    <a:pt x="212366" y="2004247"/>
                  </a:lnTo>
                  <a:lnTo>
                    <a:pt x="209827" y="2014892"/>
                  </a:lnTo>
                  <a:lnTo>
                    <a:pt x="195117" y="2005741"/>
                  </a:lnTo>
                  <a:cubicBezTo>
                    <a:pt x="195117" y="2005741"/>
                    <a:pt x="196311" y="1998756"/>
                    <a:pt x="193511" y="1998457"/>
                  </a:cubicBezTo>
                  <a:cubicBezTo>
                    <a:pt x="190711" y="1998158"/>
                    <a:pt x="179660" y="1990351"/>
                    <a:pt x="179660" y="1990351"/>
                  </a:cubicBezTo>
                  <a:lnTo>
                    <a:pt x="188135" y="1981723"/>
                  </a:lnTo>
                  <a:lnTo>
                    <a:pt x="177643" y="1986803"/>
                  </a:lnTo>
                  <a:lnTo>
                    <a:pt x="174320" y="1986803"/>
                  </a:lnTo>
                  <a:lnTo>
                    <a:pt x="182124" y="1975597"/>
                  </a:lnTo>
                  <a:lnTo>
                    <a:pt x="192428" y="1958639"/>
                  </a:lnTo>
                  <a:lnTo>
                    <a:pt x="208296" y="1952214"/>
                  </a:lnTo>
                  <a:lnTo>
                    <a:pt x="193100" y="1952513"/>
                  </a:lnTo>
                  <a:lnTo>
                    <a:pt x="193362" y="1945416"/>
                  </a:lnTo>
                  <a:lnTo>
                    <a:pt x="203778" y="1936563"/>
                  </a:lnTo>
                  <a:lnTo>
                    <a:pt x="198850" y="1933650"/>
                  </a:lnTo>
                  <a:lnTo>
                    <a:pt x="194034" y="1920800"/>
                  </a:lnTo>
                  <a:lnTo>
                    <a:pt x="198701" y="1907988"/>
                  </a:lnTo>
                  <a:lnTo>
                    <a:pt x="204898" y="1903431"/>
                  </a:lnTo>
                  <a:lnTo>
                    <a:pt x="209528" y="1886323"/>
                  </a:lnTo>
                  <a:lnTo>
                    <a:pt x="214942" y="1884530"/>
                  </a:lnTo>
                  <a:lnTo>
                    <a:pt x="217966" y="1892001"/>
                  </a:lnTo>
                  <a:lnTo>
                    <a:pt x="220990" y="1876649"/>
                  </a:lnTo>
                  <a:lnTo>
                    <a:pt x="214867" y="1862717"/>
                  </a:lnTo>
                  <a:lnTo>
                    <a:pt x="220878" y="1859542"/>
                  </a:lnTo>
                  <a:lnTo>
                    <a:pt x="214867" y="1853714"/>
                  </a:lnTo>
                  <a:lnTo>
                    <a:pt x="217033" y="1842060"/>
                  </a:lnTo>
                  <a:lnTo>
                    <a:pt x="235700" y="1851137"/>
                  </a:lnTo>
                  <a:lnTo>
                    <a:pt x="227636" y="1837466"/>
                  </a:lnTo>
                  <a:lnTo>
                    <a:pt x="227636" y="1831751"/>
                  </a:lnTo>
                  <a:lnTo>
                    <a:pt x="219609" y="1822375"/>
                  </a:lnTo>
                  <a:lnTo>
                    <a:pt x="224239" y="1819051"/>
                  </a:lnTo>
                  <a:lnTo>
                    <a:pt x="236746" y="1817520"/>
                  </a:lnTo>
                  <a:lnTo>
                    <a:pt x="237493" y="1828725"/>
                  </a:lnTo>
                  <a:lnTo>
                    <a:pt x="239247" y="1834590"/>
                  </a:lnTo>
                  <a:lnTo>
                    <a:pt x="239247" y="1839819"/>
                  </a:lnTo>
                  <a:lnTo>
                    <a:pt x="244997" y="1821143"/>
                  </a:lnTo>
                  <a:lnTo>
                    <a:pt x="246192" y="1809937"/>
                  </a:lnTo>
                  <a:lnTo>
                    <a:pt x="249141" y="1804558"/>
                  </a:lnTo>
                  <a:lnTo>
                    <a:pt x="246453" y="1798581"/>
                  </a:lnTo>
                  <a:lnTo>
                    <a:pt x="235999" y="1803176"/>
                  </a:lnTo>
                  <a:lnTo>
                    <a:pt x="221065" y="1793053"/>
                  </a:lnTo>
                  <a:lnTo>
                    <a:pt x="230660" y="1778373"/>
                  </a:lnTo>
                  <a:lnTo>
                    <a:pt x="251157" y="1777664"/>
                  </a:lnTo>
                  <a:lnTo>
                    <a:pt x="264188" y="1761976"/>
                  </a:lnTo>
                  <a:lnTo>
                    <a:pt x="262059" y="1759846"/>
                  </a:lnTo>
                  <a:lnTo>
                    <a:pt x="249403" y="1771800"/>
                  </a:lnTo>
                  <a:lnTo>
                    <a:pt x="240815" y="1772322"/>
                  </a:lnTo>
                  <a:lnTo>
                    <a:pt x="224687" y="1754318"/>
                  </a:lnTo>
                  <a:lnTo>
                    <a:pt x="212104" y="1756821"/>
                  </a:lnTo>
                  <a:lnTo>
                    <a:pt x="210835" y="1764292"/>
                  </a:lnTo>
                  <a:lnTo>
                    <a:pt x="209678" y="1770791"/>
                  </a:lnTo>
                  <a:lnTo>
                    <a:pt x="204563" y="1774526"/>
                  </a:lnTo>
                  <a:lnTo>
                    <a:pt x="186492" y="1774526"/>
                  </a:lnTo>
                  <a:lnTo>
                    <a:pt x="178166" y="1776991"/>
                  </a:lnTo>
                  <a:lnTo>
                    <a:pt x="182423" y="1786442"/>
                  </a:lnTo>
                  <a:lnTo>
                    <a:pt x="175217" y="1787114"/>
                  </a:lnTo>
                  <a:lnTo>
                    <a:pt x="180705" y="1798320"/>
                  </a:lnTo>
                  <a:lnTo>
                    <a:pt x="178726" y="1808107"/>
                  </a:lnTo>
                  <a:lnTo>
                    <a:pt x="186753" y="1813224"/>
                  </a:lnTo>
                  <a:lnTo>
                    <a:pt x="186753" y="1820694"/>
                  </a:lnTo>
                  <a:lnTo>
                    <a:pt x="166480" y="1823757"/>
                  </a:lnTo>
                  <a:lnTo>
                    <a:pt x="165136" y="1827492"/>
                  </a:lnTo>
                  <a:lnTo>
                    <a:pt x="158229" y="1830107"/>
                  </a:lnTo>
                  <a:lnTo>
                    <a:pt x="156698" y="1844675"/>
                  </a:lnTo>
                  <a:lnTo>
                    <a:pt x="163755" y="1854424"/>
                  </a:lnTo>
                  <a:lnTo>
                    <a:pt x="169952" y="1858421"/>
                  </a:lnTo>
                  <a:lnTo>
                    <a:pt x="173014" y="1870112"/>
                  </a:lnTo>
                  <a:lnTo>
                    <a:pt x="166107" y="1867983"/>
                  </a:lnTo>
                  <a:lnTo>
                    <a:pt x="157184" y="1862754"/>
                  </a:lnTo>
                  <a:lnTo>
                    <a:pt x="156101" y="1868357"/>
                  </a:lnTo>
                  <a:lnTo>
                    <a:pt x="162149" y="1874184"/>
                  </a:lnTo>
                  <a:lnTo>
                    <a:pt x="165621" y="1881654"/>
                  </a:lnTo>
                  <a:lnTo>
                    <a:pt x="168160" y="1889125"/>
                  </a:lnTo>
                  <a:lnTo>
                    <a:pt x="154085" y="1887631"/>
                  </a:lnTo>
                  <a:lnTo>
                    <a:pt x="152255" y="1895998"/>
                  </a:lnTo>
                  <a:lnTo>
                    <a:pt x="157258" y="1906980"/>
                  </a:lnTo>
                  <a:lnTo>
                    <a:pt x="144900" y="1902834"/>
                  </a:lnTo>
                  <a:lnTo>
                    <a:pt x="144228" y="1913666"/>
                  </a:lnTo>
                  <a:lnTo>
                    <a:pt x="116301" y="1904066"/>
                  </a:lnTo>
                  <a:lnTo>
                    <a:pt x="106332" y="1894952"/>
                  </a:lnTo>
                  <a:lnTo>
                    <a:pt x="108274" y="1889947"/>
                  </a:lnTo>
                  <a:lnTo>
                    <a:pt x="121528" y="1881356"/>
                  </a:lnTo>
                  <a:lnTo>
                    <a:pt x="124216" y="1869291"/>
                  </a:lnTo>
                  <a:lnTo>
                    <a:pt x="130675" y="1852893"/>
                  </a:lnTo>
                  <a:lnTo>
                    <a:pt x="133177" y="1833693"/>
                  </a:lnTo>
                  <a:lnTo>
                    <a:pt x="131160" y="1825849"/>
                  </a:lnTo>
                  <a:lnTo>
                    <a:pt x="133214" y="1815166"/>
                  </a:lnTo>
                  <a:lnTo>
                    <a:pt x="140196" y="1803064"/>
                  </a:lnTo>
                  <a:lnTo>
                    <a:pt x="145647" y="1791858"/>
                  </a:lnTo>
                  <a:lnTo>
                    <a:pt x="146244" y="1781474"/>
                  </a:lnTo>
                  <a:lnTo>
                    <a:pt x="143369" y="1768326"/>
                  </a:lnTo>
                  <a:lnTo>
                    <a:pt x="153711" y="1769446"/>
                  </a:lnTo>
                  <a:lnTo>
                    <a:pt x="159424" y="1778112"/>
                  </a:lnTo>
                  <a:lnTo>
                    <a:pt x="172193" y="1774377"/>
                  </a:lnTo>
                  <a:lnTo>
                    <a:pt x="174433" y="1775572"/>
                  </a:lnTo>
                  <a:lnTo>
                    <a:pt x="180518" y="1771837"/>
                  </a:lnTo>
                  <a:lnTo>
                    <a:pt x="172865" y="1767728"/>
                  </a:lnTo>
                  <a:lnTo>
                    <a:pt x="179548" y="1758464"/>
                  </a:lnTo>
                  <a:lnTo>
                    <a:pt x="187276" y="1752600"/>
                  </a:lnTo>
                  <a:lnTo>
                    <a:pt x="197581" y="1749425"/>
                  </a:lnTo>
                  <a:lnTo>
                    <a:pt x="183393" y="1748865"/>
                  </a:lnTo>
                  <a:lnTo>
                    <a:pt x="173947" y="1757381"/>
                  </a:lnTo>
                  <a:lnTo>
                    <a:pt x="171670" y="1751928"/>
                  </a:lnTo>
                  <a:lnTo>
                    <a:pt x="169206" y="1757381"/>
                  </a:lnTo>
                  <a:lnTo>
                    <a:pt x="163045" y="1757381"/>
                  </a:lnTo>
                  <a:lnTo>
                    <a:pt x="163979" y="1748454"/>
                  </a:lnTo>
                  <a:lnTo>
                    <a:pt x="165285" y="1727237"/>
                  </a:lnTo>
                  <a:lnTo>
                    <a:pt x="158752" y="1717040"/>
                  </a:lnTo>
                  <a:lnTo>
                    <a:pt x="159946" y="1705834"/>
                  </a:lnTo>
                  <a:lnTo>
                    <a:pt x="163680" y="1702435"/>
                  </a:lnTo>
                  <a:lnTo>
                    <a:pt x="163008" y="1695226"/>
                  </a:lnTo>
                  <a:lnTo>
                    <a:pt x="169952" y="1678865"/>
                  </a:lnTo>
                  <a:lnTo>
                    <a:pt x="173686" y="1675130"/>
                  </a:lnTo>
                  <a:lnTo>
                    <a:pt x="176449" y="1648983"/>
                  </a:lnTo>
                  <a:lnTo>
                    <a:pt x="185633" y="1633818"/>
                  </a:lnTo>
                  <a:lnTo>
                    <a:pt x="184588" y="1621342"/>
                  </a:lnTo>
                  <a:lnTo>
                    <a:pt x="198178" y="1613871"/>
                  </a:lnTo>
                  <a:lnTo>
                    <a:pt x="199074" y="1619175"/>
                  </a:lnTo>
                  <a:lnTo>
                    <a:pt x="205122" y="1620296"/>
                  </a:lnTo>
                  <a:lnTo>
                    <a:pt x="206728" y="1613834"/>
                  </a:lnTo>
                  <a:lnTo>
                    <a:pt x="202360" y="1605765"/>
                  </a:lnTo>
                  <a:lnTo>
                    <a:pt x="211395" y="1596726"/>
                  </a:lnTo>
                  <a:lnTo>
                    <a:pt x="222409" y="1573194"/>
                  </a:lnTo>
                  <a:cubicBezTo>
                    <a:pt x="222409" y="1573194"/>
                    <a:pt x="214531" y="1553359"/>
                    <a:pt x="214680" y="1551977"/>
                  </a:cubicBezTo>
                  <a:cubicBezTo>
                    <a:pt x="214830" y="1550595"/>
                    <a:pt x="214942" y="1535841"/>
                    <a:pt x="214942" y="1535841"/>
                  </a:cubicBezTo>
                  <a:lnTo>
                    <a:pt x="207475" y="1503232"/>
                  </a:lnTo>
                  <a:lnTo>
                    <a:pt x="212030" y="1464310"/>
                  </a:lnTo>
                  <a:lnTo>
                    <a:pt x="202733" y="1435324"/>
                  </a:lnTo>
                  <a:lnTo>
                    <a:pt x="211880" y="1420607"/>
                  </a:lnTo>
                  <a:lnTo>
                    <a:pt x="209640" y="1410410"/>
                  </a:lnTo>
                  <a:lnTo>
                    <a:pt x="211134" y="1396290"/>
                  </a:lnTo>
                  <a:lnTo>
                    <a:pt x="213336" y="1393227"/>
                  </a:lnTo>
                  <a:lnTo>
                    <a:pt x="223566" y="1399988"/>
                  </a:lnTo>
                  <a:lnTo>
                    <a:pt x="236858" y="1399988"/>
                  </a:lnTo>
                  <a:lnTo>
                    <a:pt x="245557" y="1393788"/>
                  </a:lnTo>
                  <a:lnTo>
                    <a:pt x="242832" y="1383553"/>
                  </a:lnTo>
                  <a:lnTo>
                    <a:pt x="241525" y="1373430"/>
                  </a:lnTo>
                  <a:lnTo>
                    <a:pt x="253062" y="1372272"/>
                  </a:lnTo>
                  <a:lnTo>
                    <a:pt x="244586" y="1367080"/>
                  </a:lnTo>
                  <a:lnTo>
                    <a:pt x="243541" y="1363345"/>
                  </a:lnTo>
                  <a:lnTo>
                    <a:pt x="259110" y="1355463"/>
                  </a:lnTo>
                  <a:lnTo>
                    <a:pt x="262321" y="1347283"/>
                  </a:lnTo>
                  <a:lnTo>
                    <a:pt x="267212" y="1341606"/>
                  </a:lnTo>
                  <a:lnTo>
                    <a:pt x="276807" y="1308884"/>
                  </a:lnTo>
                  <a:lnTo>
                    <a:pt x="289912" y="1292711"/>
                  </a:lnTo>
                  <a:lnTo>
                    <a:pt x="288008" y="1274482"/>
                  </a:lnTo>
                  <a:lnTo>
                    <a:pt x="298350" y="1266526"/>
                  </a:lnTo>
                  <a:lnTo>
                    <a:pt x="304884" y="1253938"/>
                  </a:lnTo>
                  <a:lnTo>
                    <a:pt x="321573" y="1239520"/>
                  </a:lnTo>
                  <a:lnTo>
                    <a:pt x="323626" y="1224579"/>
                  </a:lnTo>
                  <a:lnTo>
                    <a:pt x="335163" y="1205380"/>
                  </a:lnTo>
                  <a:lnTo>
                    <a:pt x="339195" y="1184910"/>
                  </a:lnTo>
                  <a:lnTo>
                    <a:pt x="342369" y="1181922"/>
                  </a:lnTo>
                  <a:lnTo>
                    <a:pt x="340614" y="1166981"/>
                  </a:lnTo>
                  <a:lnTo>
                    <a:pt x="352636" y="1147333"/>
                  </a:lnTo>
                  <a:lnTo>
                    <a:pt x="354465" y="1139003"/>
                  </a:lnTo>
                  <a:lnTo>
                    <a:pt x="366599" y="1136463"/>
                  </a:lnTo>
                  <a:lnTo>
                    <a:pt x="368690" y="1121036"/>
                  </a:lnTo>
                  <a:lnTo>
                    <a:pt x="364957" y="1111138"/>
                  </a:lnTo>
                  <a:lnTo>
                    <a:pt x="368690" y="1102958"/>
                  </a:lnTo>
                  <a:lnTo>
                    <a:pt x="367682" y="1090034"/>
                  </a:lnTo>
                  <a:lnTo>
                    <a:pt x="380115" y="1079948"/>
                  </a:lnTo>
                  <a:lnTo>
                    <a:pt x="382355" y="1067846"/>
                  </a:lnTo>
                  <a:lnTo>
                    <a:pt x="390607" y="1052569"/>
                  </a:lnTo>
                  <a:lnTo>
                    <a:pt x="393033" y="1033892"/>
                  </a:lnTo>
                  <a:lnTo>
                    <a:pt x="389300" y="1018951"/>
                  </a:lnTo>
                  <a:lnTo>
                    <a:pt x="390569" y="997697"/>
                  </a:lnTo>
                  <a:lnTo>
                    <a:pt x="388291" y="992243"/>
                  </a:lnTo>
                  <a:lnTo>
                    <a:pt x="392772" y="972297"/>
                  </a:lnTo>
                  <a:lnTo>
                    <a:pt x="385305" y="953621"/>
                  </a:lnTo>
                  <a:lnTo>
                    <a:pt x="387619" y="931545"/>
                  </a:lnTo>
                  <a:lnTo>
                    <a:pt x="390121" y="925643"/>
                  </a:lnTo>
                  <a:lnTo>
                    <a:pt x="386798" y="916753"/>
                  </a:lnTo>
                  <a:lnTo>
                    <a:pt x="391428" y="881604"/>
                  </a:lnTo>
                  <a:lnTo>
                    <a:pt x="395460" y="874918"/>
                  </a:lnTo>
                  <a:lnTo>
                    <a:pt x="398410" y="878653"/>
                  </a:lnTo>
                  <a:lnTo>
                    <a:pt x="403450" y="880147"/>
                  </a:lnTo>
                  <a:lnTo>
                    <a:pt x="404309" y="872154"/>
                  </a:lnTo>
                  <a:lnTo>
                    <a:pt x="413008" y="870697"/>
                  </a:lnTo>
                  <a:lnTo>
                    <a:pt x="414389" y="857549"/>
                  </a:lnTo>
                  <a:lnTo>
                    <a:pt x="421856" y="850078"/>
                  </a:lnTo>
                  <a:lnTo>
                    <a:pt x="423051" y="838872"/>
                  </a:lnTo>
                  <a:lnTo>
                    <a:pt x="423238" y="805628"/>
                  </a:lnTo>
                  <a:lnTo>
                    <a:pt x="415173" y="800997"/>
                  </a:lnTo>
                  <a:lnTo>
                    <a:pt x="416293" y="786055"/>
                  </a:lnTo>
                  <a:lnTo>
                    <a:pt x="413829" y="777726"/>
                  </a:lnTo>
                  <a:lnTo>
                    <a:pt x="414315" y="773019"/>
                  </a:lnTo>
                  <a:lnTo>
                    <a:pt x="418310" y="771077"/>
                  </a:lnTo>
                  <a:lnTo>
                    <a:pt x="428764" y="762224"/>
                  </a:lnTo>
                  <a:lnTo>
                    <a:pt x="429734" y="752811"/>
                  </a:lnTo>
                  <a:lnTo>
                    <a:pt x="440636" y="743996"/>
                  </a:lnTo>
                  <a:lnTo>
                    <a:pt x="441943" y="736040"/>
                  </a:lnTo>
                  <a:lnTo>
                    <a:pt x="438434" y="733313"/>
                  </a:lnTo>
                  <a:lnTo>
                    <a:pt x="443063" y="729989"/>
                  </a:lnTo>
                  <a:lnTo>
                    <a:pt x="440972" y="713628"/>
                  </a:lnTo>
                  <a:lnTo>
                    <a:pt x="451053" y="699023"/>
                  </a:lnTo>
                  <a:lnTo>
                    <a:pt x="453330" y="690731"/>
                  </a:lnTo>
                  <a:lnTo>
                    <a:pt x="458707" y="689386"/>
                  </a:lnTo>
                  <a:lnTo>
                    <a:pt x="464083" y="683297"/>
                  </a:lnTo>
                  <a:lnTo>
                    <a:pt x="460648" y="653004"/>
                  </a:lnTo>
                  <a:lnTo>
                    <a:pt x="474873" y="644077"/>
                  </a:lnTo>
                  <a:lnTo>
                    <a:pt x="474873" y="630293"/>
                  </a:lnTo>
                  <a:lnTo>
                    <a:pt x="482900" y="612625"/>
                  </a:lnTo>
                  <a:lnTo>
                    <a:pt x="485066" y="600971"/>
                  </a:lnTo>
                  <a:lnTo>
                    <a:pt x="490367" y="595854"/>
                  </a:lnTo>
                  <a:lnTo>
                    <a:pt x="486634" y="588832"/>
                  </a:lnTo>
                  <a:lnTo>
                    <a:pt x="492533" y="568997"/>
                  </a:lnTo>
                  <a:lnTo>
                    <a:pt x="489434" y="557792"/>
                  </a:lnTo>
                  <a:lnTo>
                    <a:pt x="490293" y="549835"/>
                  </a:lnTo>
                  <a:lnTo>
                    <a:pt x="495184" y="548453"/>
                  </a:lnTo>
                  <a:lnTo>
                    <a:pt x="496229" y="542850"/>
                  </a:lnTo>
                  <a:lnTo>
                    <a:pt x="494848" y="537957"/>
                  </a:lnTo>
                  <a:lnTo>
                    <a:pt x="499067" y="538405"/>
                  </a:lnTo>
                  <a:lnTo>
                    <a:pt x="510267" y="527685"/>
                  </a:lnTo>
                  <a:lnTo>
                    <a:pt x="510267" y="518197"/>
                  </a:lnTo>
                  <a:lnTo>
                    <a:pt x="508513" y="499035"/>
                  </a:lnTo>
                  <a:lnTo>
                    <a:pt x="505414" y="487829"/>
                  </a:lnTo>
                  <a:lnTo>
                    <a:pt x="507318" y="469527"/>
                  </a:lnTo>
                  <a:lnTo>
                    <a:pt x="514337" y="456976"/>
                  </a:lnTo>
                  <a:lnTo>
                    <a:pt x="518743" y="415178"/>
                  </a:lnTo>
                  <a:lnTo>
                    <a:pt x="525463" y="405429"/>
                  </a:lnTo>
                  <a:lnTo>
                    <a:pt x="520721" y="396389"/>
                  </a:lnTo>
                  <a:lnTo>
                    <a:pt x="510678" y="397211"/>
                  </a:lnTo>
                  <a:lnTo>
                    <a:pt x="511724" y="382606"/>
                  </a:lnTo>
                  <a:lnTo>
                    <a:pt x="516726" y="375546"/>
                  </a:lnTo>
                  <a:lnTo>
                    <a:pt x="518332" y="364789"/>
                  </a:lnTo>
                  <a:lnTo>
                    <a:pt x="525463" y="364789"/>
                  </a:lnTo>
                  <a:lnTo>
                    <a:pt x="529831" y="368524"/>
                  </a:lnTo>
                  <a:lnTo>
                    <a:pt x="533192" y="363668"/>
                  </a:lnTo>
                  <a:lnTo>
                    <a:pt x="536925" y="341742"/>
                  </a:lnTo>
                  <a:lnTo>
                    <a:pt x="541853" y="330835"/>
                  </a:lnTo>
                  <a:lnTo>
                    <a:pt x="543048" y="314810"/>
                  </a:lnTo>
                  <a:lnTo>
                    <a:pt x="546483" y="300467"/>
                  </a:lnTo>
                  <a:lnTo>
                    <a:pt x="552195" y="282089"/>
                  </a:lnTo>
                  <a:lnTo>
                    <a:pt x="561305" y="263077"/>
                  </a:lnTo>
                  <a:lnTo>
                    <a:pt x="564031" y="255307"/>
                  </a:lnTo>
                  <a:lnTo>
                    <a:pt x="561119" y="210820"/>
                  </a:lnTo>
                  <a:lnTo>
                    <a:pt x="565786" y="175223"/>
                  </a:lnTo>
                  <a:lnTo>
                    <a:pt x="568399" y="150346"/>
                  </a:lnTo>
                  <a:lnTo>
                    <a:pt x="568735" y="133761"/>
                  </a:lnTo>
                  <a:lnTo>
                    <a:pt x="563508" y="115645"/>
                  </a:lnTo>
                  <a:lnTo>
                    <a:pt x="563508" y="89498"/>
                  </a:lnTo>
                  <a:lnTo>
                    <a:pt x="562761" y="74220"/>
                  </a:lnTo>
                  <a:close/>
                </a:path>
              </a:pathLst>
            </a:custGeom>
            <a:solidFill>
              <a:srgbClr val="CCCCCC"/>
            </a:solidFill>
            <a:ln w="7457" cap="rnd">
              <a:solidFill>
                <a:srgbClr val="FFFFFF"/>
              </a:solidFill>
              <a:prstDash val="solid"/>
              <a:round/>
            </a:ln>
          </p:spPr>
          <p:txBody>
            <a:bodyPr rtlCol="0" anchor="ctr"/>
            <a:lstStyle/>
            <a:p>
              <a:endParaRPr lang="it-CO"/>
            </a:p>
          </p:txBody>
        </p:sp>
        <p:sp>
          <p:nvSpPr>
            <p:cNvPr id="19" name="Figura a mano libera 18">
              <a:extLst>
                <a:ext uri="{FF2B5EF4-FFF2-40B4-BE49-F238E27FC236}">
                  <a16:creationId xmlns:a16="http://schemas.microsoft.com/office/drawing/2014/main" id="{41B737D7-3D77-502B-3E2A-5A88FF3959A3}"/>
                </a:ext>
              </a:extLst>
            </p:cNvPr>
            <p:cNvSpPr/>
            <p:nvPr/>
          </p:nvSpPr>
          <p:spPr>
            <a:xfrm>
              <a:off x="7125962" y="5535213"/>
              <a:ext cx="41889" cy="42155"/>
            </a:xfrm>
            <a:custGeom>
              <a:avLst/>
              <a:gdLst>
                <a:gd name="connsiteX0" fmla="*/ 4182 w 44317"/>
                <a:gd name="connsiteY0" fmla="*/ 43703 h 44599"/>
                <a:gd name="connsiteX1" fmla="*/ 12619 w 44317"/>
                <a:gd name="connsiteY1" fmla="*/ 44599 h 44599"/>
                <a:gd name="connsiteX2" fmla="*/ 34312 w 44317"/>
                <a:gd name="connsiteY2" fmla="*/ 32161 h 44599"/>
                <a:gd name="connsiteX3" fmla="*/ 35170 w 44317"/>
                <a:gd name="connsiteY3" fmla="*/ 24167 h 44599"/>
                <a:gd name="connsiteX4" fmla="*/ 27628 w 44317"/>
                <a:gd name="connsiteY4" fmla="*/ 19125 h 44599"/>
                <a:gd name="connsiteX5" fmla="*/ 35618 w 44317"/>
                <a:gd name="connsiteY5" fmla="*/ 19946 h 44599"/>
                <a:gd name="connsiteX6" fmla="*/ 44317 w 44317"/>
                <a:gd name="connsiteY6" fmla="*/ 13746 h 44599"/>
                <a:gd name="connsiteX7" fmla="*/ 38045 w 44317"/>
                <a:gd name="connsiteY7" fmla="*/ 5976 h 44599"/>
                <a:gd name="connsiteX8" fmla="*/ 31922 w 44317"/>
                <a:gd name="connsiteY8" fmla="*/ 10048 h 44599"/>
                <a:gd name="connsiteX9" fmla="*/ 29495 w 44317"/>
                <a:gd name="connsiteY9" fmla="*/ 1270 h 44599"/>
                <a:gd name="connsiteX10" fmla="*/ 17286 w 44317"/>
                <a:gd name="connsiteY10" fmla="*/ 0 h 44599"/>
                <a:gd name="connsiteX11" fmla="*/ 13329 w 44317"/>
                <a:gd name="connsiteY11" fmla="*/ 6201 h 44599"/>
                <a:gd name="connsiteX12" fmla="*/ 25426 w 44317"/>
                <a:gd name="connsiteY12" fmla="*/ 17444 h 44599"/>
                <a:gd name="connsiteX13" fmla="*/ 13142 w 44317"/>
                <a:gd name="connsiteY13" fmla="*/ 12364 h 44599"/>
                <a:gd name="connsiteX14" fmla="*/ 11873 w 44317"/>
                <a:gd name="connsiteY14" fmla="*/ 15539 h 44599"/>
                <a:gd name="connsiteX15" fmla="*/ 1531 w 44317"/>
                <a:gd name="connsiteY15" fmla="*/ 14456 h 44599"/>
                <a:gd name="connsiteX16" fmla="*/ 0 w 44317"/>
                <a:gd name="connsiteY16" fmla="*/ 29023 h 44599"/>
                <a:gd name="connsiteX17" fmla="*/ 12134 w 44317"/>
                <a:gd name="connsiteY17" fmla="*/ 31264 h 44599"/>
                <a:gd name="connsiteX18" fmla="*/ 1307 w 44317"/>
                <a:gd name="connsiteY18" fmla="*/ 34850 h 44599"/>
                <a:gd name="connsiteX19" fmla="*/ 4182 w 44317"/>
                <a:gd name="connsiteY19" fmla="*/ 43703 h 4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317" h="44599">
                  <a:moveTo>
                    <a:pt x="4182" y="43703"/>
                  </a:moveTo>
                  <a:lnTo>
                    <a:pt x="12619" y="44599"/>
                  </a:lnTo>
                  <a:lnTo>
                    <a:pt x="34312" y="32161"/>
                  </a:lnTo>
                  <a:lnTo>
                    <a:pt x="35170" y="24167"/>
                  </a:lnTo>
                  <a:lnTo>
                    <a:pt x="27628" y="19125"/>
                  </a:lnTo>
                  <a:lnTo>
                    <a:pt x="35618" y="19946"/>
                  </a:lnTo>
                  <a:lnTo>
                    <a:pt x="44317" y="13746"/>
                  </a:lnTo>
                  <a:lnTo>
                    <a:pt x="38045" y="5976"/>
                  </a:lnTo>
                  <a:lnTo>
                    <a:pt x="31922" y="10048"/>
                  </a:lnTo>
                  <a:lnTo>
                    <a:pt x="29495" y="1270"/>
                  </a:lnTo>
                  <a:lnTo>
                    <a:pt x="17286" y="0"/>
                  </a:lnTo>
                  <a:lnTo>
                    <a:pt x="13329" y="6201"/>
                  </a:lnTo>
                  <a:lnTo>
                    <a:pt x="25426" y="17444"/>
                  </a:lnTo>
                  <a:lnTo>
                    <a:pt x="13142" y="12364"/>
                  </a:lnTo>
                  <a:lnTo>
                    <a:pt x="11873" y="15539"/>
                  </a:lnTo>
                  <a:lnTo>
                    <a:pt x="1531" y="14456"/>
                  </a:lnTo>
                  <a:lnTo>
                    <a:pt x="0" y="29023"/>
                  </a:lnTo>
                  <a:lnTo>
                    <a:pt x="12134" y="31264"/>
                  </a:lnTo>
                  <a:lnTo>
                    <a:pt x="1307" y="34850"/>
                  </a:lnTo>
                  <a:lnTo>
                    <a:pt x="4182" y="43703"/>
                  </a:lnTo>
                  <a:close/>
                </a:path>
              </a:pathLst>
            </a:custGeom>
            <a:solidFill>
              <a:srgbClr val="CCCCCC"/>
            </a:solidFill>
            <a:ln w="7457" cap="rnd">
              <a:solidFill>
                <a:srgbClr val="FFFFFF"/>
              </a:solidFill>
              <a:prstDash val="solid"/>
              <a:round/>
            </a:ln>
          </p:spPr>
          <p:txBody>
            <a:bodyPr rtlCol="0" anchor="ctr"/>
            <a:lstStyle/>
            <a:p>
              <a:endParaRPr lang="it-CO"/>
            </a:p>
          </p:txBody>
        </p:sp>
        <p:sp>
          <p:nvSpPr>
            <p:cNvPr id="20" name="Figura a mano libera 19">
              <a:extLst>
                <a:ext uri="{FF2B5EF4-FFF2-40B4-BE49-F238E27FC236}">
                  <a16:creationId xmlns:a16="http://schemas.microsoft.com/office/drawing/2014/main" id="{AC86B438-1AF8-FBED-4C86-A209BB626BB9}"/>
                </a:ext>
              </a:extLst>
            </p:cNvPr>
            <p:cNvSpPr/>
            <p:nvPr/>
          </p:nvSpPr>
          <p:spPr>
            <a:xfrm>
              <a:off x="7087673" y="5478511"/>
              <a:ext cx="19338" cy="12780"/>
            </a:xfrm>
            <a:custGeom>
              <a:avLst/>
              <a:gdLst>
                <a:gd name="connsiteX0" fmla="*/ 13329 w 20459"/>
                <a:gd name="connsiteY0" fmla="*/ 13522 h 13521"/>
                <a:gd name="connsiteX1" fmla="*/ 20460 w 20459"/>
                <a:gd name="connsiteY1" fmla="*/ 0 h 13521"/>
                <a:gd name="connsiteX2" fmla="*/ 0 w 20459"/>
                <a:gd name="connsiteY2" fmla="*/ 4968 h 13521"/>
                <a:gd name="connsiteX3" fmla="*/ 13329 w 20459"/>
                <a:gd name="connsiteY3" fmla="*/ 13522 h 13521"/>
              </a:gdLst>
              <a:ahLst/>
              <a:cxnLst>
                <a:cxn ang="0">
                  <a:pos x="connsiteX0" y="connsiteY0"/>
                </a:cxn>
                <a:cxn ang="0">
                  <a:pos x="connsiteX1" y="connsiteY1"/>
                </a:cxn>
                <a:cxn ang="0">
                  <a:pos x="connsiteX2" y="connsiteY2"/>
                </a:cxn>
                <a:cxn ang="0">
                  <a:pos x="connsiteX3" y="connsiteY3"/>
                </a:cxn>
              </a:cxnLst>
              <a:rect l="l" t="t" r="r" b="b"/>
              <a:pathLst>
                <a:path w="20459" h="13521">
                  <a:moveTo>
                    <a:pt x="13329" y="13522"/>
                  </a:moveTo>
                  <a:lnTo>
                    <a:pt x="20460" y="0"/>
                  </a:lnTo>
                  <a:lnTo>
                    <a:pt x="0" y="4968"/>
                  </a:lnTo>
                  <a:lnTo>
                    <a:pt x="13329" y="13522"/>
                  </a:lnTo>
                  <a:close/>
                </a:path>
              </a:pathLst>
            </a:custGeom>
            <a:solidFill>
              <a:srgbClr val="CCCCCC"/>
            </a:solidFill>
            <a:ln w="7457" cap="rnd">
              <a:solidFill>
                <a:srgbClr val="FFFFFF"/>
              </a:solidFill>
              <a:prstDash val="solid"/>
              <a:round/>
            </a:ln>
          </p:spPr>
          <p:txBody>
            <a:bodyPr rtlCol="0" anchor="ctr"/>
            <a:lstStyle/>
            <a:p>
              <a:endParaRPr lang="it-CO"/>
            </a:p>
          </p:txBody>
        </p:sp>
        <p:sp>
          <p:nvSpPr>
            <p:cNvPr id="21" name="Figura a mano libera 20">
              <a:extLst>
                <a:ext uri="{FF2B5EF4-FFF2-40B4-BE49-F238E27FC236}">
                  <a16:creationId xmlns:a16="http://schemas.microsoft.com/office/drawing/2014/main" id="{A335307D-C075-EFB7-DA54-941A66BA2A10}"/>
                </a:ext>
              </a:extLst>
            </p:cNvPr>
            <p:cNvSpPr/>
            <p:nvPr/>
          </p:nvSpPr>
          <p:spPr>
            <a:xfrm>
              <a:off x="7109658" y="5495847"/>
              <a:ext cx="11787" cy="13557"/>
            </a:xfrm>
            <a:custGeom>
              <a:avLst/>
              <a:gdLst>
                <a:gd name="connsiteX0" fmla="*/ 0 w 12470"/>
                <a:gd name="connsiteY0" fmla="*/ 0 h 14343"/>
                <a:gd name="connsiteX1" fmla="*/ 9894 w 12470"/>
                <a:gd name="connsiteY1" fmla="*/ 14343 h 14343"/>
                <a:gd name="connsiteX2" fmla="*/ 12470 w 12470"/>
                <a:gd name="connsiteY2" fmla="*/ 7956 h 14343"/>
              </a:gdLst>
              <a:ahLst/>
              <a:cxnLst>
                <a:cxn ang="0">
                  <a:pos x="connsiteX0" y="connsiteY0"/>
                </a:cxn>
                <a:cxn ang="0">
                  <a:pos x="connsiteX1" y="connsiteY1"/>
                </a:cxn>
                <a:cxn ang="0">
                  <a:pos x="connsiteX2" y="connsiteY2"/>
                </a:cxn>
              </a:cxnLst>
              <a:rect l="l" t="t" r="r" b="b"/>
              <a:pathLst>
                <a:path w="12470" h="14343">
                  <a:moveTo>
                    <a:pt x="0" y="0"/>
                  </a:moveTo>
                  <a:cubicBezTo>
                    <a:pt x="2926" y="5028"/>
                    <a:pt x="6233" y="9823"/>
                    <a:pt x="9894" y="14343"/>
                  </a:cubicBezTo>
                  <a:lnTo>
                    <a:pt x="12470" y="7956"/>
                  </a:lnTo>
                  <a:close/>
                </a:path>
              </a:pathLst>
            </a:custGeom>
            <a:solidFill>
              <a:srgbClr val="CCCCCC"/>
            </a:solidFill>
            <a:ln w="7457" cap="rnd">
              <a:solidFill>
                <a:srgbClr val="FFFFFF"/>
              </a:solidFill>
              <a:prstDash val="solid"/>
              <a:round/>
            </a:ln>
          </p:spPr>
          <p:txBody>
            <a:bodyPr rtlCol="0" anchor="ctr"/>
            <a:lstStyle/>
            <a:p>
              <a:endParaRPr lang="it-CO"/>
            </a:p>
          </p:txBody>
        </p:sp>
        <p:sp>
          <p:nvSpPr>
            <p:cNvPr id="22" name="Figura a mano libera 21">
              <a:extLst>
                <a:ext uri="{FF2B5EF4-FFF2-40B4-BE49-F238E27FC236}">
                  <a16:creationId xmlns:a16="http://schemas.microsoft.com/office/drawing/2014/main" id="{F5397C24-B791-864C-3326-149C3176F334}"/>
                </a:ext>
              </a:extLst>
            </p:cNvPr>
            <p:cNvSpPr/>
            <p:nvPr/>
          </p:nvSpPr>
          <p:spPr>
            <a:xfrm>
              <a:off x="7092542" y="5509333"/>
              <a:ext cx="10657" cy="11722"/>
            </a:xfrm>
            <a:custGeom>
              <a:avLst/>
              <a:gdLst>
                <a:gd name="connsiteX0" fmla="*/ 597 w 11275"/>
                <a:gd name="connsiteY0" fmla="*/ 12401 h 12401"/>
                <a:gd name="connsiteX1" fmla="*/ 11275 w 11275"/>
                <a:gd name="connsiteY1" fmla="*/ 5454 h 12401"/>
                <a:gd name="connsiteX2" fmla="*/ 0 w 11275"/>
                <a:gd name="connsiteY2" fmla="*/ 0 h 12401"/>
                <a:gd name="connsiteX3" fmla="*/ 597 w 11275"/>
                <a:gd name="connsiteY3" fmla="*/ 12401 h 12401"/>
              </a:gdLst>
              <a:ahLst/>
              <a:cxnLst>
                <a:cxn ang="0">
                  <a:pos x="connsiteX0" y="connsiteY0"/>
                </a:cxn>
                <a:cxn ang="0">
                  <a:pos x="connsiteX1" y="connsiteY1"/>
                </a:cxn>
                <a:cxn ang="0">
                  <a:pos x="connsiteX2" y="connsiteY2"/>
                </a:cxn>
                <a:cxn ang="0">
                  <a:pos x="connsiteX3" y="connsiteY3"/>
                </a:cxn>
              </a:cxnLst>
              <a:rect l="l" t="t" r="r" b="b"/>
              <a:pathLst>
                <a:path w="11275" h="12401">
                  <a:moveTo>
                    <a:pt x="597" y="12401"/>
                  </a:moveTo>
                  <a:lnTo>
                    <a:pt x="11275" y="5454"/>
                  </a:lnTo>
                  <a:lnTo>
                    <a:pt x="0" y="0"/>
                  </a:lnTo>
                  <a:lnTo>
                    <a:pt x="597" y="12401"/>
                  </a:lnTo>
                  <a:close/>
                </a:path>
              </a:pathLst>
            </a:custGeom>
            <a:solidFill>
              <a:srgbClr val="CCCCCC"/>
            </a:solidFill>
            <a:ln w="7457" cap="rnd">
              <a:solidFill>
                <a:srgbClr val="FFFFFF"/>
              </a:solidFill>
              <a:prstDash val="solid"/>
              <a:round/>
            </a:ln>
          </p:spPr>
          <p:txBody>
            <a:bodyPr rtlCol="0" anchor="ctr"/>
            <a:lstStyle/>
            <a:p>
              <a:endParaRPr lang="it-CO"/>
            </a:p>
          </p:txBody>
        </p:sp>
        <p:sp>
          <p:nvSpPr>
            <p:cNvPr id="23" name="Figura a mano libera 22">
              <a:extLst>
                <a:ext uri="{FF2B5EF4-FFF2-40B4-BE49-F238E27FC236}">
                  <a16:creationId xmlns:a16="http://schemas.microsoft.com/office/drawing/2014/main" id="{572B7308-B50F-2EB1-B431-1638B7E516D8}"/>
                </a:ext>
              </a:extLst>
            </p:cNvPr>
            <p:cNvSpPr/>
            <p:nvPr/>
          </p:nvSpPr>
          <p:spPr>
            <a:xfrm>
              <a:off x="7057288" y="5514312"/>
              <a:ext cx="31232" cy="23160"/>
            </a:xfrm>
            <a:custGeom>
              <a:avLst/>
              <a:gdLst>
                <a:gd name="connsiteX0" fmla="*/ 28674 w 33042"/>
                <a:gd name="connsiteY0" fmla="*/ 0 h 24503"/>
                <a:gd name="connsiteX1" fmla="*/ 33042 w 33042"/>
                <a:gd name="connsiteY1" fmla="*/ 12775 h 24503"/>
                <a:gd name="connsiteX2" fmla="*/ 29869 w 33042"/>
                <a:gd name="connsiteY2" fmla="*/ 15763 h 24503"/>
                <a:gd name="connsiteX3" fmla="*/ 8998 w 33042"/>
                <a:gd name="connsiteY3" fmla="*/ 24504 h 24503"/>
                <a:gd name="connsiteX4" fmla="*/ 2352 w 33042"/>
                <a:gd name="connsiteY4" fmla="*/ 20021 h 24503"/>
                <a:gd name="connsiteX5" fmla="*/ 0 w 33042"/>
                <a:gd name="connsiteY5" fmla="*/ 6462 h 24503"/>
                <a:gd name="connsiteX6" fmla="*/ 3808 w 33042"/>
                <a:gd name="connsiteY6" fmla="*/ 6388 h 24503"/>
                <a:gd name="connsiteX7" fmla="*/ 11089 w 33042"/>
                <a:gd name="connsiteY7" fmla="*/ 13821 h 24503"/>
                <a:gd name="connsiteX8" fmla="*/ 23073 w 33042"/>
                <a:gd name="connsiteY8" fmla="*/ 12700 h 24503"/>
                <a:gd name="connsiteX9" fmla="*/ 28674 w 33042"/>
                <a:gd name="connsiteY9" fmla="*/ 0 h 2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42" h="24503">
                  <a:moveTo>
                    <a:pt x="28674" y="0"/>
                  </a:moveTo>
                  <a:lnTo>
                    <a:pt x="33042" y="12775"/>
                  </a:lnTo>
                  <a:lnTo>
                    <a:pt x="29869" y="15763"/>
                  </a:lnTo>
                  <a:lnTo>
                    <a:pt x="8998" y="24504"/>
                  </a:lnTo>
                  <a:lnTo>
                    <a:pt x="2352" y="20021"/>
                  </a:lnTo>
                  <a:lnTo>
                    <a:pt x="0" y="6462"/>
                  </a:lnTo>
                  <a:lnTo>
                    <a:pt x="3808" y="6388"/>
                  </a:lnTo>
                  <a:lnTo>
                    <a:pt x="11089" y="13821"/>
                  </a:lnTo>
                  <a:lnTo>
                    <a:pt x="23073" y="12700"/>
                  </a:lnTo>
                  <a:lnTo>
                    <a:pt x="28674"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24" name="Figura a mano libera 23">
              <a:extLst>
                <a:ext uri="{FF2B5EF4-FFF2-40B4-BE49-F238E27FC236}">
                  <a16:creationId xmlns:a16="http://schemas.microsoft.com/office/drawing/2014/main" id="{4048325E-91CC-4DEC-8541-2D68DDC2032F}"/>
                </a:ext>
              </a:extLst>
            </p:cNvPr>
            <p:cNvSpPr/>
            <p:nvPr/>
          </p:nvSpPr>
          <p:spPr>
            <a:xfrm>
              <a:off x="7066004" y="5545276"/>
              <a:ext cx="33031" cy="14546"/>
            </a:xfrm>
            <a:custGeom>
              <a:avLst/>
              <a:gdLst>
                <a:gd name="connsiteX0" fmla="*/ 25015 w 34946"/>
                <a:gd name="connsiteY0" fmla="*/ 9114 h 15389"/>
                <a:gd name="connsiteX1" fmla="*/ 24642 w 34946"/>
                <a:gd name="connsiteY1" fmla="*/ 12887 h 15389"/>
                <a:gd name="connsiteX2" fmla="*/ 7766 w 34946"/>
                <a:gd name="connsiteY2" fmla="*/ 15389 h 15389"/>
                <a:gd name="connsiteX3" fmla="*/ 8177 w 34946"/>
                <a:gd name="connsiteY3" fmla="*/ 11393 h 15389"/>
                <a:gd name="connsiteX4" fmla="*/ 0 w 34946"/>
                <a:gd name="connsiteY4" fmla="*/ 3399 h 15389"/>
                <a:gd name="connsiteX5" fmla="*/ 15756 w 34946"/>
                <a:gd name="connsiteY5" fmla="*/ 2465 h 15389"/>
                <a:gd name="connsiteX6" fmla="*/ 24082 w 34946"/>
                <a:gd name="connsiteY6" fmla="*/ 0 h 15389"/>
                <a:gd name="connsiteX7" fmla="*/ 34946 w 34946"/>
                <a:gd name="connsiteY7" fmla="*/ 9674 h 15389"/>
                <a:gd name="connsiteX8" fmla="*/ 25015 w 34946"/>
                <a:gd name="connsiteY8" fmla="*/ 9114 h 1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46" h="15389">
                  <a:moveTo>
                    <a:pt x="25015" y="9114"/>
                  </a:moveTo>
                  <a:lnTo>
                    <a:pt x="24642" y="12887"/>
                  </a:lnTo>
                  <a:lnTo>
                    <a:pt x="7766" y="15389"/>
                  </a:lnTo>
                  <a:lnTo>
                    <a:pt x="8177" y="11393"/>
                  </a:lnTo>
                  <a:lnTo>
                    <a:pt x="0" y="3399"/>
                  </a:lnTo>
                  <a:lnTo>
                    <a:pt x="15756" y="2465"/>
                  </a:lnTo>
                  <a:lnTo>
                    <a:pt x="24082" y="0"/>
                  </a:lnTo>
                  <a:lnTo>
                    <a:pt x="34946" y="9674"/>
                  </a:lnTo>
                  <a:lnTo>
                    <a:pt x="25015" y="9114"/>
                  </a:lnTo>
                  <a:close/>
                </a:path>
              </a:pathLst>
            </a:custGeom>
            <a:solidFill>
              <a:srgbClr val="CCCCCC"/>
            </a:solidFill>
            <a:ln w="7457" cap="rnd">
              <a:solidFill>
                <a:srgbClr val="FFFFFF"/>
              </a:solidFill>
              <a:prstDash val="solid"/>
              <a:round/>
            </a:ln>
          </p:spPr>
          <p:txBody>
            <a:bodyPr rtlCol="0" anchor="ctr"/>
            <a:lstStyle/>
            <a:p>
              <a:endParaRPr lang="it-CO"/>
            </a:p>
          </p:txBody>
        </p:sp>
        <p:sp>
          <p:nvSpPr>
            <p:cNvPr id="25" name="Figura a mano libera 24">
              <a:extLst>
                <a:ext uri="{FF2B5EF4-FFF2-40B4-BE49-F238E27FC236}">
                  <a16:creationId xmlns:a16="http://schemas.microsoft.com/office/drawing/2014/main" id="{4484CD6B-B726-0E21-805C-BCD1E11AC0E4}"/>
                </a:ext>
              </a:extLst>
            </p:cNvPr>
            <p:cNvSpPr/>
            <p:nvPr/>
          </p:nvSpPr>
          <p:spPr>
            <a:xfrm>
              <a:off x="7099671" y="5542239"/>
              <a:ext cx="17044" cy="16664"/>
            </a:xfrm>
            <a:custGeom>
              <a:avLst/>
              <a:gdLst>
                <a:gd name="connsiteX0" fmla="*/ 0 w 18032"/>
                <a:gd name="connsiteY0" fmla="*/ 6312 h 17630"/>
                <a:gd name="connsiteX1" fmla="*/ 3659 w 18032"/>
                <a:gd name="connsiteY1" fmla="*/ 16697 h 17630"/>
                <a:gd name="connsiteX2" fmla="*/ 12582 w 18032"/>
                <a:gd name="connsiteY2" fmla="*/ 17630 h 17630"/>
                <a:gd name="connsiteX3" fmla="*/ 18033 w 18032"/>
                <a:gd name="connsiteY3" fmla="*/ 6312 h 17630"/>
                <a:gd name="connsiteX4" fmla="*/ 12059 w 18032"/>
                <a:gd name="connsiteY4" fmla="*/ 0 h 17630"/>
                <a:gd name="connsiteX5" fmla="*/ 0 w 18032"/>
                <a:gd name="connsiteY5" fmla="*/ 6312 h 1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2" h="17630">
                  <a:moveTo>
                    <a:pt x="0" y="6312"/>
                  </a:moveTo>
                  <a:lnTo>
                    <a:pt x="3659" y="16697"/>
                  </a:lnTo>
                  <a:lnTo>
                    <a:pt x="12582" y="17630"/>
                  </a:lnTo>
                  <a:lnTo>
                    <a:pt x="18033" y="6312"/>
                  </a:lnTo>
                  <a:lnTo>
                    <a:pt x="12059" y="0"/>
                  </a:lnTo>
                  <a:lnTo>
                    <a:pt x="0" y="6312"/>
                  </a:lnTo>
                  <a:close/>
                </a:path>
              </a:pathLst>
            </a:custGeom>
            <a:solidFill>
              <a:srgbClr val="CCCCCC"/>
            </a:solidFill>
            <a:ln w="7457" cap="rnd">
              <a:solidFill>
                <a:srgbClr val="FFFFFF"/>
              </a:solidFill>
              <a:prstDash val="solid"/>
              <a:round/>
            </a:ln>
          </p:spPr>
          <p:txBody>
            <a:bodyPr rtlCol="0" anchor="ctr"/>
            <a:lstStyle/>
            <a:p>
              <a:endParaRPr lang="it-CO"/>
            </a:p>
          </p:txBody>
        </p:sp>
        <p:sp>
          <p:nvSpPr>
            <p:cNvPr id="26" name="Figura a mano libera 25">
              <a:extLst>
                <a:ext uri="{FF2B5EF4-FFF2-40B4-BE49-F238E27FC236}">
                  <a16:creationId xmlns:a16="http://schemas.microsoft.com/office/drawing/2014/main" id="{DC41067A-2C2A-A4A0-41B5-8ACF7A32B823}"/>
                </a:ext>
              </a:extLst>
            </p:cNvPr>
            <p:cNvSpPr/>
            <p:nvPr/>
          </p:nvSpPr>
          <p:spPr>
            <a:xfrm>
              <a:off x="7060287" y="5555761"/>
              <a:ext cx="8505" cy="6708"/>
            </a:xfrm>
            <a:custGeom>
              <a:avLst/>
              <a:gdLst>
                <a:gd name="connsiteX0" fmla="*/ 5190 w 8998"/>
                <a:gd name="connsiteY0" fmla="*/ 523 h 7097"/>
                <a:gd name="connsiteX1" fmla="*/ 8998 w 8998"/>
                <a:gd name="connsiteY1" fmla="*/ 7097 h 7097"/>
                <a:gd name="connsiteX2" fmla="*/ 4518 w 8998"/>
                <a:gd name="connsiteY2" fmla="*/ 6649 h 7097"/>
                <a:gd name="connsiteX3" fmla="*/ 0 w 8998"/>
                <a:gd name="connsiteY3" fmla="*/ 0 h 7097"/>
                <a:gd name="connsiteX4" fmla="*/ 5190 w 8998"/>
                <a:gd name="connsiteY4" fmla="*/ 523 h 7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8" h="7097">
                  <a:moveTo>
                    <a:pt x="5190" y="523"/>
                  </a:moveTo>
                  <a:lnTo>
                    <a:pt x="8998" y="7097"/>
                  </a:lnTo>
                  <a:lnTo>
                    <a:pt x="4518" y="6649"/>
                  </a:lnTo>
                  <a:lnTo>
                    <a:pt x="0" y="0"/>
                  </a:lnTo>
                  <a:lnTo>
                    <a:pt x="5190" y="523"/>
                  </a:lnTo>
                  <a:close/>
                </a:path>
              </a:pathLst>
            </a:custGeom>
            <a:solidFill>
              <a:srgbClr val="CCCCCC"/>
            </a:solidFill>
            <a:ln w="7457" cap="rnd">
              <a:solidFill>
                <a:srgbClr val="FFFFFF"/>
              </a:solidFill>
              <a:prstDash val="solid"/>
              <a:round/>
            </a:ln>
          </p:spPr>
          <p:txBody>
            <a:bodyPr rtlCol="0" anchor="ctr"/>
            <a:lstStyle/>
            <a:p>
              <a:endParaRPr lang="it-CO"/>
            </a:p>
          </p:txBody>
        </p:sp>
        <p:sp>
          <p:nvSpPr>
            <p:cNvPr id="27" name="Figura a mano libera 26">
              <a:extLst>
                <a:ext uri="{FF2B5EF4-FFF2-40B4-BE49-F238E27FC236}">
                  <a16:creationId xmlns:a16="http://schemas.microsoft.com/office/drawing/2014/main" id="{09277BB6-D164-1750-AB34-214396811BBF}"/>
                </a:ext>
              </a:extLst>
            </p:cNvPr>
            <p:cNvSpPr/>
            <p:nvPr/>
          </p:nvSpPr>
          <p:spPr>
            <a:xfrm>
              <a:off x="7021609" y="5554808"/>
              <a:ext cx="7128" cy="11085"/>
            </a:xfrm>
            <a:custGeom>
              <a:avLst/>
              <a:gdLst>
                <a:gd name="connsiteX0" fmla="*/ 4480 w 7541"/>
                <a:gd name="connsiteY0" fmla="*/ 0 h 11728"/>
                <a:gd name="connsiteX1" fmla="*/ 7542 w 7541"/>
                <a:gd name="connsiteY1" fmla="*/ 11729 h 11728"/>
                <a:gd name="connsiteX2" fmla="*/ 0 w 7541"/>
                <a:gd name="connsiteY2" fmla="*/ 10945 h 11728"/>
                <a:gd name="connsiteX3" fmla="*/ 4480 w 7541"/>
                <a:gd name="connsiteY3" fmla="*/ 0 h 11728"/>
              </a:gdLst>
              <a:ahLst/>
              <a:cxnLst>
                <a:cxn ang="0">
                  <a:pos x="connsiteX0" y="connsiteY0"/>
                </a:cxn>
                <a:cxn ang="0">
                  <a:pos x="connsiteX1" y="connsiteY1"/>
                </a:cxn>
                <a:cxn ang="0">
                  <a:pos x="connsiteX2" y="connsiteY2"/>
                </a:cxn>
                <a:cxn ang="0">
                  <a:pos x="connsiteX3" y="connsiteY3"/>
                </a:cxn>
              </a:cxnLst>
              <a:rect l="l" t="t" r="r" b="b"/>
              <a:pathLst>
                <a:path w="7541" h="11728">
                  <a:moveTo>
                    <a:pt x="4480" y="0"/>
                  </a:moveTo>
                  <a:lnTo>
                    <a:pt x="7542" y="11729"/>
                  </a:lnTo>
                  <a:lnTo>
                    <a:pt x="0" y="10945"/>
                  </a:lnTo>
                  <a:lnTo>
                    <a:pt x="448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28" name="Figura a mano libera 27">
              <a:extLst>
                <a:ext uri="{FF2B5EF4-FFF2-40B4-BE49-F238E27FC236}">
                  <a16:creationId xmlns:a16="http://schemas.microsoft.com/office/drawing/2014/main" id="{72C78264-68A1-0FEA-26D7-DB6CB3E0B693}"/>
                </a:ext>
              </a:extLst>
            </p:cNvPr>
            <p:cNvSpPr/>
            <p:nvPr/>
          </p:nvSpPr>
          <p:spPr>
            <a:xfrm>
              <a:off x="7053123" y="5602790"/>
              <a:ext cx="13057" cy="10133"/>
            </a:xfrm>
            <a:custGeom>
              <a:avLst/>
              <a:gdLst>
                <a:gd name="connsiteX0" fmla="*/ 9595 w 13814"/>
                <a:gd name="connsiteY0" fmla="*/ 1009 h 10720"/>
                <a:gd name="connsiteX1" fmla="*/ 13814 w 13814"/>
                <a:gd name="connsiteY1" fmla="*/ 10720 h 10720"/>
                <a:gd name="connsiteX2" fmla="*/ 0 w 13814"/>
                <a:gd name="connsiteY2" fmla="*/ 0 h 10720"/>
                <a:gd name="connsiteX3" fmla="*/ 9595 w 13814"/>
                <a:gd name="connsiteY3" fmla="*/ 1009 h 10720"/>
              </a:gdLst>
              <a:ahLst/>
              <a:cxnLst>
                <a:cxn ang="0">
                  <a:pos x="connsiteX0" y="connsiteY0"/>
                </a:cxn>
                <a:cxn ang="0">
                  <a:pos x="connsiteX1" y="connsiteY1"/>
                </a:cxn>
                <a:cxn ang="0">
                  <a:pos x="connsiteX2" y="connsiteY2"/>
                </a:cxn>
                <a:cxn ang="0">
                  <a:pos x="connsiteX3" y="connsiteY3"/>
                </a:cxn>
              </a:cxnLst>
              <a:rect l="l" t="t" r="r" b="b"/>
              <a:pathLst>
                <a:path w="13814" h="10720">
                  <a:moveTo>
                    <a:pt x="9595" y="1009"/>
                  </a:moveTo>
                  <a:lnTo>
                    <a:pt x="13814" y="10720"/>
                  </a:lnTo>
                  <a:lnTo>
                    <a:pt x="0" y="0"/>
                  </a:lnTo>
                  <a:lnTo>
                    <a:pt x="9595" y="1009"/>
                  </a:lnTo>
                  <a:close/>
                </a:path>
              </a:pathLst>
            </a:custGeom>
            <a:solidFill>
              <a:srgbClr val="CCCCCC"/>
            </a:solidFill>
            <a:ln w="7457" cap="rnd">
              <a:solidFill>
                <a:srgbClr val="FFFFFF"/>
              </a:solidFill>
              <a:prstDash val="solid"/>
              <a:round/>
            </a:ln>
          </p:spPr>
          <p:txBody>
            <a:bodyPr rtlCol="0" anchor="ctr"/>
            <a:lstStyle/>
            <a:p>
              <a:endParaRPr lang="it-CO"/>
            </a:p>
          </p:txBody>
        </p:sp>
        <p:sp>
          <p:nvSpPr>
            <p:cNvPr id="29" name="Figura a mano libera 28">
              <a:extLst>
                <a:ext uri="{FF2B5EF4-FFF2-40B4-BE49-F238E27FC236}">
                  <a16:creationId xmlns:a16="http://schemas.microsoft.com/office/drawing/2014/main" id="{735C4A1E-7909-2FDB-979A-A8DBFB13CD97}"/>
                </a:ext>
              </a:extLst>
            </p:cNvPr>
            <p:cNvSpPr/>
            <p:nvPr/>
          </p:nvSpPr>
          <p:spPr>
            <a:xfrm>
              <a:off x="7061346" y="5592904"/>
              <a:ext cx="11256" cy="15887"/>
            </a:xfrm>
            <a:custGeom>
              <a:avLst/>
              <a:gdLst>
                <a:gd name="connsiteX0" fmla="*/ 747 w 11909"/>
                <a:gd name="connsiteY0" fmla="*/ 3847 h 16808"/>
                <a:gd name="connsiteX1" fmla="*/ 8214 w 11909"/>
                <a:gd name="connsiteY1" fmla="*/ 9861 h 16808"/>
                <a:gd name="connsiteX2" fmla="*/ 7467 w 11909"/>
                <a:gd name="connsiteY2" fmla="*/ 16809 h 16808"/>
                <a:gd name="connsiteX3" fmla="*/ 11910 w 11909"/>
                <a:gd name="connsiteY3" fmla="*/ 8367 h 16808"/>
                <a:gd name="connsiteX4" fmla="*/ 6907 w 11909"/>
                <a:gd name="connsiteY4" fmla="*/ 710 h 16808"/>
                <a:gd name="connsiteX5" fmla="*/ 0 w 11909"/>
                <a:gd name="connsiteY5" fmla="*/ 0 h 16808"/>
                <a:gd name="connsiteX6" fmla="*/ 747 w 11909"/>
                <a:gd name="connsiteY6" fmla="*/ 3847 h 1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09" h="16808">
                  <a:moveTo>
                    <a:pt x="747" y="3847"/>
                  </a:moveTo>
                  <a:lnTo>
                    <a:pt x="8214" y="9861"/>
                  </a:lnTo>
                  <a:lnTo>
                    <a:pt x="7467" y="16809"/>
                  </a:lnTo>
                  <a:lnTo>
                    <a:pt x="11910" y="8367"/>
                  </a:lnTo>
                  <a:lnTo>
                    <a:pt x="6907" y="710"/>
                  </a:lnTo>
                  <a:lnTo>
                    <a:pt x="0" y="0"/>
                  </a:lnTo>
                  <a:lnTo>
                    <a:pt x="747" y="3847"/>
                  </a:lnTo>
                  <a:close/>
                </a:path>
              </a:pathLst>
            </a:custGeom>
            <a:solidFill>
              <a:srgbClr val="CCCCCC"/>
            </a:solidFill>
            <a:ln w="7457" cap="rnd">
              <a:solidFill>
                <a:srgbClr val="FFFFFF"/>
              </a:solidFill>
              <a:prstDash val="solid"/>
              <a:round/>
            </a:ln>
          </p:spPr>
          <p:txBody>
            <a:bodyPr rtlCol="0" anchor="ctr"/>
            <a:lstStyle/>
            <a:p>
              <a:endParaRPr lang="it-CO"/>
            </a:p>
          </p:txBody>
        </p:sp>
        <p:sp>
          <p:nvSpPr>
            <p:cNvPr id="30" name="Figura a mano libera 29">
              <a:extLst>
                <a:ext uri="{FF2B5EF4-FFF2-40B4-BE49-F238E27FC236}">
                  <a16:creationId xmlns:a16="http://schemas.microsoft.com/office/drawing/2014/main" id="{2730D671-CB45-C11C-F238-E23B1B19BC9D}"/>
                </a:ext>
              </a:extLst>
            </p:cNvPr>
            <p:cNvSpPr/>
            <p:nvPr/>
          </p:nvSpPr>
          <p:spPr>
            <a:xfrm>
              <a:off x="7076556" y="5599435"/>
              <a:ext cx="22267" cy="12392"/>
            </a:xfrm>
            <a:custGeom>
              <a:avLst/>
              <a:gdLst>
                <a:gd name="connsiteX0" fmla="*/ 0 w 23558"/>
                <a:gd name="connsiteY0" fmla="*/ 0 h 13110"/>
                <a:gd name="connsiteX1" fmla="*/ 1717 w 23558"/>
                <a:gd name="connsiteY1" fmla="*/ 8479 h 13110"/>
                <a:gd name="connsiteX2" fmla="*/ 21916 w 23558"/>
                <a:gd name="connsiteY2" fmla="*/ 13111 h 13110"/>
                <a:gd name="connsiteX3" fmla="*/ 23559 w 23558"/>
                <a:gd name="connsiteY3" fmla="*/ 8629 h 13110"/>
                <a:gd name="connsiteX4" fmla="*/ 16876 w 23558"/>
                <a:gd name="connsiteY4" fmla="*/ 4557 h 13110"/>
                <a:gd name="connsiteX5" fmla="*/ 9819 w 23558"/>
                <a:gd name="connsiteY5" fmla="*/ 3810 h 13110"/>
                <a:gd name="connsiteX6" fmla="*/ 4480 w 23558"/>
                <a:gd name="connsiteY6" fmla="*/ 448 h 13110"/>
                <a:gd name="connsiteX7" fmla="*/ 0 w 23558"/>
                <a:gd name="connsiteY7" fmla="*/ 0 h 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58" h="13110">
                  <a:moveTo>
                    <a:pt x="0" y="0"/>
                  </a:moveTo>
                  <a:lnTo>
                    <a:pt x="1717" y="8479"/>
                  </a:lnTo>
                  <a:lnTo>
                    <a:pt x="21916" y="13111"/>
                  </a:lnTo>
                  <a:lnTo>
                    <a:pt x="23559" y="8629"/>
                  </a:lnTo>
                  <a:lnTo>
                    <a:pt x="16876" y="4557"/>
                  </a:lnTo>
                  <a:lnTo>
                    <a:pt x="9819" y="3810"/>
                  </a:lnTo>
                  <a:lnTo>
                    <a:pt x="4480" y="448"/>
                  </a:lnTo>
                  <a:lnTo>
                    <a:pt x="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31" name="Figura a mano libera 30">
              <a:extLst>
                <a:ext uri="{FF2B5EF4-FFF2-40B4-BE49-F238E27FC236}">
                  <a16:creationId xmlns:a16="http://schemas.microsoft.com/office/drawing/2014/main" id="{DBBCC367-9027-D9EA-7058-2E3480AB327F}"/>
                </a:ext>
              </a:extLst>
            </p:cNvPr>
            <p:cNvSpPr/>
            <p:nvPr/>
          </p:nvSpPr>
          <p:spPr>
            <a:xfrm>
              <a:off x="7075462" y="5579770"/>
              <a:ext cx="28690" cy="24996"/>
            </a:xfrm>
            <a:custGeom>
              <a:avLst/>
              <a:gdLst>
                <a:gd name="connsiteX0" fmla="*/ 28338 w 30353"/>
                <a:gd name="connsiteY0" fmla="*/ 26446 h 26445"/>
                <a:gd name="connsiteX1" fmla="*/ 30354 w 30353"/>
                <a:gd name="connsiteY1" fmla="*/ 18639 h 26445"/>
                <a:gd name="connsiteX2" fmla="*/ 28860 w 30353"/>
                <a:gd name="connsiteY2" fmla="*/ 10422 h 26445"/>
                <a:gd name="connsiteX3" fmla="*/ 26732 w 30353"/>
                <a:gd name="connsiteY3" fmla="*/ 1158 h 26445"/>
                <a:gd name="connsiteX4" fmla="*/ 15532 w 30353"/>
                <a:gd name="connsiteY4" fmla="*/ 0 h 26445"/>
                <a:gd name="connsiteX5" fmla="*/ 14001 w 30353"/>
                <a:gd name="connsiteY5" fmla="*/ 4333 h 26445"/>
                <a:gd name="connsiteX6" fmla="*/ 0 w 30353"/>
                <a:gd name="connsiteY6" fmla="*/ 4333 h 26445"/>
                <a:gd name="connsiteX7" fmla="*/ 1941 w 30353"/>
                <a:gd name="connsiteY7" fmla="*/ 13111 h 26445"/>
                <a:gd name="connsiteX8" fmla="*/ 14337 w 30353"/>
                <a:gd name="connsiteY8" fmla="*/ 16846 h 26445"/>
                <a:gd name="connsiteX9" fmla="*/ 14337 w 30353"/>
                <a:gd name="connsiteY9" fmla="*/ 20582 h 26445"/>
                <a:gd name="connsiteX10" fmla="*/ 22812 w 30353"/>
                <a:gd name="connsiteY10" fmla="*/ 21478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53" h="26445">
                  <a:moveTo>
                    <a:pt x="28338" y="26446"/>
                  </a:moveTo>
                  <a:cubicBezTo>
                    <a:pt x="29470" y="23985"/>
                    <a:pt x="30153" y="21341"/>
                    <a:pt x="30354" y="18639"/>
                  </a:cubicBezTo>
                  <a:lnTo>
                    <a:pt x="28860" y="10422"/>
                  </a:lnTo>
                  <a:lnTo>
                    <a:pt x="26732" y="1158"/>
                  </a:lnTo>
                  <a:lnTo>
                    <a:pt x="15532" y="0"/>
                  </a:lnTo>
                  <a:lnTo>
                    <a:pt x="14001" y="4333"/>
                  </a:lnTo>
                  <a:lnTo>
                    <a:pt x="0" y="4333"/>
                  </a:lnTo>
                  <a:lnTo>
                    <a:pt x="1941" y="13111"/>
                  </a:lnTo>
                  <a:lnTo>
                    <a:pt x="14337" y="16846"/>
                  </a:lnTo>
                  <a:lnTo>
                    <a:pt x="14337" y="20582"/>
                  </a:lnTo>
                  <a:lnTo>
                    <a:pt x="22812" y="21478"/>
                  </a:lnTo>
                  <a:close/>
                </a:path>
              </a:pathLst>
            </a:custGeom>
            <a:solidFill>
              <a:srgbClr val="CCCCCC"/>
            </a:solidFill>
            <a:ln w="7457" cap="rnd">
              <a:solidFill>
                <a:srgbClr val="FFFFFF"/>
              </a:solidFill>
              <a:prstDash val="solid"/>
              <a:round/>
            </a:ln>
          </p:spPr>
          <p:txBody>
            <a:bodyPr rtlCol="0" anchor="ctr"/>
            <a:lstStyle/>
            <a:p>
              <a:endParaRPr lang="it-CO"/>
            </a:p>
          </p:txBody>
        </p:sp>
        <p:sp>
          <p:nvSpPr>
            <p:cNvPr id="32" name="Figura a mano libera 31">
              <a:extLst>
                <a:ext uri="{FF2B5EF4-FFF2-40B4-BE49-F238E27FC236}">
                  <a16:creationId xmlns:a16="http://schemas.microsoft.com/office/drawing/2014/main" id="{13132CE8-FA46-7FB1-35AE-DA76F324374A}"/>
                </a:ext>
              </a:extLst>
            </p:cNvPr>
            <p:cNvSpPr/>
            <p:nvPr/>
          </p:nvSpPr>
          <p:spPr>
            <a:xfrm>
              <a:off x="7105353" y="5561340"/>
              <a:ext cx="8081" cy="6531"/>
            </a:xfrm>
            <a:custGeom>
              <a:avLst/>
              <a:gdLst>
                <a:gd name="connsiteX0" fmla="*/ 0 w 8549"/>
                <a:gd name="connsiteY0" fmla="*/ 2166 h 6910"/>
                <a:gd name="connsiteX1" fmla="*/ 8550 w 8549"/>
                <a:gd name="connsiteY1" fmla="*/ 0 h 6910"/>
                <a:gd name="connsiteX2" fmla="*/ 7915 w 8549"/>
                <a:gd name="connsiteY2" fmla="*/ 6089 h 6910"/>
                <a:gd name="connsiteX3" fmla="*/ 2128 w 8549"/>
                <a:gd name="connsiteY3" fmla="*/ 6910 h 6910"/>
              </a:gdLst>
              <a:ahLst/>
              <a:cxnLst>
                <a:cxn ang="0">
                  <a:pos x="connsiteX0" y="connsiteY0"/>
                </a:cxn>
                <a:cxn ang="0">
                  <a:pos x="connsiteX1" y="connsiteY1"/>
                </a:cxn>
                <a:cxn ang="0">
                  <a:pos x="connsiteX2" y="connsiteY2"/>
                </a:cxn>
                <a:cxn ang="0">
                  <a:pos x="connsiteX3" y="connsiteY3"/>
                </a:cxn>
              </a:cxnLst>
              <a:rect l="l" t="t" r="r" b="b"/>
              <a:pathLst>
                <a:path w="8549" h="6910">
                  <a:moveTo>
                    <a:pt x="0" y="2166"/>
                  </a:moveTo>
                  <a:cubicBezTo>
                    <a:pt x="971" y="2166"/>
                    <a:pt x="8550" y="0"/>
                    <a:pt x="8550" y="0"/>
                  </a:cubicBezTo>
                  <a:lnTo>
                    <a:pt x="7915" y="6089"/>
                  </a:lnTo>
                  <a:lnTo>
                    <a:pt x="2128" y="6910"/>
                  </a:lnTo>
                  <a:close/>
                </a:path>
              </a:pathLst>
            </a:custGeom>
            <a:solidFill>
              <a:srgbClr val="CCCCCC"/>
            </a:solidFill>
            <a:ln w="7457" cap="rnd">
              <a:solidFill>
                <a:srgbClr val="FFFFFF"/>
              </a:solidFill>
              <a:prstDash val="solid"/>
              <a:round/>
            </a:ln>
          </p:spPr>
          <p:txBody>
            <a:bodyPr rtlCol="0" anchor="ctr"/>
            <a:lstStyle/>
            <a:p>
              <a:endParaRPr lang="it-CO"/>
            </a:p>
          </p:txBody>
        </p:sp>
        <p:sp>
          <p:nvSpPr>
            <p:cNvPr id="33" name="Figura a mano libera 32">
              <a:extLst>
                <a:ext uri="{FF2B5EF4-FFF2-40B4-BE49-F238E27FC236}">
                  <a16:creationId xmlns:a16="http://schemas.microsoft.com/office/drawing/2014/main" id="{D144D87E-2930-E88E-3479-4FEAA19D540E}"/>
                </a:ext>
              </a:extLst>
            </p:cNvPr>
            <p:cNvSpPr/>
            <p:nvPr/>
          </p:nvSpPr>
          <p:spPr>
            <a:xfrm>
              <a:off x="7054888" y="5618854"/>
              <a:ext cx="15280" cy="18606"/>
            </a:xfrm>
            <a:custGeom>
              <a:avLst/>
              <a:gdLst>
                <a:gd name="connsiteX0" fmla="*/ 14449 w 16166"/>
                <a:gd name="connsiteY0" fmla="*/ 3735 h 19685"/>
                <a:gd name="connsiteX1" fmla="*/ 16166 w 16166"/>
                <a:gd name="connsiteY1" fmla="*/ 16958 h 19685"/>
                <a:gd name="connsiteX2" fmla="*/ 12769 w 16166"/>
                <a:gd name="connsiteY2" fmla="*/ 19685 h 19685"/>
                <a:gd name="connsiteX3" fmla="*/ 2912 w 16166"/>
                <a:gd name="connsiteY3" fmla="*/ 18639 h 19685"/>
                <a:gd name="connsiteX4" fmla="*/ 0 w 16166"/>
                <a:gd name="connsiteY4" fmla="*/ 10272 h 19685"/>
                <a:gd name="connsiteX5" fmla="*/ 3920 w 16166"/>
                <a:gd name="connsiteY5" fmla="*/ 0 h 19685"/>
                <a:gd name="connsiteX6" fmla="*/ 14449 w 16166"/>
                <a:gd name="connsiteY6" fmla="*/ 3735 h 1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66" h="19685">
                  <a:moveTo>
                    <a:pt x="14449" y="3735"/>
                  </a:moveTo>
                  <a:lnTo>
                    <a:pt x="16166" y="16958"/>
                  </a:lnTo>
                  <a:lnTo>
                    <a:pt x="12769" y="19685"/>
                  </a:lnTo>
                  <a:lnTo>
                    <a:pt x="2912" y="18639"/>
                  </a:lnTo>
                  <a:lnTo>
                    <a:pt x="0" y="10272"/>
                  </a:lnTo>
                  <a:lnTo>
                    <a:pt x="3920" y="0"/>
                  </a:lnTo>
                  <a:lnTo>
                    <a:pt x="14449" y="3735"/>
                  </a:lnTo>
                  <a:close/>
                </a:path>
              </a:pathLst>
            </a:custGeom>
            <a:solidFill>
              <a:srgbClr val="CCCCCC"/>
            </a:solidFill>
            <a:ln w="7457" cap="rnd">
              <a:solidFill>
                <a:srgbClr val="FFFFFF"/>
              </a:solidFill>
              <a:prstDash val="solid"/>
              <a:round/>
            </a:ln>
          </p:spPr>
          <p:txBody>
            <a:bodyPr rtlCol="0" anchor="ctr"/>
            <a:lstStyle/>
            <a:p>
              <a:endParaRPr lang="it-CO"/>
            </a:p>
          </p:txBody>
        </p:sp>
        <p:sp>
          <p:nvSpPr>
            <p:cNvPr id="34" name="Figura a mano libera 33">
              <a:extLst>
                <a:ext uri="{FF2B5EF4-FFF2-40B4-BE49-F238E27FC236}">
                  <a16:creationId xmlns:a16="http://schemas.microsoft.com/office/drawing/2014/main" id="{9F3C383D-99C2-BD7B-C3E0-AF6927517821}"/>
                </a:ext>
              </a:extLst>
            </p:cNvPr>
            <p:cNvSpPr/>
            <p:nvPr/>
          </p:nvSpPr>
          <p:spPr>
            <a:xfrm>
              <a:off x="7050723" y="5615464"/>
              <a:ext cx="4446" cy="10450"/>
            </a:xfrm>
            <a:custGeom>
              <a:avLst/>
              <a:gdLst>
                <a:gd name="connsiteX0" fmla="*/ 3510 w 4704"/>
                <a:gd name="connsiteY0" fmla="*/ 0 h 11056"/>
                <a:gd name="connsiteX1" fmla="*/ 4704 w 4704"/>
                <a:gd name="connsiteY1" fmla="*/ 11056 h 11056"/>
                <a:gd name="connsiteX2" fmla="*/ 0 w 4704"/>
                <a:gd name="connsiteY2" fmla="*/ 10571 h 11056"/>
                <a:gd name="connsiteX3" fmla="*/ 3510 w 4704"/>
                <a:gd name="connsiteY3" fmla="*/ 0 h 11056"/>
              </a:gdLst>
              <a:ahLst/>
              <a:cxnLst>
                <a:cxn ang="0">
                  <a:pos x="connsiteX0" y="connsiteY0"/>
                </a:cxn>
                <a:cxn ang="0">
                  <a:pos x="connsiteX1" y="connsiteY1"/>
                </a:cxn>
                <a:cxn ang="0">
                  <a:pos x="connsiteX2" y="connsiteY2"/>
                </a:cxn>
                <a:cxn ang="0">
                  <a:pos x="connsiteX3" y="connsiteY3"/>
                </a:cxn>
              </a:cxnLst>
              <a:rect l="l" t="t" r="r" b="b"/>
              <a:pathLst>
                <a:path w="4704" h="11056">
                  <a:moveTo>
                    <a:pt x="3510" y="0"/>
                  </a:moveTo>
                  <a:lnTo>
                    <a:pt x="4704" y="11056"/>
                  </a:lnTo>
                  <a:lnTo>
                    <a:pt x="0" y="10571"/>
                  </a:lnTo>
                  <a:lnTo>
                    <a:pt x="351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35" name="Figura a mano libera 34">
              <a:extLst>
                <a:ext uri="{FF2B5EF4-FFF2-40B4-BE49-F238E27FC236}">
                  <a16:creationId xmlns:a16="http://schemas.microsoft.com/office/drawing/2014/main" id="{EF2B0539-A7E0-D571-C715-EC64A212B98A}"/>
                </a:ext>
              </a:extLst>
            </p:cNvPr>
            <p:cNvSpPr/>
            <p:nvPr/>
          </p:nvSpPr>
          <p:spPr>
            <a:xfrm>
              <a:off x="7039925" y="5627151"/>
              <a:ext cx="9210" cy="13028"/>
            </a:xfrm>
            <a:custGeom>
              <a:avLst/>
              <a:gdLst>
                <a:gd name="connsiteX0" fmla="*/ 9745 w 9744"/>
                <a:gd name="connsiteY0" fmla="*/ 635 h 13783"/>
                <a:gd name="connsiteX1" fmla="*/ 8363 w 9744"/>
                <a:gd name="connsiteY1" fmla="*/ 13783 h 13783"/>
                <a:gd name="connsiteX2" fmla="*/ 1344 w 9744"/>
                <a:gd name="connsiteY2" fmla="*/ 13036 h 13783"/>
                <a:gd name="connsiteX3" fmla="*/ 0 w 9744"/>
                <a:gd name="connsiteY3" fmla="*/ 5304 h 13783"/>
                <a:gd name="connsiteX4" fmla="*/ 3659 w 9744"/>
                <a:gd name="connsiteY4" fmla="*/ 0 h 13783"/>
                <a:gd name="connsiteX5" fmla="*/ 8363 w 9744"/>
                <a:gd name="connsiteY5" fmla="*/ 485 h 13783"/>
                <a:gd name="connsiteX6" fmla="*/ 9745 w 9744"/>
                <a:gd name="connsiteY6" fmla="*/ 635 h 1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4" h="13783">
                  <a:moveTo>
                    <a:pt x="9745" y="635"/>
                  </a:moveTo>
                  <a:lnTo>
                    <a:pt x="8363" y="13783"/>
                  </a:lnTo>
                  <a:lnTo>
                    <a:pt x="1344" y="13036"/>
                  </a:lnTo>
                  <a:lnTo>
                    <a:pt x="0" y="5304"/>
                  </a:lnTo>
                  <a:lnTo>
                    <a:pt x="3659" y="0"/>
                  </a:lnTo>
                  <a:lnTo>
                    <a:pt x="8363" y="485"/>
                  </a:lnTo>
                  <a:lnTo>
                    <a:pt x="9745" y="635"/>
                  </a:lnTo>
                  <a:close/>
                </a:path>
              </a:pathLst>
            </a:custGeom>
            <a:solidFill>
              <a:srgbClr val="CCCCCC"/>
            </a:solidFill>
            <a:ln w="7457" cap="rnd">
              <a:solidFill>
                <a:srgbClr val="FFFFFF"/>
              </a:solidFill>
              <a:prstDash val="solid"/>
              <a:round/>
            </a:ln>
          </p:spPr>
          <p:txBody>
            <a:bodyPr rtlCol="0" anchor="ctr"/>
            <a:lstStyle/>
            <a:p>
              <a:endParaRPr lang="it-CO"/>
            </a:p>
          </p:txBody>
        </p:sp>
        <p:sp>
          <p:nvSpPr>
            <p:cNvPr id="36" name="Figura a mano libera 35">
              <a:extLst>
                <a:ext uri="{FF2B5EF4-FFF2-40B4-BE49-F238E27FC236}">
                  <a16:creationId xmlns:a16="http://schemas.microsoft.com/office/drawing/2014/main" id="{75E470F5-2CD0-5D49-7555-8806660969F5}"/>
                </a:ext>
              </a:extLst>
            </p:cNvPr>
            <p:cNvSpPr/>
            <p:nvPr/>
          </p:nvSpPr>
          <p:spPr>
            <a:xfrm>
              <a:off x="7073027" y="5613840"/>
              <a:ext cx="23008" cy="28456"/>
            </a:xfrm>
            <a:custGeom>
              <a:avLst/>
              <a:gdLst>
                <a:gd name="connsiteX0" fmla="*/ 16390 w 24342"/>
                <a:gd name="connsiteY0" fmla="*/ 18004 h 30106"/>
                <a:gd name="connsiteX1" fmla="*/ 16577 w 24342"/>
                <a:gd name="connsiteY1" fmla="*/ 27417 h 30106"/>
                <a:gd name="connsiteX2" fmla="*/ 8251 w 24342"/>
                <a:gd name="connsiteY2" fmla="*/ 30106 h 30106"/>
                <a:gd name="connsiteX3" fmla="*/ 4891 w 24342"/>
                <a:gd name="connsiteY3" fmla="*/ 16809 h 30106"/>
                <a:gd name="connsiteX4" fmla="*/ 0 w 24342"/>
                <a:gd name="connsiteY4" fmla="*/ 9301 h 30106"/>
                <a:gd name="connsiteX5" fmla="*/ 9707 w 24342"/>
                <a:gd name="connsiteY5" fmla="*/ 4856 h 30106"/>
                <a:gd name="connsiteX6" fmla="*/ 13292 w 24342"/>
                <a:gd name="connsiteY6" fmla="*/ 0 h 30106"/>
                <a:gd name="connsiteX7" fmla="*/ 24343 w 24342"/>
                <a:gd name="connsiteY7" fmla="*/ 1158 h 30106"/>
                <a:gd name="connsiteX8" fmla="*/ 23484 w 24342"/>
                <a:gd name="connsiteY8" fmla="*/ 9376 h 30106"/>
                <a:gd name="connsiteX9" fmla="*/ 15905 w 24342"/>
                <a:gd name="connsiteY9" fmla="*/ 13820 h 30106"/>
                <a:gd name="connsiteX10" fmla="*/ 16390 w 24342"/>
                <a:gd name="connsiteY10" fmla="*/ 18004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42" h="30106">
                  <a:moveTo>
                    <a:pt x="16390" y="18004"/>
                  </a:moveTo>
                  <a:lnTo>
                    <a:pt x="16577" y="27417"/>
                  </a:lnTo>
                  <a:lnTo>
                    <a:pt x="8251" y="30106"/>
                  </a:lnTo>
                  <a:lnTo>
                    <a:pt x="4891" y="16809"/>
                  </a:lnTo>
                  <a:lnTo>
                    <a:pt x="0" y="9301"/>
                  </a:lnTo>
                  <a:lnTo>
                    <a:pt x="9707" y="4856"/>
                  </a:lnTo>
                  <a:lnTo>
                    <a:pt x="13292" y="0"/>
                  </a:lnTo>
                  <a:lnTo>
                    <a:pt x="24343" y="1158"/>
                  </a:lnTo>
                  <a:lnTo>
                    <a:pt x="23484" y="9376"/>
                  </a:lnTo>
                  <a:lnTo>
                    <a:pt x="15905" y="13820"/>
                  </a:lnTo>
                  <a:lnTo>
                    <a:pt x="16390" y="18004"/>
                  </a:lnTo>
                  <a:close/>
                </a:path>
              </a:pathLst>
            </a:custGeom>
            <a:solidFill>
              <a:srgbClr val="CCCCCC"/>
            </a:solidFill>
            <a:ln w="7457" cap="rnd">
              <a:solidFill>
                <a:srgbClr val="FFFFFF"/>
              </a:solidFill>
              <a:prstDash val="solid"/>
              <a:round/>
            </a:ln>
          </p:spPr>
          <p:txBody>
            <a:bodyPr rtlCol="0" anchor="ctr"/>
            <a:lstStyle/>
            <a:p>
              <a:endParaRPr lang="it-CO"/>
            </a:p>
          </p:txBody>
        </p:sp>
        <p:sp>
          <p:nvSpPr>
            <p:cNvPr id="37" name="Figura a mano libera 36">
              <a:extLst>
                <a:ext uri="{FF2B5EF4-FFF2-40B4-BE49-F238E27FC236}">
                  <a16:creationId xmlns:a16="http://schemas.microsoft.com/office/drawing/2014/main" id="{9D8C4DA9-9113-494B-69FD-DACC41A85AB8}"/>
                </a:ext>
              </a:extLst>
            </p:cNvPr>
            <p:cNvSpPr/>
            <p:nvPr/>
          </p:nvSpPr>
          <p:spPr>
            <a:xfrm>
              <a:off x="7095648" y="5619525"/>
              <a:ext cx="13311" cy="26797"/>
            </a:xfrm>
            <a:custGeom>
              <a:avLst/>
              <a:gdLst>
                <a:gd name="connsiteX0" fmla="*/ 14001 w 14083"/>
                <a:gd name="connsiteY0" fmla="*/ 3922 h 28350"/>
                <a:gd name="connsiteX1" fmla="*/ 11425 w 14083"/>
                <a:gd name="connsiteY1" fmla="*/ 28351 h 28350"/>
                <a:gd name="connsiteX2" fmla="*/ 0 w 14083"/>
                <a:gd name="connsiteY2" fmla="*/ 19573 h 28350"/>
                <a:gd name="connsiteX3" fmla="*/ 1456 w 14083"/>
                <a:gd name="connsiteY3" fmla="*/ 5939 h 28350"/>
                <a:gd name="connsiteX4" fmla="*/ 8102 w 14083"/>
                <a:gd name="connsiteY4" fmla="*/ 0 h 2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 h="28350">
                  <a:moveTo>
                    <a:pt x="14001" y="3922"/>
                  </a:moveTo>
                  <a:cubicBezTo>
                    <a:pt x="14636" y="4707"/>
                    <a:pt x="11425" y="28351"/>
                    <a:pt x="11425" y="28351"/>
                  </a:cubicBezTo>
                  <a:lnTo>
                    <a:pt x="0" y="19573"/>
                  </a:lnTo>
                  <a:lnTo>
                    <a:pt x="1456" y="5939"/>
                  </a:lnTo>
                  <a:lnTo>
                    <a:pt x="8102"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38" name="Figura a mano libera 37">
              <a:extLst>
                <a:ext uri="{FF2B5EF4-FFF2-40B4-BE49-F238E27FC236}">
                  <a16:creationId xmlns:a16="http://schemas.microsoft.com/office/drawing/2014/main" id="{3C871FFA-ADF4-BBA3-775A-943D2C4D7D43}"/>
                </a:ext>
              </a:extLst>
            </p:cNvPr>
            <p:cNvSpPr/>
            <p:nvPr/>
          </p:nvSpPr>
          <p:spPr>
            <a:xfrm>
              <a:off x="7076662" y="5645439"/>
              <a:ext cx="9104" cy="13875"/>
            </a:xfrm>
            <a:custGeom>
              <a:avLst/>
              <a:gdLst>
                <a:gd name="connsiteX0" fmla="*/ 9633 w 9632"/>
                <a:gd name="connsiteY0" fmla="*/ 1009 h 14679"/>
                <a:gd name="connsiteX1" fmla="*/ 6310 w 9632"/>
                <a:gd name="connsiteY1" fmla="*/ 14680 h 14679"/>
                <a:gd name="connsiteX2" fmla="*/ 0 w 9632"/>
                <a:gd name="connsiteY2" fmla="*/ 0 h 14679"/>
                <a:gd name="connsiteX3" fmla="*/ 9633 w 9632"/>
                <a:gd name="connsiteY3" fmla="*/ 1009 h 14679"/>
              </a:gdLst>
              <a:ahLst/>
              <a:cxnLst>
                <a:cxn ang="0">
                  <a:pos x="connsiteX0" y="connsiteY0"/>
                </a:cxn>
                <a:cxn ang="0">
                  <a:pos x="connsiteX1" y="connsiteY1"/>
                </a:cxn>
                <a:cxn ang="0">
                  <a:pos x="connsiteX2" y="connsiteY2"/>
                </a:cxn>
                <a:cxn ang="0">
                  <a:pos x="connsiteX3" y="connsiteY3"/>
                </a:cxn>
              </a:cxnLst>
              <a:rect l="l" t="t" r="r" b="b"/>
              <a:pathLst>
                <a:path w="9632" h="14679">
                  <a:moveTo>
                    <a:pt x="9633" y="1009"/>
                  </a:moveTo>
                  <a:lnTo>
                    <a:pt x="6310" y="14680"/>
                  </a:lnTo>
                  <a:lnTo>
                    <a:pt x="0" y="0"/>
                  </a:lnTo>
                  <a:lnTo>
                    <a:pt x="9633" y="1009"/>
                  </a:lnTo>
                  <a:close/>
                </a:path>
              </a:pathLst>
            </a:custGeom>
            <a:solidFill>
              <a:srgbClr val="CCCCCC"/>
            </a:solidFill>
            <a:ln w="7457" cap="rnd">
              <a:solidFill>
                <a:srgbClr val="FFFFFF"/>
              </a:solidFill>
              <a:prstDash val="solid"/>
              <a:round/>
            </a:ln>
          </p:spPr>
          <p:txBody>
            <a:bodyPr rtlCol="0" anchor="ctr"/>
            <a:lstStyle/>
            <a:p>
              <a:endParaRPr lang="it-CO"/>
            </a:p>
          </p:txBody>
        </p:sp>
        <p:sp>
          <p:nvSpPr>
            <p:cNvPr id="39" name="Figura a mano libera 38">
              <a:extLst>
                <a:ext uri="{FF2B5EF4-FFF2-40B4-BE49-F238E27FC236}">
                  <a16:creationId xmlns:a16="http://schemas.microsoft.com/office/drawing/2014/main" id="{9061879F-CE05-1FC9-EC0A-BBDAD1A33679}"/>
                </a:ext>
              </a:extLst>
            </p:cNvPr>
            <p:cNvSpPr/>
            <p:nvPr/>
          </p:nvSpPr>
          <p:spPr>
            <a:xfrm>
              <a:off x="7085519" y="5653101"/>
              <a:ext cx="14010" cy="13063"/>
            </a:xfrm>
            <a:custGeom>
              <a:avLst/>
              <a:gdLst>
                <a:gd name="connsiteX0" fmla="*/ 0 w 14822"/>
                <a:gd name="connsiteY0" fmla="*/ 6910 h 13820"/>
                <a:gd name="connsiteX1" fmla="*/ 8998 w 14822"/>
                <a:gd name="connsiteY1" fmla="*/ 0 h 13820"/>
                <a:gd name="connsiteX2" fmla="*/ 14822 w 14822"/>
                <a:gd name="connsiteY2" fmla="*/ 2278 h 13820"/>
                <a:gd name="connsiteX3" fmla="*/ 13068 w 14822"/>
                <a:gd name="connsiteY3" fmla="*/ 4370 h 13820"/>
                <a:gd name="connsiteX4" fmla="*/ 8401 w 14822"/>
                <a:gd name="connsiteY4" fmla="*/ 5640 h 13820"/>
                <a:gd name="connsiteX5" fmla="*/ 187 w 14822"/>
                <a:gd name="connsiteY5" fmla="*/ 13820 h 13820"/>
                <a:gd name="connsiteX6" fmla="*/ 0 w 14822"/>
                <a:gd name="connsiteY6" fmla="*/ 6910 h 1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2" h="13820">
                  <a:moveTo>
                    <a:pt x="0" y="6910"/>
                  </a:moveTo>
                  <a:lnTo>
                    <a:pt x="8998" y="0"/>
                  </a:lnTo>
                  <a:lnTo>
                    <a:pt x="14822" y="2278"/>
                  </a:lnTo>
                  <a:lnTo>
                    <a:pt x="13068" y="4370"/>
                  </a:lnTo>
                  <a:lnTo>
                    <a:pt x="8401" y="5640"/>
                  </a:lnTo>
                  <a:lnTo>
                    <a:pt x="187" y="13820"/>
                  </a:lnTo>
                  <a:lnTo>
                    <a:pt x="0" y="6910"/>
                  </a:lnTo>
                  <a:close/>
                </a:path>
              </a:pathLst>
            </a:custGeom>
            <a:solidFill>
              <a:srgbClr val="CCCCCC"/>
            </a:solidFill>
            <a:ln w="7457" cap="rnd">
              <a:solidFill>
                <a:srgbClr val="FFFFFF"/>
              </a:solidFill>
              <a:prstDash val="solid"/>
              <a:round/>
            </a:ln>
          </p:spPr>
          <p:txBody>
            <a:bodyPr rtlCol="0" anchor="ctr"/>
            <a:lstStyle/>
            <a:p>
              <a:endParaRPr lang="it-CO"/>
            </a:p>
          </p:txBody>
        </p:sp>
        <p:sp>
          <p:nvSpPr>
            <p:cNvPr id="40" name="Figura a mano libera 39">
              <a:extLst>
                <a:ext uri="{FF2B5EF4-FFF2-40B4-BE49-F238E27FC236}">
                  <a16:creationId xmlns:a16="http://schemas.microsoft.com/office/drawing/2014/main" id="{4B4B2018-FA60-4535-1553-30F1E34BA722}"/>
                </a:ext>
              </a:extLst>
            </p:cNvPr>
            <p:cNvSpPr/>
            <p:nvPr/>
          </p:nvSpPr>
          <p:spPr>
            <a:xfrm>
              <a:off x="7091624" y="5662139"/>
              <a:ext cx="7199" cy="8650"/>
            </a:xfrm>
            <a:custGeom>
              <a:avLst/>
              <a:gdLst>
                <a:gd name="connsiteX0" fmla="*/ 7617 w 7616"/>
                <a:gd name="connsiteY0" fmla="*/ 0 h 9151"/>
                <a:gd name="connsiteX1" fmla="*/ 6646 w 7616"/>
                <a:gd name="connsiteY1" fmla="*/ 9151 h 9151"/>
                <a:gd name="connsiteX2" fmla="*/ 747 w 7616"/>
                <a:gd name="connsiteY2" fmla="*/ 7583 h 9151"/>
                <a:gd name="connsiteX3" fmla="*/ 0 w 7616"/>
                <a:gd name="connsiteY3" fmla="*/ 3847 h 9151"/>
              </a:gdLst>
              <a:ahLst/>
              <a:cxnLst>
                <a:cxn ang="0">
                  <a:pos x="connsiteX0" y="connsiteY0"/>
                </a:cxn>
                <a:cxn ang="0">
                  <a:pos x="connsiteX1" y="connsiteY1"/>
                </a:cxn>
                <a:cxn ang="0">
                  <a:pos x="connsiteX2" y="connsiteY2"/>
                </a:cxn>
                <a:cxn ang="0">
                  <a:pos x="connsiteX3" y="connsiteY3"/>
                </a:cxn>
              </a:cxnLst>
              <a:rect l="l" t="t" r="r" b="b"/>
              <a:pathLst>
                <a:path w="7616" h="9151">
                  <a:moveTo>
                    <a:pt x="7617" y="0"/>
                  </a:moveTo>
                  <a:cubicBezTo>
                    <a:pt x="7593" y="3075"/>
                    <a:pt x="7268" y="6140"/>
                    <a:pt x="6646" y="9151"/>
                  </a:cubicBezTo>
                  <a:cubicBezTo>
                    <a:pt x="6048" y="9152"/>
                    <a:pt x="747" y="7583"/>
                    <a:pt x="747" y="7583"/>
                  </a:cubicBezTo>
                  <a:lnTo>
                    <a:pt x="0" y="3847"/>
                  </a:lnTo>
                  <a:close/>
                </a:path>
              </a:pathLst>
            </a:custGeom>
            <a:solidFill>
              <a:srgbClr val="CCCCCC"/>
            </a:solidFill>
            <a:ln w="7457" cap="rnd">
              <a:solidFill>
                <a:srgbClr val="FFFFFF"/>
              </a:solidFill>
              <a:prstDash val="solid"/>
              <a:round/>
            </a:ln>
          </p:spPr>
          <p:txBody>
            <a:bodyPr rtlCol="0" anchor="ctr"/>
            <a:lstStyle/>
            <a:p>
              <a:endParaRPr lang="it-CO"/>
            </a:p>
          </p:txBody>
        </p:sp>
        <p:sp>
          <p:nvSpPr>
            <p:cNvPr id="41" name="Figura a mano libera 40">
              <a:extLst>
                <a:ext uri="{FF2B5EF4-FFF2-40B4-BE49-F238E27FC236}">
                  <a16:creationId xmlns:a16="http://schemas.microsoft.com/office/drawing/2014/main" id="{1CBF18D2-9432-28D1-1074-342E57E38130}"/>
                </a:ext>
              </a:extLst>
            </p:cNvPr>
            <p:cNvSpPr/>
            <p:nvPr/>
          </p:nvSpPr>
          <p:spPr>
            <a:xfrm>
              <a:off x="7083720" y="5669694"/>
              <a:ext cx="13586" cy="16523"/>
            </a:xfrm>
            <a:custGeom>
              <a:avLst/>
              <a:gdLst>
                <a:gd name="connsiteX0" fmla="*/ 9819 w 14374"/>
                <a:gd name="connsiteY0" fmla="*/ 17481 h 17481"/>
                <a:gd name="connsiteX1" fmla="*/ 14300 w 14374"/>
                <a:gd name="connsiteY1" fmla="*/ 10571 h 17481"/>
                <a:gd name="connsiteX2" fmla="*/ 14374 w 14374"/>
                <a:gd name="connsiteY2" fmla="*/ 7284 h 17481"/>
                <a:gd name="connsiteX3" fmla="*/ 4070 w 14374"/>
                <a:gd name="connsiteY3" fmla="*/ 0 h 17481"/>
                <a:gd name="connsiteX4" fmla="*/ 597 w 14374"/>
                <a:gd name="connsiteY4" fmla="*/ 1532 h 17481"/>
                <a:gd name="connsiteX5" fmla="*/ 0 w 14374"/>
                <a:gd name="connsiteY5" fmla="*/ 7172 h 17481"/>
                <a:gd name="connsiteX6" fmla="*/ 9819 w 14374"/>
                <a:gd name="connsiteY6" fmla="*/ 17481 h 1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74" h="17481">
                  <a:moveTo>
                    <a:pt x="9819" y="17481"/>
                  </a:moveTo>
                  <a:lnTo>
                    <a:pt x="14300" y="10571"/>
                  </a:lnTo>
                  <a:lnTo>
                    <a:pt x="14374" y="7284"/>
                  </a:lnTo>
                  <a:lnTo>
                    <a:pt x="4070" y="0"/>
                  </a:lnTo>
                  <a:lnTo>
                    <a:pt x="597" y="1532"/>
                  </a:lnTo>
                  <a:lnTo>
                    <a:pt x="0" y="7172"/>
                  </a:lnTo>
                  <a:lnTo>
                    <a:pt x="9819" y="17481"/>
                  </a:lnTo>
                  <a:close/>
                </a:path>
              </a:pathLst>
            </a:custGeom>
            <a:solidFill>
              <a:srgbClr val="CCCCCC"/>
            </a:solidFill>
            <a:ln w="7457" cap="rnd">
              <a:solidFill>
                <a:srgbClr val="FFFFFF"/>
              </a:solidFill>
              <a:prstDash val="solid"/>
              <a:round/>
            </a:ln>
          </p:spPr>
          <p:txBody>
            <a:bodyPr rtlCol="0" anchor="ctr"/>
            <a:lstStyle/>
            <a:p>
              <a:endParaRPr lang="it-CO"/>
            </a:p>
          </p:txBody>
        </p:sp>
        <p:sp>
          <p:nvSpPr>
            <p:cNvPr id="42" name="Figura a mano libera 41">
              <a:extLst>
                <a:ext uri="{FF2B5EF4-FFF2-40B4-BE49-F238E27FC236}">
                  <a16:creationId xmlns:a16="http://schemas.microsoft.com/office/drawing/2014/main" id="{7BCADD77-C99B-B29A-C876-638623D4DA76}"/>
                </a:ext>
              </a:extLst>
            </p:cNvPr>
            <p:cNvSpPr/>
            <p:nvPr/>
          </p:nvSpPr>
          <p:spPr>
            <a:xfrm>
              <a:off x="7020939" y="5799481"/>
              <a:ext cx="24667" cy="26056"/>
            </a:xfrm>
            <a:custGeom>
              <a:avLst/>
              <a:gdLst>
                <a:gd name="connsiteX0" fmla="*/ 26098 w 26097"/>
                <a:gd name="connsiteY0" fmla="*/ 25661 h 27566"/>
                <a:gd name="connsiteX1" fmla="*/ 20460 w 26097"/>
                <a:gd name="connsiteY1" fmla="*/ 25064 h 27566"/>
                <a:gd name="connsiteX2" fmla="*/ 19601 w 26097"/>
                <a:gd name="connsiteY2" fmla="*/ 21889 h 27566"/>
                <a:gd name="connsiteX3" fmla="*/ 10827 w 26097"/>
                <a:gd name="connsiteY3" fmla="*/ 24056 h 27566"/>
                <a:gd name="connsiteX4" fmla="*/ 5712 w 26097"/>
                <a:gd name="connsiteY4" fmla="*/ 27566 h 27566"/>
                <a:gd name="connsiteX5" fmla="*/ 411 w 26097"/>
                <a:gd name="connsiteY5" fmla="*/ 21777 h 27566"/>
                <a:gd name="connsiteX6" fmla="*/ 0 w 26097"/>
                <a:gd name="connsiteY6" fmla="*/ 11990 h 27566"/>
                <a:gd name="connsiteX7" fmla="*/ 3510 w 26097"/>
                <a:gd name="connsiteY7" fmla="*/ 10235 h 27566"/>
                <a:gd name="connsiteX8" fmla="*/ 4854 w 26097"/>
                <a:gd name="connsiteY8" fmla="*/ 2055 h 27566"/>
                <a:gd name="connsiteX9" fmla="*/ 12171 w 26097"/>
                <a:gd name="connsiteY9" fmla="*/ 0 h 27566"/>
                <a:gd name="connsiteX10" fmla="*/ 18817 w 26097"/>
                <a:gd name="connsiteY10" fmla="*/ 6835 h 27566"/>
                <a:gd name="connsiteX11" fmla="*/ 17324 w 26097"/>
                <a:gd name="connsiteY11" fmla="*/ 11916 h 27566"/>
                <a:gd name="connsiteX12" fmla="*/ 10939 w 26097"/>
                <a:gd name="connsiteY12" fmla="*/ 13970 h 27566"/>
                <a:gd name="connsiteX13" fmla="*/ 11089 w 26097"/>
                <a:gd name="connsiteY13" fmla="*/ 17182 h 27566"/>
                <a:gd name="connsiteX14" fmla="*/ 19527 w 26097"/>
                <a:gd name="connsiteY14" fmla="*/ 18079 h 27566"/>
                <a:gd name="connsiteX15" fmla="*/ 26098 w 26097"/>
                <a:gd name="connsiteY15" fmla="*/ 25661 h 2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97" h="27566">
                  <a:moveTo>
                    <a:pt x="26098" y="25661"/>
                  </a:moveTo>
                  <a:lnTo>
                    <a:pt x="20460" y="25064"/>
                  </a:lnTo>
                  <a:lnTo>
                    <a:pt x="19601" y="21889"/>
                  </a:lnTo>
                  <a:lnTo>
                    <a:pt x="10827" y="24056"/>
                  </a:lnTo>
                  <a:lnTo>
                    <a:pt x="5712" y="27566"/>
                  </a:lnTo>
                  <a:lnTo>
                    <a:pt x="411" y="21777"/>
                  </a:lnTo>
                  <a:lnTo>
                    <a:pt x="0" y="11990"/>
                  </a:lnTo>
                  <a:lnTo>
                    <a:pt x="3510" y="10235"/>
                  </a:lnTo>
                  <a:lnTo>
                    <a:pt x="4854" y="2055"/>
                  </a:lnTo>
                  <a:lnTo>
                    <a:pt x="12171" y="0"/>
                  </a:lnTo>
                  <a:lnTo>
                    <a:pt x="18817" y="6835"/>
                  </a:lnTo>
                  <a:lnTo>
                    <a:pt x="17324" y="11916"/>
                  </a:lnTo>
                  <a:lnTo>
                    <a:pt x="10939" y="13970"/>
                  </a:lnTo>
                  <a:lnTo>
                    <a:pt x="11089" y="17182"/>
                  </a:lnTo>
                  <a:lnTo>
                    <a:pt x="19527" y="18079"/>
                  </a:lnTo>
                  <a:lnTo>
                    <a:pt x="26098" y="25661"/>
                  </a:lnTo>
                  <a:close/>
                </a:path>
              </a:pathLst>
            </a:custGeom>
            <a:solidFill>
              <a:srgbClr val="CCCCCC"/>
            </a:solidFill>
            <a:ln w="7457" cap="rnd">
              <a:solidFill>
                <a:srgbClr val="FFFFFF"/>
              </a:solidFill>
              <a:prstDash val="solid"/>
              <a:round/>
            </a:ln>
          </p:spPr>
          <p:txBody>
            <a:bodyPr rtlCol="0" anchor="ctr"/>
            <a:lstStyle/>
            <a:p>
              <a:endParaRPr lang="it-CO"/>
            </a:p>
          </p:txBody>
        </p:sp>
        <p:sp>
          <p:nvSpPr>
            <p:cNvPr id="43" name="Figura a mano libera 42">
              <a:extLst>
                <a:ext uri="{FF2B5EF4-FFF2-40B4-BE49-F238E27FC236}">
                  <a16:creationId xmlns:a16="http://schemas.microsoft.com/office/drawing/2014/main" id="{324B1435-A8E8-B912-EE75-336F414A0401}"/>
                </a:ext>
              </a:extLst>
            </p:cNvPr>
            <p:cNvSpPr/>
            <p:nvPr/>
          </p:nvSpPr>
          <p:spPr>
            <a:xfrm>
              <a:off x="7033149" y="5827655"/>
              <a:ext cx="38819" cy="14793"/>
            </a:xfrm>
            <a:custGeom>
              <a:avLst/>
              <a:gdLst>
                <a:gd name="connsiteX0" fmla="*/ 15345 w 41069"/>
                <a:gd name="connsiteY0" fmla="*/ 11281 h 15651"/>
                <a:gd name="connsiteX1" fmla="*/ 30839 w 41069"/>
                <a:gd name="connsiteY1" fmla="*/ 12924 h 15651"/>
                <a:gd name="connsiteX2" fmla="*/ 34349 w 41069"/>
                <a:gd name="connsiteY2" fmla="*/ 15651 h 15651"/>
                <a:gd name="connsiteX3" fmla="*/ 40659 w 41069"/>
                <a:gd name="connsiteY3" fmla="*/ 12028 h 15651"/>
                <a:gd name="connsiteX4" fmla="*/ 41069 w 41069"/>
                <a:gd name="connsiteY4" fmla="*/ 8068 h 15651"/>
                <a:gd name="connsiteX5" fmla="*/ 27479 w 41069"/>
                <a:gd name="connsiteY5" fmla="*/ 6612 h 15651"/>
                <a:gd name="connsiteX6" fmla="*/ 14150 w 41069"/>
                <a:gd name="connsiteY6" fmla="*/ 0 h 15651"/>
                <a:gd name="connsiteX7" fmla="*/ 13665 w 41069"/>
                <a:gd name="connsiteY7" fmla="*/ 4931 h 15651"/>
                <a:gd name="connsiteX8" fmla="*/ 411 w 41069"/>
                <a:gd name="connsiteY8" fmla="*/ 4258 h 15651"/>
                <a:gd name="connsiteX9" fmla="*/ 0 w 41069"/>
                <a:gd name="connsiteY9" fmla="*/ 8479 h 15651"/>
                <a:gd name="connsiteX10" fmla="*/ 11350 w 41069"/>
                <a:gd name="connsiteY10" fmla="*/ 13223 h 15651"/>
                <a:gd name="connsiteX11" fmla="*/ 15345 w 41069"/>
                <a:gd name="connsiteY11" fmla="*/ 11281 h 1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69" h="15651">
                  <a:moveTo>
                    <a:pt x="15345" y="11281"/>
                  </a:moveTo>
                  <a:lnTo>
                    <a:pt x="30839" y="12924"/>
                  </a:lnTo>
                  <a:lnTo>
                    <a:pt x="34349" y="15651"/>
                  </a:lnTo>
                  <a:lnTo>
                    <a:pt x="40659" y="12028"/>
                  </a:lnTo>
                  <a:lnTo>
                    <a:pt x="41069" y="8068"/>
                  </a:lnTo>
                  <a:lnTo>
                    <a:pt x="27479" y="6612"/>
                  </a:lnTo>
                  <a:lnTo>
                    <a:pt x="14150" y="0"/>
                  </a:lnTo>
                  <a:lnTo>
                    <a:pt x="13665" y="4931"/>
                  </a:lnTo>
                  <a:lnTo>
                    <a:pt x="411" y="4258"/>
                  </a:lnTo>
                  <a:lnTo>
                    <a:pt x="0" y="8479"/>
                  </a:lnTo>
                  <a:lnTo>
                    <a:pt x="11350" y="13223"/>
                  </a:lnTo>
                  <a:lnTo>
                    <a:pt x="15345" y="11281"/>
                  </a:lnTo>
                  <a:close/>
                </a:path>
              </a:pathLst>
            </a:custGeom>
            <a:solidFill>
              <a:srgbClr val="CCCCCC"/>
            </a:solidFill>
            <a:ln w="7457" cap="rnd">
              <a:solidFill>
                <a:srgbClr val="FFFFFF"/>
              </a:solidFill>
              <a:prstDash val="solid"/>
              <a:round/>
            </a:ln>
          </p:spPr>
          <p:txBody>
            <a:bodyPr rtlCol="0" anchor="ctr"/>
            <a:lstStyle/>
            <a:p>
              <a:endParaRPr lang="it-CO"/>
            </a:p>
          </p:txBody>
        </p:sp>
        <p:sp>
          <p:nvSpPr>
            <p:cNvPr id="44" name="Figura a mano libera 43">
              <a:extLst>
                <a:ext uri="{FF2B5EF4-FFF2-40B4-BE49-F238E27FC236}">
                  <a16:creationId xmlns:a16="http://schemas.microsoft.com/office/drawing/2014/main" id="{B3F6173A-F5FE-0628-0FD2-AC0A6EA3C7D9}"/>
                </a:ext>
              </a:extLst>
            </p:cNvPr>
            <p:cNvSpPr/>
            <p:nvPr/>
          </p:nvSpPr>
          <p:spPr>
            <a:xfrm>
              <a:off x="7003259" y="5822500"/>
              <a:ext cx="11292" cy="14192"/>
            </a:xfrm>
            <a:custGeom>
              <a:avLst/>
              <a:gdLst>
                <a:gd name="connsiteX0" fmla="*/ 7990 w 11947"/>
                <a:gd name="connsiteY0" fmla="*/ 15016 h 15015"/>
                <a:gd name="connsiteX1" fmla="*/ 11947 w 11947"/>
                <a:gd name="connsiteY1" fmla="*/ 0 h 15015"/>
                <a:gd name="connsiteX2" fmla="*/ 0 w 11947"/>
                <a:gd name="connsiteY2" fmla="*/ 12028 h 15015"/>
                <a:gd name="connsiteX3" fmla="*/ 7990 w 11947"/>
                <a:gd name="connsiteY3" fmla="*/ 15016 h 15015"/>
              </a:gdLst>
              <a:ahLst/>
              <a:cxnLst>
                <a:cxn ang="0">
                  <a:pos x="connsiteX0" y="connsiteY0"/>
                </a:cxn>
                <a:cxn ang="0">
                  <a:pos x="connsiteX1" y="connsiteY1"/>
                </a:cxn>
                <a:cxn ang="0">
                  <a:pos x="connsiteX2" y="connsiteY2"/>
                </a:cxn>
                <a:cxn ang="0">
                  <a:pos x="connsiteX3" y="connsiteY3"/>
                </a:cxn>
              </a:cxnLst>
              <a:rect l="l" t="t" r="r" b="b"/>
              <a:pathLst>
                <a:path w="11947" h="15015">
                  <a:moveTo>
                    <a:pt x="7990" y="15016"/>
                  </a:moveTo>
                  <a:lnTo>
                    <a:pt x="11947" y="0"/>
                  </a:lnTo>
                  <a:lnTo>
                    <a:pt x="0" y="12028"/>
                  </a:lnTo>
                  <a:lnTo>
                    <a:pt x="7990" y="15016"/>
                  </a:lnTo>
                  <a:close/>
                </a:path>
              </a:pathLst>
            </a:custGeom>
            <a:solidFill>
              <a:srgbClr val="CCCCCC"/>
            </a:solidFill>
            <a:ln w="7457" cap="rnd">
              <a:solidFill>
                <a:srgbClr val="FFFFFF"/>
              </a:solidFill>
              <a:prstDash val="solid"/>
              <a:round/>
            </a:ln>
          </p:spPr>
          <p:txBody>
            <a:bodyPr rtlCol="0" anchor="ctr"/>
            <a:lstStyle/>
            <a:p>
              <a:endParaRPr lang="it-CO"/>
            </a:p>
          </p:txBody>
        </p:sp>
        <p:sp>
          <p:nvSpPr>
            <p:cNvPr id="45" name="Figura a mano libera 44">
              <a:extLst>
                <a:ext uri="{FF2B5EF4-FFF2-40B4-BE49-F238E27FC236}">
                  <a16:creationId xmlns:a16="http://schemas.microsoft.com/office/drawing/2014/main" id="{84FF8168-56CF-9C2B-BADE-74BAD09D489B}"/>
                </a:ext>
              </a:extLst>
            </p:cNvPr>
            <p:cNvSpPr/>
            <p:nvPr/>
          </p:nvSpPr>
          <p:spPr>
            <a:xfrm>
              <a:off x="6986532" y="5829668"/>
              <a:ext cx="27525" cy="21006"/>
            </a:xfrm>
            <a:custGeom>
              <a:avLst/>
              <a:gdLst>
                <a:gd name="connsiteX0" fmla="*/ 29122 w 29121"/>
                <a:gd name="connsiteY0" fmla="*/ 15240 h 22224"/>
                <a:gd name="connsiteX1" fmla="*/ 28562 w 29121"/>
                <a:gd name="connsiteY1" fmla="*/ 20656 h 22224"/>
                <a:gd name="connsiteX2" fmla="*/ 21095 w 29121"/>
                <a:gd name="connsiteY2" fmla="*/ 22225 h 22224"/>
                <a:gd name="connsiteX3" fmla="*/ 11275 w 29121"/>
                <a:gd name="connsiteY3" fmla="*/ 15015 h 22224"/>
                <a:gd name="connsiteX4" fmla="*/ 5936 w 29121"/>
                <a:gd name="connsiteY4" fmla="*/ 13746 h 22224"/>
                <a:gd name="connsiteX5" fmla="*/ 6459 w 29121"/>
                <a:gd name="connsiteY5" fmla="*/ 8815 h 22224"/>
                <a:gd name="connsiteX6" fmla="*/ 0 w 29121"/>
                <a:gd name="connsiteY6" fmla="*/ 7209 h 22224"/>
                <a:gd name="connsiteX7" fmla="*/ 485 w 29121"/>
                <a:gd name="connsiteY7" fmla="*/ 2502 h 22224"/>
                <a:gd name="connsiteX8" fmla="*/ 8363 w 29121"/>
                <a:gd name="connsiteY8" fmla="*/ 0 h 22224"/>
                <a:gd name="connsiteX9" fmla="*/ 15644 w 29121"/>
                <a:gd name="connsiteY9" fmla="*/ 9786 h 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21" h="22224">
                  <a:moveTo>
                    <a:pt x="29122" y="15240"/>
                  </a:moveTo>
                  <a:lnTo>
                    <a:pt x="28562" y="20656"/>
                  </a:lnTo>
                  <a:lnTo>
                    <a:pt x="21095" y="22225"/>
                  </a:lnTo>
                  <a:lnTo>
                    <a:pt x="11275" y="15015"/>
                  </a:lnTo>
                  <a:lnTo>
                    <a:pt x="5936" y="13746"/>
                  </a:lnTo>
                  <a:cubicBezTo>
                    <a:pt x="5936" y="13746"/>
                    <a:pt x="7392" y="9151"/>
                    <a:pt x="6459" y="8815"/>
                  </a:cubicBezTo>
                  <a:cubicBezTo>
                    <a:pt x="5526" y="8479"/>
                    <a:pt x="0" y="7209"/>
                    <a:pt x="0" y="7209"/>
                  </a:cubicBezTo>
                  <a:lnTo>
                    <a:pt x="485" y="2502"/>
                  </a:lnTo>
                  <a:lnTo>
                    <a:pt x="8363" y="0"/>
                  </a:lnTo>
                  <a:lnTo>
                    <a:pt x="15644" y="9786"/>
                  </a:lnTo>
                  <a:close/>
                </a:path>
              </a:pathLst>
            </a:custGeom>
            <a:solidFill>
              <a:srgbClr val="CCCCCC"/>
            </a:solidFill>
            <a:ln w="7457" cap="rnd">
              <a:solidFill>
                <a:srgbClr val="FFFFFF"/>
              </a:solidFill>
              <a:prstDash val="solid"/>
              <a:round/>
            </a:ln>
          </p:spPr>
          <p:txBody>
            <a:bodyPr rtlCol="0" anchor="ctr"/>
            <a:lstStyle/>
            <a:p>
              <a:endParaRPr lang="it-CO"/>
            </a:p>
          </p:txBody>
        </p:sp>
        <p:sp>
          <p:nvSpPr>
            <p:cNvPr id="46" name="Figura a mano libera 45">
              <a:extLst>
                <a:ext uri="{FF2B5EF4-FFF2-40B4-BE49-F238E27FC236}">
                  <a16:creationId xmlns:a16="http://schemas.microsoft.com/office/drawing/2014/main" id="{1EA8F422-0455-D6EE-57B1-89297D3A5AF9}"/>
                </a:ext>
              </a:extLst>
            </p:cNvPr>
            <p:cNvSpPr/>
            <p:nvPr/>
          </p:nvSpPr>
          <p:spPr>
            <a:xfrm>
              <a:off x="7024503" y="5853605"/>
              <a:ext cx="8787" cy="17653"/>
            </a:xfrm>
            <a:custGeom>
              <a:avLst/>
              <a:gdLst>
                <a:gd name="connsiteX0" fmla="*/ 1381 w 9296"/>
                <a:gd name="connsiteY0" fmla="*/ 18676 h 18676"/>
                <a:gd name="connsiteX1" fmla="*/ 9297 w 9296"/>
                <a:gd name="connsiteY1" fmla="*/ 13335 h 18676"/>
                <a:gd name="connsiteX2" fmla="*/ 0 w 9296"/>
                <a:gd name="connsiteY2" fmla="*/ 0 h 18676"/>
                <a:gd name="connsiteX3" fmla="*/ 75 w 9296"/>
                <a:gd name="connsiteY3" fmla="*/ 17594 h 18676"/>
                <a:gd name="connsiteX4" fmla="*/ 1381 w 9296"/>
                <a:gd name="connsiteY4" fmla="*/ 18676 h 1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 h="18676">
                  <a:moveTo>
                    <a:pt x="1381" y="18676"/>
                  </a:moveTo>
                  <a:lnTo>
                    <a:pt x="9297" y="13335"/>
                  </a:lnTo>
                  <a:lnTo>
                    <a:pt x="0" y="0"/>
                  </a:lnTo>
                  <a:lnTo>
                    <a:pt x="75" y="17594"/>
                  </a:lnTo>
                  <a:lnTo>
                    <a:pt x="1381" y="18676"/>
                  </a:lnTo>
                  <a:close/>
                </a:path>
              </a:pathLst>
            </a:custGeom>
            <a:solidFill>
              <a:srgbClr val="CCCCCC"/>
            </a:solidFill>
            <a:ln w="7457" cap="rnd">
              <a:solidFill>
                <a:srgbClr val="FFFFFF"/>
              </a:solidFill>
              <a:prstDash val="solid"/>
              <a:round/>
            </a:ln>
          </p:spPr>
          <p:txBody>
            <a:bodyPr rtlCol="0" anchor="ctr"/>
            <a:lstStyle/>
            <a:p>
              <a:endParaRPr lang="it-CO"/>
            </a:p>
          </p:txBody>
        </p:sp>
        <p:sp>
          <p:nvSpPr>
            <p:cNvPr id="47" name="Figura a mano libera 46">
              <a:extLst>
                <a:ext uri="{FF2B5EF4-FFF2-40B4-BE49-F238E27FC236}">
                  <a16:creationId xmlns:a16="http://schemas.microsoft.com/office/drawing/2014/main" id="{BC01DF64-B995-8210-4607-428F74C21CBA}"/>
                </a:ext>
              </a:extLst>
            </p:cNvPr>
            <p:cNvSpPr/>
            <p:nvPr/>
          </p:nvSpPr>
          <p:spPr>
            <a:xfrm>
              <a:off x="6954523" y="5836164"/>
              <a:ext cx="35218" cy="69024"/>
            </a:xfrm>
            <a:custGeom>
              <a:avLst/>
              <a:gdLst>
                <a:gd name="connsiteX0" fmla="*/ 25724 w 37260"/>
                <a:gd name="connsiteY0" fmla="*/ 4109 h 73025"/>
                <a:gd name="connsiteX1" fmla="*/ 25724 w 37260"/>
                <a:gd name="connsiteY1" fmla="*/ 18826 h 73025"/>
                <a:gd name="connsiteX2" fmla="*/ 35805 w 37260"/>
                <a:gd name="connsiteY2" fmla="*/ 42433 h 73025"/>
                <a:gd name="connsiteX3" fmla="*/ 34984 w 37260"/>
                <a:gd name="connsiteY3" fmla="*/ 50202 h 73025"/>
                <a:gd name="connsiteX4" fmla="*/ 37261 w 37260"/>
                <a:gd name="connsiteY4" fmla="*/ 53527 h 73025"/>
                <a:gd name="connsiteX5" fmla="*/ 29570 w 37260"/>
                <a:gd name="connsiteY5" fmla="*/ 65517 h 73025"/>
                <a:gd name="connsiteX6" fmla="*/ 24492 w 37260"/>
                <a:gd name="connsiteY6" fmla="*/ 55283 h 73025"/>
                <a:gd name="connsiteX7" fmla="*/ 15457 w 37260"/>
                <a:gd name="connsiteY7" fmla="*/ 66899 h 73025"/>
                <a:gd name="connsiteX8" fmla="*/ 1493 w 37260"/>
                <a:gd name="connsiteY8" fmla="*/ 73025 h 73025"/>
                <a:gd name="connsiteX9" fmla="*/ 0 w 37260"/>
                <a:gd name="connsiteY9" fmla="*/ 67161 h 73025"/>
                <a:gd name="connsiteX10" fmla="*/ 12134 w 37260"/>
                <a:gd name="connsiteY10" fmla="*/ 59914 h 73025"/>
                <a:gd name="connsiteX11" fmla="*/ 16129 w 37260"/>
                <a:gd name="connsiteY11" fmla="*/ 53452 h 73025"/>
                <a:gd name="connsiteX12" fmla="*/ 12955 w 37260"/>
                <a:gd name="connsiteY12" fmla="*/ 52145 h 73025"/>
                <a:gd name="connsiteX13" fmla="*/ 7057 w 37260"/>
                <a:gd name="connsiteY13" fmla="*/ 56515 h 73025"/>
                <a:gd name="connsiteX14" fmla="*/ 1157 w 37260"/>
                <a:gd name="connsiteY14" fmla="*/ 55880 h 73025"/>
                <a:gd name="connsiteX15" fmla="*/ 2315 w 37260"/>
                <a:gd name="connsiteY15" fmla="*/ 44674 h 73025"/>
                <a:gd name="connsiteX16" fmla="*/ 16726 w 37260"/>
                <a:gd name="connsiteY16" fmla="*/ 43329 h 73025"/>
                <a:gd name="connsiteX17" fmla="*/ 21132 w 37260"/>
                <a:gd name="connsiteY17" fmla="*/ 46429 h 73025"/>
                <a:gd name="connsiteX18" fmla="*/ 25463 w 37260"/>
                <a:gd name="connsiteY18" fmla="*/ 43778 h 73025"/>
                <a:gd name="connsiteX19" fmla="*/ 23895 w 37260"/>
                <a:gd name="connsiteY19" fmla="*/ 35784 h 73025"/>
                <a:gd name="connsiteX20" fmla="*/ 14262 w 37260"/>
                <a:gd name="connsiteY20" fmla="*/ 37390 h 73025"/>
                <a:gd name="connsiteX21" fmla="*/ 9670 w 37260"/>
                <a:gd name="connsiteY21" fmla="*/ 37951 h 73025"/>
                <a:gd name="connsiteX22" fmla="*/ 9670 w 37260"/>
                <a:gd name="connsiteY22" fmla="*/ 35000 h 73025"/>
                <a:gd name="connsiteX23" fmla="*/ 19153 w 37260"/>
                <a:gd name="connsiteY23" fmla="*/ 32908 h 73025"/>
                <a:gd name="connsiteX24" fmla="*/ 20647 w 37260"/>
                <a:gd name="connsiteY24" fmla="*/ 27865 h 73025"/>
                <a:gd name="connsiteX25" fmla="*/ 18257 w 37260"/>
                <a:gd name="connsiteY25" fmla="*/ 23308 h 73025"/>
                <a:gd name="connsiteX26" fmla="*/ 13702 w 37260"/>
                <a:gd name="connsiteY26" fmla="*/ 30443 h 73025"/>
                <a:gd name="connsiteX27" fmla="*/ 7840 w 37260"/>
                <a:gd name="connsiteY27" fmla="*/ 29845 h 73025"/>
                <a:gd name="connsiteX28" fmla="*/ 12918 w 37260"/>
                <a:gd name="connsiteY28" fmla="*/ 22374 h 73025"/>
                <a:gd name="connsiteX29" fmla="*/ 9184 w 37260"/>
                <a:gd name="connsiteY29" fmla="*/ 17705 h 73025"/>
                <a:gd name="connsiteX30" fmla="*/ 9931 w 37260"/>
                <a:gd name="connsiteY30" fmla="*/ 5902 h 73025"/>
                <a:gd name="connsiteX31" fmla="*/ 17398 w 37260"/>
                <a:gd name="connsiteY31" fmla="*/ 5902 h 73025"/>
                <a:gd name="connsiteX32" fmla="*/ 22289 w 37260"/>
                <a:gd name="connsiteY32" fmla="*/ 0 h 7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260" h="73025">
                  <a:moveTo>
                    <a:pt x="25724" y="4109"/>
                  </a:moveTo>
                  <a:lnTo>
                    <a:pt x="25724" y="18826"/>
                  </a:lnTo>
                  <a:lnTo>
                    <a:pt x="35805" y="42433"/>
                  </a:lnTo>
                  <a:lnTo>
                    <a:pt x="34984" y="50202"/>
                  </a:lnTo>
                  <a:lnTo>
                    <a:pt x="37261" y="53527"/>
                  </a:lnTo>
                  <a:lnTo>
                    <a:pt x="29570" y="65517"/>
                  </a:lnTo>
                  <a:cubicBezTo>
                    <a:pt x="29570" y="65517"/>
                    <a:pt x="25500" y="54909"/>
                    <a:pt x="24492" y="55283"/>
                  </a:cubicBezTo>
                  <a:cubicBezTo>
                    <a:pt x="21262" y="58980"/>
                    <a:pt x="18245" y="62858"/>
                    <a:pt x="15457" y="66899"/>
                  </a:cubicBezTo>
                  <a:lnTo>
                    <a:pt x="1493" y="73025"/>
                  </a:lnTo>
                  <a:lnTo>
                    <a:pt x="0" y="67161"/>
                  </a:lnTo>
                  <a:lnTo>
                    <a:pt x="12134" y="59914"/>
                  </a:lnTo>
                  <a:lnTo>
                    <a:pt x="16129" y="53452"/>
                  </a:lnTo>
                  <a:lnTo>
                    <a:pt x="12955" y="52145"/>
                  </a:lnTo>
                  <a:lnTo>
                    <a:pt x="7057" y="56515"/>
                  </a:lnTo>
                  <a:lnTo>
                    <a:pt x="1157" y="55880"/>
                  </a:lnTo>
                  <a:lnTo>
                    <a:pt x="2315" y="44674"/>
                  </a:lnTo>
                  <a:lnTo>
                    <a:pt x="16726" y="43329"/>
                  </a:lnTo>
                  <a:lnTo>
                    <a:pt x="21132" y="46429"/>
                  </a:lnTo>
                  <a:cubicBezTo>
                    <a:pt x="21132" y="46429"/>
                    <a:pt x="25314" y="44973"/>
                    <a:pt x="25463" y="43778"/>
                  </a:cubicBezTo>
                  <a:cubicBezTo>
                    <a:pt x="25106" y="41083"/>
                    <a:pt x="24582" y="38414"/>
                    <a:pt x="23895" y="35784"/>
                  </a:cubicBezTo>
                  <a:lnTo>
                    <a:pt x="14262" y="37390"/>
                  </a:lnTo>
                  <a:lnTo>
                    <a:pt x="9670" y="37951"/>
                  </a:lnTo>
                  <a:lnTo>
                    <a:pt x="9670" y="35000"/>
                  </a:lnTo>
                  <a:lnTo>
                    <a:pt x="19153" y="32908"/>
                  </a:lnTo>
                  <a:lnTo>
                    <a:pt x="20647" y="27865"/>
                  </a:lnTo>
                  <a:lnTo>
                    <a:pt x="18257" y="23308"/>
                  </a:lnTo>
                  <a:lnTo>
                    <a:pt x="13702" y="30443"/>
                  </a:lnTo>
                  <a:lnTo>
                    <a:pt x="7840" y="29845"/>
                  </a:lnTo>
                  <a:lnTo>
                    <a:pt x="12918" y="22374"/>
                  </a:lnTo>
                  <a:lnTo>
                    <a:pt x="9184" y="17705"/>
                  </a:lnTo>
                  <a:lnTo>
                    <a:pt x="9931" y="5902"/>
                  </a:lnTo>
                  <a:lnTo>
                    <a:pt x="17398" y="5902"/>
                  </a:lnTo>
                  <a:lnTo>
                    <a:pt x="22289"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48" name="Figura a mano libera 47">
              <a:extLst>
                <a:ext uri="{FF2B5EF4-FFF2-40B4-BE49-F238E27FC236}">
                  <a16:creationId xmlns:a16="http://schemas.microsoft.com/office/drawing/2014/main" id="{E677948E-573B-3A44-5355-C12122426297}"/>
                </a:ext>
              </a:extLst>
            </p:cNvPr>
            <p:cNvSpPr/>
            <p:nvPr/>
          </p:nvSpPr>
          <p:spPr>
            <a:xfrm>
              <a:off x="6983708" y="5844920"/>
              <a:ext cx="22938" cy="33752"/>
            </a:xfrm>
            <a:custGeom>
              <a:avLst/>
              <a:gdLst>
                <a:gd name="connsiteX0" fmla="*/ 709 w 24268"/>
                <a:gd name="connsiteY0" fmla="*/ 0 h 35709"/>
                <a:gd name="connsiteX1" fmla="*/ 0 w 24268"/>
                <a:gd name="connsiteY1" fmla="*/ 6798 h 35709"/>
                <a:gd name="connsiteX2" fmla="*/ 8998 w 24268"/>
                <a:gd name="connsiteY2" fmla="*/ 27230 h 35709"/>
                <a:gd name="connsiteX3" fmla="*/ 13217 w 24268"/>
                <a:gd name="connsiteY3" fmla="*/ 27641 h 35709"/>
                <a:gd name="connsiteX4" fmla="*/ 10715 w 24268"/>
                <a:gd name="connsiteY4" fmla="*/ 35710 h 35709"/>
                <a:gd name="connsiteX5" fmla="*/ 22812 w 24268"/>
                <a:gd name="connsiteY5" fmla="*/ 29135 h 35709"/>
                <a:gd name="connsiteX6" fmla="*/ 24268 w 24268"/>
                <a:gd name="connsiteY6" fmla="*/ 15053 h 35709"/>
                <a:gd name="connsiteX7" fmla="*/ 20049 w 24268"/>
                <a:gd name="connsiteY7" fmla="*/ 7956 h 35709"/>
                <a:gd name="connsiteX8" fmla="*/ 14075 w 24268"/>
                <a:gd name="connsiteY8" fmla="*/ 6126 h 35709"/>
                <a:gd name="connsiteX9" fmla="*/ 11574 w 24268"/>
                <a:gd name="connsiteY9" fmla="*/ 4931 h 35709"/>
                <a:gd name="connsiteX10" fmla="*/ 709 w 24268"/>
                <a:gd name="connsiteY10" fmla="*/ 0 h 3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68" h="35709">
                  <a:moveTo>
                    <a:pt x="709" y="0"/>
                  </a:moveTo>
                  <a:lnTo>
                    <a:pt x="0" y="6798"/>
                  </a:lnTo>
                  <a:lnTo>
                    <a:pt x="8998" y="27230"/>
                  </a:lnTo>
                  <a:lnTo>
                    <a:pt x="13217" y="27641"/>
                  </a:lnTo>
                  <a:lnTo>
                    <a:pt x="10715" y="35710"/>
                  </a:lnTo>
                  <a:lnTo>
                    <a:pt x="22812" y="29135"/>
                  </a:lnTo>
                  <a:lnTo>
                    <a:pt x="24268" y="15053"/>
                  </a:lnTo>
                  <a:lnTo>
                    <a:pt x="20049" y="7956"/>
                  </a:lnTo>
                  <a:lnTo>
                    <a:pt x="14075" y="6126"/>
                  </a:lnTo>
                  <a:lnTo>
                    <a:pt x="11574" y="4931"/>
                  </a:lnTo>
                  <a:lnTo>
                    <a:pt x="709"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49" name="Figura a mano libera 48">
              <a:extLst>
                <a:ext uri="{FF2B5EF4-FFF2-40B4-BE49-F238E27FC236}">
                  <a16:creationId xmlns:a16="http://schemas.microsoft.com/office/drawing/2014/main" id="{EF885C6C-8A53-EB6C-7C1F-3DEF1C22046D}"/>
                </a:ext>
              </a:extLst>
            </p:cNvPr>
            <p:cNvSpPr/>
            <p:nvPr/>
          </p:nvSpPr>
          <p:spPr>
            <a:xfrm>
              <a:off x="7030079" y="5869352"/>
              <a:ext cx="12457" cy="15781"/>
            </a:xfrm>
            <a:custGeom>
              <a:avLst/>
              <a:gdLst>
                <a:gd name="connsiteX0" fmla="*/ 0 w 13179"/>
                <a:gd name="connsiteY0" fmla="*/ 6275 h 16696"/>
                <a:gd name="connsiteX1" fmla="*/ 13180 w 13179"/>
                <a:gd name="connsiteY1" fmla="*/ 16697 h 16696"/>
                <a:gd name="connsiteX2" fmla="*/ 7803 w 13179"/>
                <a:gd name="connsiteY2" fmla="*/ 0 h 16696"/>
                <a:gd name="connsiteX3" fmla="*/ 0 w 13179"/>
                <a:gd name="connsiteY3" fmla="*/ 6275 h 16696"/>
              </a:gdLst>
              <a:ahLst/>
              <a:cxnLst>
                <a:cxn ang="0">
                  <a:pos x="connsiteX0" y="connsiteY0"/>
                </a:cxn>
                <a:cxn ang="0">
                  <a:pos x="connsiteX1" y="connsiteY1"/>
                </a:cxn>
                <a:cxn ang="0">
                  <a:pos x="connsiteX2" y="connsiteY2"/>
                </a:cxn>
                <a:cxn ang="0">
                  <a:pos x="connsiteX3" y="connsiteY3"/>
                </a:cxn>
              </a:cxnLst>
              <a:rect l="l" t="t" r="r" b="b"/>
              <a:pathLst>
                <a:path w="13179" h="16696">
                  <a:moveTo>
                    <a:pt x="0" y="6275"/>
                  </a:moveTo>
                  <a:lnTo>
                    <a:pt x="13180" y="16697"/>
                  </a:lnTo>
                  <a:lnTo>
                    <a:pt x="7803" y="0"/>
                  </a:lnTo>
                  <a:lnTo>
                    <a:pt x="0" y="6275"/>
                  </a:lnTo>
                  <a:close/>
                </a:path>
              </a:pathLst>
            </a:custGeom>
            <a:solidFill>
              <a:srgbClr val="CCCCCC"/>
            </a:solidFill>
            <a:ln w="7457" cap="rnd">
              <a:solidFill>
                <a:srgbClr val="FFFFFF"/>
              </a:solidFill>
              <a:prstDash val="solid"/>
              <a:round/>
            </a:ln>
          </p:spPr>
          <p:txBody>
            <a:bodyPr rtlCol="0" anchor="ctr"/>
            <a:lstStyle/>
            <a:p>
              <a:endParaRPr lang="it-CO"/>
            </a:p>
          </p:txBody>
        </p:sp>
        <p:sp>
          <p:nvSpPr>
            <p:cNvPr id="50" name="Figura a mano libera 49">
              <a:extLst>
                <a:ext uri="{FF2B5EF4-FFF2-40B4-BE49-F238E27FC236}">
                  <a16:creationId xmlns:a16="http://schemas.microsoft.com/office/drawing/2014/main" id="{6C5A4D7A-AF3E-01C3-209C-B8B6D49FDFB3}"/>
                </a:ext>
              </a:extLst>
            </p:cNvPr>
            <p:cNvSpPr/>
            <p:nvPr/>
          </p:nvSpPr>
          <p:spPr>
            <a:xfrm>
              <a:off x="7043313" y="5876342"/>
              <a:ext cx="10234" cy="12251"/>
            </a:xfrm>
            <a:custGeom>
              <a:avLst/>
              <a:gdLst>
                <a:gd name="connsiteX0" fmla="*/ 0 w 10827"/>
                <a:gd name="connsiteY0" fmla="*/ 1307 h 12961"/>
                <a:gd name="connsiteX1" fmla="*/ 7094 w 10827"/>
                <a:gd name="connsiteY1" fmla="*/ 12961 h 12961"/>
                <a:gd name="connsiteX2" fmla="*/ 10827 w 10827"/>
                <a:gd name="connsiteY2" fmla="*/ 6499 h 12961"/>
                <a:gd name="connsiteX3" fmla="*/ 3174 w 10827"/>
                <a:gd name="connsiteY3" fmla="*/ 0 h 12961"/>
              </a:gdLst>
              <a:ahLst/>
              <a:cxnLst>
                <a:cxn ang="0">
                  <a:pos x="connsiteX0" y="connsiteY0"/>
                </a:cxn>
                <a:cxn ang="0">
                  <a:pos x="connsiteX1" y="connsiteY1"/>
                </a:cxn>
                <a:cxn ang="0">
                  <a:pos x="connsiteX2" y="connsiteY2"/>
                </a:cxn>
                <a:cxn ang="0">
                  <a:pos x="connsiteX3" y="connsiteY3"/>
                </a:cxn>
              </a:cxnLst>
              <a:rect l="l" t="t" r="r" b="b"/>
              <a:pathLst>
                <a:path w="10827" h="12961">
                  <a:moveTo>
                    <a:pt x="0" y="1307"/>
                  </a:moveTo>
                  <a:cubicBezTo>
                    <a:pt x="822" y="2353"/>
                    <a:pt x="7094" y="12961"/>
                    <a:pt x="7094" y="12961"/>
                  </a:cubicBezTo>
                  <a:lnTo>
                    <a:pt x="10827" y="6499"/>
                  </a:lnTo>
                  <a:lnTo>
                    <a:pt x="3174"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51" name="Figura a mano libera 50">
              <a:extLst>
                <a:ext uri="{FF2B5EF4-FFF2-40B4-BE49-F238E27FC236}">
                  <a16:creationId xmlns:a16="http://schemas.microsoft.com/office/drawing/2014/main" id="{7326880A-2B07-426E-4B04-B64BFA8D60CA}"/>
                </a:ext>
              </a:extLst>
            </p:cNvPr>
            <p:cNvSpPr/>
            <p:nvPr/>
          </p:nvSpPr>
          <p:spPr>
            <a:xfrm>
              <a:off x="6996554" y="5854594"/>
              <a:ext cx="28973" cy="48263"/>
            </a:xfrm>
            <a:custGeom>
              <a:avLst/>
              <a:gdLst>
                <a:gd name="connsiteX0" fmla="*/ 19041 w 30652"/>
                <a:gd name="connsiteY0" fmla="*/ 0 h 51061"/>
                <a:gd name="connsiteX1" fmla="*/ 16390 w 30652"/>
                <a:gd name="connsiteY1" fmla="*/ 9226 h 51061"/>
                <a:gd name="connsiteX2" fmla="*/ 15196 w 30652"/>
                <a:gd name="connsiteY2" fmla="*/ 20731 h 51061"/>
                <a:gd name="connsiteX3" fmla="*/ 16241 w 30652"/>
                <a:gd name="connsiteY3" fmla="*/ 26520 h 51061"/>
                <a:gd name="connsiteX4" fmla="*/ 13105 w 30652"/>
                <a:gd name="connsiteY4" fmla="*/ 31414 h 51061"/>
                <a:gd name="connsiteX5" fmla="*/ 10230 w 30652"/>
                <a:gd name="connsiteY5" fmla="*/ 22823 h 51061"/>
                <a:gd name="connsiteX6" fmla="*/ 3248 w 30652"/>
                <a:gd name="connsiteY6" fmla="*/ 26110 h 51061"/>
                <a:gd name="connsiteX7" fmla="*/ 0 w 30652"/>
                <a:gd name="connsiteY7" fmla="*/ 34328 h 51061"/>
                <a:gd name="connsiteX8" fmla="*/ 5787 w 30652"/>
                <a:gd name="connsiteY8" fmla="*/ 41350 h 51061"/>
                <a:gd name="connsiteX9" fmla="*/ 13180 w 30652"/>
                <a:gd name="connsiteY9" fmla="*/ 39968 h 51061"/>
                <a:gd name="connsiteX10" fmla="*/ 19713 w 30652"/>
                <a:gd name="connsiteY10" fmla="*/ 50165 h 51061"/>
                <a:gd name="connsiteX11" fmla="*/ 28375 w 30652"/>
                <a:gd name="connsiteY11" fmla="*/ 51062 h 51061"/>
                <a:gd name="connsiteX12" fmla="*/ 30653 w 30652"/>
                <a:gd name="connsiteY12" fmla="*/ 38474 h 51061"/>
                <a:gd name="connsiteX13" fmla="*/ 24231 w 30652"/>
                <a:gd name="connsiteY13" fmla="*/ 34253 h 51061"/>
                <a:gd name="connsiteX14" fmla="*/ 23970 w 30652"/>
                <a:gd name="connsiteY14" fmla="*/ 29696 h 51061"/>
                <a:gd name="connsiteX15" fmla="*/ 19527 w 30652"/>
                <a:gd name="connsiteY15" fmla="*/ 29248 h 51061"/>
                <a:gd name="connsiteX16" fmla="*/ 19713 w 30652"/>
                <a:gd name="connsiteY16" fmla="*/ 25101 h 51061"/>
                <a:gd name="connsiteX17" fmla="*/ 22215 w 30652"/>
                <a:gd name="connsiteY17" fmla="*/ 23831 h 51061"/>
                <a:gd name="connsiteX18" fmla="*/ 23372 w 30652"/>
                <a:gd name="connsiteY18" fmla="*/ 15166 h 51061"/>
                <a:gd name="connsiteX19" fmla="*/ 19041 w 30652"/>
                <a:gd name="connsiteY19" fmla="*/ 0 h 5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52" h="51061">
                  <a:moveTo>
                    <a:pt x="19041" y="0"/>
                  </a:moveTo>
                  <a:lnTo>
                    <a:pt x="16390" y="9226"/>
                  </a:lnTo>
                  <a:lnTo>
                    <a:pt x="15196" y="20731"/>
                  </a:lnTo>
                  <a:lnTo>
                    <a:pt x="16241" y="26520"/>
                  </a:lnTo>
                  <a:lnTo>
                    <a:pt x="13105" y="31414"/>
                  </a:lnTo>
                  <a:lnTo>
                    <a:pt x="10230" y="22823"/>
                  </a:lnTo>
                  <a:lnTo>
                    <a:pt x="3248" y="26110"/>
                  </a:lnTo>
                  <a:lnTo>
                    <a:pt x="0" y="34328"/>
                  </a:lnTo>
                  <a:lnTo>
                    <a:pt x="5787" y="41350"/>
                  </a:lnTo>
                  <a:lnTo>
                    <a:pt x="13180" y="39968"/>
                  </a:lnTo>
                  <a:lnTo>
                    <a:pt x="19713" y="50165"/>
                  </a:lnTo>
                  <a:lnTo>
                    <a:pt x="28375" y="51062"/>
                  </a:lnTo>
                  <a:lnTo>
                    <a:pt x="30653" y="38474"/>
                  </a:lnTo>
                  <a:lnTo>
                    <a:pt x="24231" y="34253"/>
                  </a:lnTo>
                  <a:lnTo>
                    <a:pt x="23970" y="29696"/>
                  </a:lnTo>
                  <a:lnTo>
                    <a:pt x="19527" y="29248"/>
                  </a:lnTo>
                  <a:lnTo>
                    <a:pt x="19713" y="25101"/>
                  </a:lnTo>
                  <a:lnTo>
                    <a:pt x="22215" y="23831"/>
                  </a:lnTo>
                  <a:lnTo>
                    <a:pt x="23372" y="15166"/>
                  </a:lnTo>
                  <a:lnTo>
                    <a:pt x="19041"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52" name="Figura a mano libera 51">
              <a:extLst>
                <a:ext uri="{FF2B5EF4-FFF2-40B4-BE49-F238E27FC236}">
                  <a16:creationId xmlns:a16="http://schemas.microsoft.com/office/drawing/2014/main" id="{40FD2E4B-9A1A-A9AB-257A-85A89ED84853}"/>
                </a:ext>
              </a:extLst>
            </p:cNvPr>
            <p:cNvSpPr/>
            <p:nvPr/>
          </p:nvSpPr>
          <p:spPr>
            <a:xfrm>
              <a:off x="6980673" y="5894985"/>
              <a:ext cx="10340" cy="15746"/>
            </a:xfrm>
            <a:custGeom>
              <a:avLst/>
              <a:gdLst>
                <a:gd name="connsiteX0" fmla="*/ 6833 w 10939"/>
                <a:gd name="connsiteY0" fmla="*/ 16659 h 16659"/>
                <a:gd name="connsiteX1" fmla="*/ 10939 w 10939"/>
                <a:gd name="connsiteY1" fmla="*/ 0 h 16659"/>
                <a:gd name="connsiteX2" fmla="*/ 373 w 10939"/>
                <a:gd name="connsiteY2" fmla="*/ 10048 h 16659"/>
                <a:gd name="connsiteX3" fmla="*/ 0 w 10939"/>
                <a:gd name="connsiteY3" fmla="*/ 13559 h 16659"/>
                <a:gd name="connsiteX4" fmla="*/ 6833 w 10939"/>
                <a:gd name="connsiteY4" fmla="*/ 16659 h 1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 h="16659">
                  <a:moveTo>
                    <a:pt x="6833" y="16659"/>
                  </a:moveTo>
                  <a:lnTo>
                    <a:pt x="10939" y="0"/>
                  </a:lnTo>
                  <a:lnTo>
                    <a:pt x="373" y="10048"/>
                  </a:lnTo>
                  <a:lnTo>
                    <a:pt x="0" y="13559"/>
                  </a:lnTo>
                  <a:lnTo>
                    <a:pt x="6833" y="16659"/>
                  </a:lnTo>
                  <a:close/>
                </a:path>
              </a:pathLst>
            </a:custGeom>
            <a:solidFill>
              <a:srgbClr val="CCCCCC"/>
            </a:solidFill>
            <a:ln w="7457" cap="rnd">
              <a:solidFill>
                <a:srgbClr val="FFFFFF"/>
              </a:solidFill>
              <a:prstDash val="solid"/>
              <a:round/>
            </a:ln>
          </p:spPr>
          <p:txBody>
            <a:bodyPr rtlCol="0" anchor="ctr"/>
            <a:lstStyle/>
            <a:p>
              <a:endParaRPr lang="it-CO"/>
            </a:p>
          </p:txBody>
        </p:sp>
        <p:sp>
          <p:nvSpPr>
            <p:cNvPr id="53" name="Figura a mano libera 52">
              <a:extLst>
                <a:ext uri="{FF2B5EF4-FFF2-40B4-BE49-F238E27FC236}">
                  <a16:creationId xmlns:a16="http://schemas.microsoft.com/office/drawing/2014/main" id="{E0E40C72-B5C2-F6FF-72CC-EFD3CE34CFF9}"/>
                </a:ext>
              </a:extLst>
            </p:cNvPr>
            <p:cNvSpPr/>
            <p:nvPr/>
          </p:nvSpPr>
          <p:spPr>
            <a:xfrm>
              <a:off x="6994471" y="5895584"/>
              <a:ext cx="7940" cy="11192"/>
            </a:xfrm>
            <a:custGeom>
              <a:avLst/>
              <a:gdLst>
                <a:gd name="connsiteX0" fmla="*/ 0 w 8400"/>
                <a:gd name="connsiteY0" fmla="*/ 11841 h 11841"/>
                <a:gd name="connsiteX1" fmla="*/ 8401 w 8400"/>
                <a:gd name="connsiteY1" fmla="*/ 4184 h 11841"/>
                <a:gd name="connsiteX2" fmla="*/ 2427 w 8400"/>
                <a:gd name="connsiteY2" fmla="*/ 0 h 11841"/>
                <a:gd name="connsiteX3" fmla="*/ 0 w 8400"/>
                <a:gd name="connsiteY3" fmla="*/ 11841 h 11841"/>
              </a:gdLst>
              <a:ahLst/>
              <a:cxnLst>
                <a:cxn ang="0">
                  <a:pos x="connsiteX0" y="connsiteY0"/>
                </a:cxn>
                <a:cxn ang="0">
                  <a:pos x="connsiteX1" y="connsiteY1"/>
                </a:cxn>
                <a:cxn ang="0">
                  <a:pos x="connsiteX2" y="connsiteY2"/>
                </a:cxn>
                <a:cxn ang="0">
                  <a:pos x="connsiteX3" y="connsiteY3"/>
                </a:cxn>
              </a:cxnLst>
              <a:rect l="l" t="t" r="r" b="b"/>
              <a:pathLst>
                <a:path w="8400" h="11841">
                  <a:moveTo>
                    <a:pt x="0" y="11841"/>
                  </a:moveTo>
                  <a:lnTo>
                    <a:pt x="8401" y="4184"/>
                  </a:lnTo>
                  <a:lnTo>
                    <a:pt x="2427" y="0"/>
                  </a:lnTo>
                  <a:lnTo>
                    <a:pt x="0" y="11841"/>
                  </a:lnTo>
                  <a:close/>
                </a:path>
              </a:pathLst>
            </a:custGeom>
            <a:solidFill>
              <a:srgbClr val="CCCCCC"/>
            </a:solidFill>
            <a:ln w="7457" cap="rnd">
              <a:solidFill>
                <a:srgbClr val="FFFFFF"/>
              </a:solidFill>
              <a:prstDash val="solid"/>
              <a:round/>
            </a:ln>
          </p:spPr>
          <p:txBody>
            <a:bodyPr rtlCol="0" anchor="ctr"/>
            <a:lstStyle/>
            <a:p>
              <a:endParaRPr lang="it-CO"/>
            </a:p>
          </p:txBody>
        </p:sp>
        <p:sp>
          <p:nvSpPr>
            <p:cNvPr id="54" name="Figura a mano libera 53">
              <a:extLst>
                <a:ext uri="{FF2B5EF4-FFF2-40B4-BE49-F238E27FC236}">
                  <a16:creationId xmlns:a16="http://schemas.microsoft.com/office/drawing/2014/main" id="{02115C0E-5CCB-4A9F-BD01-4D4B314C0EA6}"/>
                </a:ext>
              </a:extLst>
            </p:cNvPr>
            <p:cNvSpPr/>
            <p:nvPr/>
          </p:nvSpPr>
          <p:spPr>
            <a:xfrm>
              <a:off x="6947288" y="5901198"/>
              <a:ext cx="75484" cy="127314"/>
            </a:xfrm>
            <a:custGeom>
              <a:avLst/>
              <a:gdLst>
                <a:gd name="connsiteX0" fmla="*/ 78330 w 79860"/>
                <a:gd name="connsiteY0" fmla="*/ 6537 h 134694"/>
                <a:gd name="connsiteX1" fmla="*/ 78330 w 79860"/>
                <a:gd name="connsiteY1" fmla="*/ 18863 h 134694"/>
                <a:gd name="connsiteX2" fmla="*/ 77285 w 79860"/>
                <a:gd name="connsiteY2" fmla="*/ 28949 h 134694"/>
                <a:gd name="connsiteX3" fmla="*/ 77621 w 79860"/>
                <a:gd name="connsiteY3" fmla="*/ 39444 h 134694"/>
                <a:gd name="connsiteX4" fmla="*/ 79861 w 79860"/>
                <a:gd name="connsiteY4" fmla="*/ 47513 h 134694"/>
                <a:gd name="connsiteX5" fmla="*/ 75157 w 79860"/>
                <a:gd name="connsiteY5" fmla="*/ 80720 h 134694"/>
                <a:gd name="connsiteX6" fmla="*/ 70714 w 79860"/>
                <a:gd name="connsiteY6" fmla="*/ 80271 h 134694"/>
                <a:gd name="connsiteX7" fmla="*/ 70266 w 79860"/>
                <a:gd name="connsiteY7" fmla="*/ 84492 h 134694"/>
                <a:gd name="connsiteX8" fmla="*/ 72693 w 79860"/>
                <a:gd name="connsiteY8" fmla="*/ 88228 h 134694"/>
                <a:gd name="connsiteX9" fmla="*/ 71834 w 79860"/>
                <a:gd name="connsiteY9" fmla="*/ 94316 h 134694"/>
                <a:gd name="connsiteX10" fmla="*/ 76575 w 79860"/>
                <a:gd name="connsiteY10" fmla="*/ 101002 h 134694"/>
                <a:gd name="connsiteX11" fmla="*/ 76127 w 79860"/>
                <a:gd name="connsiteY11" fmla="*/ 105447 h 134694"/>
                <a:gd name="connsiteX12" fmla="*/ 67204 w 79860"/>
                <a:gd name="connsiteY12" fmla="*/ 102384 h 134694"/>
                <a:gd name="connsiteX13" fmla="*/ 70490 w 79860"/>
                <a:gd name="connsiteY13" fmla="*/ 108174 h 134694"/>
                <a:gd name="connsiteX14" fmla="*/ 75978 w 79860"/>
                <a:gd name="connsiteY14" fmla="*/ 118035 h 134694"/>
                <a:gd name="connsiteX15" fmla="*/ 68250 w 79860"/>
                <a:gd name="connsiteY15" fmla="*/ 117214 h 134694"/>
                <a:gd name="connsiteX16" fmla="*/ 69482 w 79860"/>
                <a:gd name="connsiteY16" fmla="*/ 130399 h 134694"/>
                <a:gd name="connsiteX17" fmla="*/ 62911 w 79860"/>
                <a:gd name="connsiteY17" fmla="*/ 131856 h 134694"/>
                <a:gd name="connsiteX18" fmla="*/ 58580 w 79860"/>
                <a:gd name="connsiteY18" fmla="*/ 134694 h 134694"/>
                <a:gd name="connsiteX19" fmla="*/ 45699 w 79860"/>
                <a:gd name="connsiteY19" fmla="*/ 130735 h 134694"/>
                <a:gd name="connsiteX20" fmla="*/ 44280 w 79860"/>
                <a:gd name="connsiteY20" fmla="*/ 123937 h 134694"/>
                <a:gd name="connsiteX21" fmla="*/ 46147 w 79860"/>
                <a:gd name="connsiteY21" fmla="*/ 115346 h 134694"/>
                <a:gd name="connsiteX22" fmla="*/ 56526 w 79860"/>
                <a:gd name="connsiteY22" fmla="*/ 115757 h 134694"/>
                <a:gd name="connsiteX23" fmla="*/ 56825 w 79860"/>
                <a:gd name="connsiteY23" fmla="*/ 110788 h 134694"/>
                <a:gd name="connsiteX24" fmla="*/ 49656 w 79860"/>
                <a:gd name="connsiteY24" fmla="*/ 111199 h 134694"/>
                <a:gd name="connsiteX25" fmla="*/ 49656 w 79860"/>
                <a:gd name="connsiteY25" fmla="*/ 108360 h 134694"/>
                <a:gd name="connsiteX26" fmla="*/ 58169 w 79860"/>
                <a:gd name="connsiteY26" fmla="*/ 102160 h 134694"/>
                <a:gd name="connsiteX27" fmla="*/ 54697 w 79860"/>
                <a:gd name="connsiteY27" fmla="*/ 98948 h 134694"/>
                <a:gd name="connsiteX28" fmla="*/ 50478 w 79860"/>
                <a:gd name="connsiteY28" fmla="*/ 100853 h 134694"/>
                <a:gd name="connsiteX29" fmla="*/ 47043 w 79860"/>
                <a:gd name="connsiteY29" fmla="*/ 106418 h 134694"/>
                <a:gd name="connsiteX30" fmla="*/ 46670 w 79860"/>
                <a:gd name="connsiteY30" fmla="*/ 100703 h 134694"/>
                <a:gd name="connsiteX31" fmla="*/ 43757 w 79860"/>
                <a:gd name="connsiteY31" fmla="*/ 101562 h 134694"/>
                <a:gd name="connsiteX32" fmla="*/ 41293 w 79860"/>
                <a:gd name="connsiteY32" fmla="*/ 109033 h 134694"/>
                <a:gd name="connsiteX33" fmla="*/ 37560 w 79860"/>
                <a:gd name="connsiteY33" fmla="*/ 111498 h 134694"/>
                <a:gd name="connsiteX34" fmla="*/ 36888 w 79860"/>
                <a:gd name="connsiteY34" fmla="*/ 117848 h 134694"/>
                <a:gd name="connsiteX35" fmla="*/ 35543 w 79860"/>
                <a:gd name="connsiteY35" fmla="*/ 112470 h 134694"/>
                <a:gd name="connsiteX36" fmla="*/ 30279 w 79860"/>
                <a:gd name="connsiteY36" fmla="*/ 110490 h 134694"/>
                <a:gd name="connsiteX37" fmla="*/ 23857 w 79860"/>
                <a:gd name="connsiteY37" fmla="*/ 97229 h 134694"/>
                <a:gd name="connsiteX38" fmla="*/ 22588 w 79860"/>
                <a:gd name="connsiteY38" fmla="*/ 97827 h 134694"/>
                <a:gd name="connsiteX39" fmla="*/ 26546 w 79860"/>
                <a:gd name="connsiteY39" fmla="*/ 110116 h 134694"/>
                <a:gd name="connsiteX40" fmla="*/ 24978 w 79860"/>
                <a:gd name="connsiteY40" fmla="*/ 113515 h 134694"/>
                <a:gd name="connsiteX41" fmla="*/ 22401 w 79860"/>
                <a:gd name="connsiteY41" fmla="*/ 108734 h 134694"/>
                <a:gd name="connsiteX42" fmla="*/ 19751 w 79860"/>
                <a:gd name="connsiteY42" fmla="*/ 111536 h 134694"/>
                <a:gd name="connsiteX43" fmla="*/ 13926 w 79860"/>
                <a:gd name="connsiteY43" fmla="*/ 107128 h 134694"/>
                <a:gd name="connsiteX44" fmla="*/ 15270 w 79860"/>
                <a:gd name="connsiteY44" fmla="*/ 94204 h 134694"/>
                <a:gd name="connsiteX45" fmla="*/ 11910 w 79860"/>
                <a:gd name="connsiteY45" fmla="*/ 95511 h 134694"/>
                <a:gd name="connsiteX46" fmla="*/ 3248 w 79860"/>
                <a:gd name="connsiteY46" fmla="*/ 105746 h 134694"/>
                <a:gd name="connsiteX47" fmla="*/ 1979 w 79860"/>
                <a:gd name="connsiteY47" fmla="*/ 95175 h 134694"/>
                <a:gd name="connsiteX48" fmla="*/ 0 w 79860"/>
                <a:gd name="connsiteY48" fmla="*/ 89273 h 134694"/>
                <a:gd name="connsiteX49" fmla="*/ 6384 w 79860"/>
                <a:gd name="connsiteY49" fmla="*/ 84978 h 134694"/>
                <a:gd name="connsiteX50" fmla="*/ 17324 w 79860"/>
                <a:gd name="connsiteY50" fmla="*/ 84978 h 134694"/>
                <a:gd name="connsiteX51" fmla="*/ 18108 w 79860"/>
                <a:gd name="connsiteY51" fmla="*/ 88713 h 134694"/>
                <a:gd name="connsiteX52" fmla="*/ 23484 w 79860"/>
                <a:gd name="connsiteY52" fmla="*/ 89535 h 134694"/>
                <a:gd name="connsiteX53" fmla="*/ 23857 w 79860"/>
                <a:gd name="connsiteY53" fmla="*/ 85986 h 134694"/>
                <a:gd name="connsiteX54" fmla="*/ 29271 w 79860"/>
                <a:gd name="connsiteY54" fmla="*/ 82064 h 134694"/>
                <a:gd name="connsiteX55" fmla="*/ 29271 w 79860"/>
                <a:gd name="connsiteY55" fmla="*/ 77993 h 134694"/>
                <a:gd name="connsiteX56" fmla="*/ 23297 w 79860"/>
                <a:gd name="connsiteY56" fmla="*/ 78553 h 134694"/>
                <a:gd name="connsiteX57" fmla="*/ 17286 w 79860"/>
                <a:gd name="connsiteY57" fmla="*/ 75789 h 134694"/>
                <a:gd name="connsiteX58" fmla="*/ 11686 w 79860"/>
                <a:gd name="connsiteY58" fmla="*/ 71419 h 134694"/>
                <a:gd name="connsiteX59" fmla="*/ 16054 w 79860"/>
                <a:gd name="connsiteY59" fmla="*/ 52742 h 134694"/>
                <a:gd name="connsiteX60" fmla="*/ 19788 w 79860"/>
                <a:gd name="connsiteY60" fmla="*/ 53116 h 134694"/>
                <a:gd name="connsiteX61" fmla="*/ 23073 w 79860"/>
                <a:gd name="connsiteY61" fmla="*/ 66189 h 134694"/>
                <a:gd name="connsiteX62" fmla="*/ 27740 w 79860"/>
                <a:gd name="connsiteY62" fmla="*/ 66675 h 134694"/>
                <a:gd name="connsiteX63" fmla="*/ 24455 w 79860"/>
                <a:gd name="connsiteY63" fmla="*/ 55469 h 134694"/>
                <a:gd name="connsiteX64" fmla="*/ 24455 w 79860"/>
                <a:gd name="connsiteY64" fmla="*/ 51734 h 134694"/>
                <a:gd name="connsiteX65" fmla="*/ 27479 w 79860"/>
                <a:gd name="connsiteY65" fmla="*/ 52518 h 134694"/>
                <a:gd name="connsiteX66" fmla="*/ 31213 w 79860"/>
                <a:gd name="connsiteY66" fmla="*/ 59802 h 134694"/>
                <a:gd name="connsiteX67" fmla="*/ 34274 w 79860"/>
                <a:gd name="connsiteY67" fmla="*/ 62267 h 134694"/>
                <a:gd name="connsiteX68" fmla="*/ 33415 w 79860"/>
                <a:gd name="connsiteY68" fmla="*/ 56702 h 134694"/>
                <a:gd name="connsiteX69" fmla="*/ 39501 w 79860"/>
                <a:gd name="connsiteY69" fmla="*/ 57822 h 134694"/>
                <a:gd name="connsiteX70" fmla="*/ 40061 w 79860"/>
                <a:gd name="connsiteY70" fmla="*/ 52443 h 134694"/>
                <a:gd name="connsiteX71" fmla="*/ 48051 w 79860"/>
                <a:gd name="connsiteY71" fmla="*/ 59914 h 134694"/>
                <a:gd name="connsiteX72" fmla="*/ 53315 w 79860"/>
                <a:gd name="connsiteY72" fmla="*/ 59279 h 134694"/>
                <a:gd name="connsiteX73" fmla="*/ 56489 w 79860"/>
                <a:gd name="connsiteY73" fmla="*/ 47251 h 134694"/>
                <a:gd name="connsiteX74" fmla="*/ 56862 w 79860"/>
                <a:gd name="connsiteY74" fmla="*/ 37091 h 134694"/>
                <a:gd name="connsiteX75" fmla="*/ 56601 w 79860"/>
                <a:gd name="connsiteY75" fmla="*/ 32572 h 134694"/>
                <a:gd name="connsiteX76" fmla="*/ 58206 w 79860"/>
                <a:gd name="connsiteY76" fmla="*/ 30816 h 134694"/>
                <a:gd name="connsiteX77" fmla="*/ 57908 w 79860"/>
                <a:gd name="connsiteY77" fmla="*/ 24877 h 134694"/>
                <a:gd name="connsiteX78" fmla="*/ 53763 w 79860"/>
                <a:gd name="connsiteY78" fmla="*/ 23719 h 134694"/>
                <a:gd name="connsiteX79" fmla="*/ 54025 w 79860"/>
                <a:gd name="connsiteY79" fmla="*/ 18751 h 134694"/>
                <a:gd name="connsiteX80" fmla="*/ 54585 w 79860"/>
                <a:gd name="connsiteY80" fmla="*/ 15725 h 134694"/>
                <a:gd name="connsiteX81" fmla="*/ 44019 w 79860"/>
                <a:gd name="connsiteY81" fmla="*/ 14269 h 134694"/>
                <a:gd name="connsiteX82" fmla="*/ 45512 w 79860"/>
                <a:gd name="connsiteY82" fmla="*/ 11579 h 134694"/>
                <a:gd name="connsiteX83" fmla="*/ 52979 w 79860"/>
                <a:gd name="connsiteY83" fmla="*/ 13559 h 134694"/>
                <a:gd name="connsiteX84" fmla="*/ 57497 w 79860"/>
                <a:gd name="connsiteY84" fmla="*/ 6648 h 134694"/>
                <a:gd name="connsiteX85" fmla="*/ 62687 w 79860"/>
                <a:gd name="connsiteY85" fmla="*/ 4818 h 134694"/>
                <a:gd name="connsiteX86" fmla="*/ 64143 w 79860"/>
                <a:gd name="connsiteY86" fmla="*/ 0 h 134694"/>
                <a:gd name="connsiteX87" fmla="*/ 70938 w 79860"/>
                <a:gd name="connsiteY87" fmla="*/ 5453 h 134694"/>
                <a:gd name="connsiteX88" fmla="*/ 69594 w 79860"/>
                <a:gd name="connsiteY88" fmla="*/ 15763 h 134694"/>
                <a:gd name="connsiteX89" fmla="*/ 71647 w 79860"/>
                <a:gd name="connsiteY89" fmla="*/ 16697 h 134694"/>
                <a:gd name="connsiteX90" fmla="*/ 71311 w 79860"/>
                <a:gd name="connsiteY90" fmla="*/ 12961 h 13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9860" h="134694">
                  <a:moveTo>
                    <a:pt x="78330" y="6537"/>
                  </a:moveTo>
                  <a:lnTo>
                    <a:pt x="78330" y="18863"/>
                  </a:lnTo>
                  <a:lnTo>
                    <a:pt x="77285" y="28949"/>
                  </a:lnTo>
                  <a:lnTo>
                    <a:pt x="77621" y="39444"/>
                  </a:lnTo>
                  <a:lnTo>
                    <a:pt x="79861" y="47513"/>
                  </a:lnTo>
                  <a:lnTo>
                    <a:pt x="75157" y="80720"/>
                  </a:lnTo>
                  <a:lnTo>
                    <a:pt x="70714" y="80271"/>
                  </a:lnTo>
                  <a:lnTo>
                    <a:pt x="70266" y="84492"/>
                  </a:lnTo>
                  <a:lnTo>
                    <a:pt x="72693" y="88228"/>
                  </a:lnTo>
                  <a:lnTo>
                    <a:pt x="71834" y="94316"/>
                  </a:lnTo>
                  <a:lnTo>
                    <a:pt x="76575" y="101002"/>
                  </a:lnTo>
                  <a:lnTo>
                    <a:pt x="76127" y="105447"/>
                  </a:lnTo>
                  <a:lnTo>
                    <a:pt x="67204" y="102384"/>
                  </a:lnTo>
                  <a:lnTo>
                    <a:pt x="70490" y="108174"/>
                  </a:lnTo>
                  <a:lnTo>
                    <a:pt x="75978" y="118035"/>
                  </a:lnTo>
                  <a:lnTo>
                    <a:pt x="68250" y="117214"/>
                  </a:lnTo>
                  <a:lnTo>
                    <a:pt x="69482" y="130399"/>
                  </a:lnTo>
                  <a:lnTo>
                    <a:pt x="62911" y="131856"/>
                  </a:lnTo>
                  <a:lnTo>
                    <a:pt x="58580" y="134694"/>
                  </a:lnTo>
                  <a:lnTo>
                    <a:pt x="45699" y="130735"/>
                  </a:lnTo>
                  <a:lnTo>
                    <a:pt x="44280" y="123937"/>
                  </a:lnTo>
                  <a:lnTo>
                    <a:pt x="46147" y="115346"/>
                  </a:lnTo>
                  <a:lnTo>
                    <a:pt x="56526" y="115757"/>
                  </a:lnTo>
                  <a:lnTo>
                    <a:pt x="56825" y="110788"/>
                  </a:lnTo>
                  <a:lnTo>
                    <a:pt x="49656" y="111199"/>
                  </a:lnTo>
                  <a:lnTo>
                    <a:pt x="49656" y="108360"/>
                  </a:lnTo>
                  <a:lnTo>
                    <a:pt x="58169" y="102160"/>
                  </a:lnTo>
                  <a:lnTo>
                    <a:pt x="54697" y="98948"/>
                  </a:lnTo>
                  <a:lnTo>
                    <a:pt x="50478" y="100853"/>
                  </a:lnTo>
                  <a:lnTo>
                    <a:pt x="47043" y="106418"/>
                  </a:lnTo>
                  <a:lnTo>
                    <a:pt x="46670" y="100703"/>
                  </a:lnTo>
                  <a:lnTo>
                    <a:pt x="43757" y="101562"/>
                  </a:lnTo>
                  <a:lnTo>
                    <a:pt x="41293" y="109033"/>
                  </a:lnTo>
                  <a:lnTo>
                    <a:pt x="37560" y="111498"/>
                  </a:lnTo>
                  <a:lnTo>
                    <a:pt x="36888" y="117848"/>
                  </a:lnTo>
                  <a:lnTo>
                    <a:pt x="35543" y="112470"/>
                  </a:lnTo>
                  <a:lnTo>
                    <a:pt x="30279" y="110490"/>
                  </a:lnTo>
                  <a:lnTo>
                    <a:pt x="23857" y="97229"/>
                  </a:lnTo>
                  <a:lnTo>
                    <a:pt x="22588" y="97827"/>
                  </a:lnTo>
                  <a:lnTo>
                    <a:pt x="26546" y="110116"/>
                  </a:lnTo>
                  <a:lnTo>
                    <a:pt x="24978" y="113515"/>
                  </a:lnTo>
                  <a:lnTo>
                    <a:pt x="22401" y="108734"/>
                  </a:lnTo>
                  <a:lnTo>
                    <a:pt x="19751" y="111536"/>
                  </a:lnTo>
                  <a:lnTo>
                    <a:pt x="13926" y="107128"/>
                  </a:lnTo>
                  <a:lnTo>
                    <a:pt x="15270" y="94204"/>
                  </a:lnTo>
                  <a:lnTo>
                    <a:pt x="11910" y="95511"/>
                  </a:lnTo>
                  <a:lnTo>
                    <a:pt x="3248" y="105746"/>
                  </a:lnTo>
                  <a:lnTo>
                    <a:pt x="1979" y="95175"/>
                  </a:lnTo>
                  <a:lnTo>
                    <a:pt x="0" y="89273"/>
                  </a:lnTo>
                  <a:lnTo>
                    <a:pt x="6384" y="84978"/>
                  </a:lnTo>
                  <a:lnTo>
                    <a:pt x="17324" y="84978"/>
                  </a:lnTo>
                  <a:lnTo>
                    <a:pt x="18108" y="88713"/>
                  </a:lnTo>
                  <a:lnTo>
                    <a:pt x="23484" y="89535"/>
                  </a:lnTo>
                  <a:lnTo>
                    <a:pt x="23857" y="85986"/>
                  </a:lnTo>
                  <a:lnTo>
                    <a:pt x="29271" y="82064"/>
                  </a:lnTo>
                  <a:lnTo>
                    <a:pt x="29271" y="77993"/>
                  </a:lnTo>
                  <a:lnTo>
                    <a:pt x="23297" y="78553"/>
                  </a:lnTo>
                  <a:lnTo>
                    <a:pt x="17286" y="75789"/>
                  </a:lnTo>
                  <a:lnTo>
                    <a:pt x="11686" y="71419"/>
                  </a:lnTo>
                  <a:lnTo>
                    <a:pt x="16054" y="52742"/>
                  </a:lnTo>
                  <a:lnTo>
                    <a:pt x="19788" y="53116"/>
                  </a:lnTo>
                  <a:lnTo>
                    <a:pt x="23073" y="66189"/>
                  </a:lnTo>
                  <a:lnTo>
                    <a:pt x="27740" y="66675"/>
                  </a:lnTo>
                  <a:lnTo>
                    <a:pt x="24455" y="55469"/>
                  </a:lnTo>
                  <a:lnTo>
                    <a:pt x="24455" y="51734"/>
                  </a:lnTo>
                  <a:lnTo>
                    <a:pt x="27479" y="52518"/>
                  </a:lnTo>
                  <a:lnTo>
                    <a:pt x="31213" y="59802"/>
                  </a:lnTo>
                  <a:lnTo>
                    <a:pt x="34274" y="62267"/>
                  </a:lnTo>
                  <a:lnTo>
                    <a:pt x="33415" y="56702"/>
                  </a:lnTo>
                  <a:lnTo>
                    <a:pt x="39501" y="57822"/>
                  </a:lnTo>
                  <a:lnTo>
                    <a:pt x="40061" y="52443"/>
                  </a:lnTo>
                  <a:lnTo>
                    <a:pt x="48051" y="59914"/>
                  </a:lnTo>
                  <a:lnTo>
                    <a:pt x="53315" y="59279"/>
                  </a:lnTo>
                  <a:lnTo>
                    <a:pt x="56489" y="47251"/>
                  </a:lnTo>
                  <a:lnTo>
                    <a:pt x="56862" y="37091"/>
                  </a:lnTo>
                  <a:lnTo>
                    <a:pt x="56601" y="32572"/>
                  </a:lnTo>
                  <a:lnTo>
                    <a:pt x="58206" y="30816"/>
                  </a:lnTo>
                  <a:lnTo>
                    <a:pt x="57908" y="24877"/>
                  </a:lnTo>
                  <a:lnTo>
                    <a:pt x="53763" y="23719"/>
                  </a:lnTo>
                  <a:lnTo>
                    <a:pt x="54025" y="18751"/>
                  </a:lnTo>
                  <a:lnTo>
                    <a:pt x="54585" y="15725"/>
                  </a:lnTo>
                  <a:lnTo>
                    <a:pt x="44019" y="14269"/>
                  </a:lnTo>
                  <a:cubicBezTo>
                    <a:pt x="44019" y="14269"/>
                    <a:pt x="44803" y="11505"/>
                    <a:pt x="45512" y="11579"/>
                  </a:cubicBezTo>
                  <a:cubicBezTo>
                    <a:pt x="46222" y="11654"/>
                    <a:pt x="52979" y="13559"/>
                    <a:pt x="52979" y="13559"/>
                  </a:cubicBezTo>
                  <a:lnTo>
                    <a:pt x="57497" y="6648"/>
                  </a:lnTo>
                  <a:lnTo>
                    <a:pt x="62687" y="4818"/>
                  </a:lnTo>
                  <a:lnTo>
                    <a:pt x="64143" y="0"/>
                  </a:lnTo>
                  <a:lnTo>
                    <a:pt x="70938" y="5453"/>
                  </a:lnTo>
                  <a:lnTo>
                    <a:pt x="69594" y="15763"/>
                  </a:lnTo>
                  <a:lnTo>
                    <a:pt x="71647" y="16697"/>
                  </a:lnTo>
                  <a:lnTo>
                    <a:pt x="71311" y="12961"/>
                  </a:lnTo>
                  <a:close/>
                </a:path>
              </a:pathLst>
            </a:custGeom>
            <a:solidFill>
              <a:srgbClr val="CCCCCC"/>
            </a:solidFill>
            <a:ln w="7457" cap="rnd">
              <a:solidFill>
                <a:srgbClr val="FFFFFF"/>
              </a:solidFill>
              <a:prstDash val="solid"/>
              <a:round/>
            </a:ln>
          </p:spPr>
          <p:txBody>
            <a:bodyPr rtlCol="0" anchor="ctr"/>
            <a:lstStyle/>
            <a:p>
              <a:endParaRPr lang="it-CO"/>
            </a:p>
          </p:txBody>
        </p:sp>
        <p:sp>
          <p:nvSpPr>
            <p:cNvPr id="55" name="Figura a mano libera 54">
              <a:extLst>
                <a:ext uri="{FF2B5EF4-FFF2-40B4-BE49-F238E27FC236}">
                  <a16:creationId xmlns:a16="http://schemas.microsoft.com/office/drawing/2014/main" id="{D9CB2761-0131-8B63-C706-618D3BBB84A4}"/>
                </a:ext>
              </a:extLst>
            </p:cNvPr>
            <p:cNvSpPr/>
            <p:nvPr/>
          </p:nvSpPr>
          <p:spPr>
            <a:xfrm>
              <a:off x="6951911" y="5909248"/>
              <a:ext cx="44429" cy="42332"/>
            </a:xfrm>
            <a:custGeom>
              <a:avLst/>
              <a:gdLst>
                <a:gd name="connsiteX0" fmla="*/ 47006 w 47005"/>
                <a:gd name="connsiteY0" fmla="*/ 26110 h 44786"/>
                <a:gd name="connsiteX1" fmla="*/ 45027 w 47005"/>
                <a:gd name="connsiteY1" fmla="*/ 44786 h 44786"/>
                <a:gd name="connsiteX2" fmla="*/ 38754 w 47005"/>
                <a:gd name="connsiteY2" fmla="*/ 41275 h 44786"/>
                <a:gd name="connsiteX3" fmla="*/ 36178 w 47005"/>
                <a:gd name="connsiteY3" fmla="*/ 34328 h 44786"/>
                <a:gd name="connsiteX4" fmla="*/ 33826 w 47005"/>
                <a:gd name="connsiteY4" fmla="*/ 34103 h 44786"/>
                <a:gd name="connsiteX5" fmla="*/ 31175 w 47005"/>
                <a:gd name="connsiteY5" fmla="*/ 36681 h 44786"/>
                <a:gd name="connsiteX6" fmla="*/ 26770 w 47005"/>
                <a:gd name="connsiteY6" fmla="*/ 33356 h 44786"/>
                <a:gd name="connsiteX7" fmla="*/ 23409 w 47005"/>
                <a:gd name="connsiteY7" fmla="*/ 36083 h 44786"/>
                <a:gd name="connsiteX8" fmla="*/ 18780 w 47005"/>
                <a:gd name="connsiteY8" fmla="*/ 32348 h 44786"/>
                <a:gd name="connsiteX9" fmla="*/ 9521 w 47005"/>
                <a:gd name="connsiteY9" fmla="*/ 32348 h 44786"/>
                <a:gd name="connsiteX10" fmla="*/ 8886 w 47005"/>
                <a:gd name="connsiteY10" fmla="*/ 38698 h 44786"/>
                <a:gd name="connsiteX11" fmla="*/ 3734 w 47005"/>
                <a:gd name="connsiteY11" fmla="*/ 40267 h 44786"/>
                <a:gd name="connsiteX12" fmla="*/ 0 w 47005"/>
                <a:gd name="connsiteY12" fmla="*/ 36793 h 44786"/>
                <a:gd name="connsiteX13" fmla="*/ 1008 w 47005"/>
                <a:gd name="connsiteY13" fmla="*/ 27156 h 44786"/>
                <a:gd name="connsiteX14" fmla="*/ 13441 w 47005"/>
                <a:gd name="connsiteY14" fmla="*/ 24168 h 44786"/>
                <a:gd name="connsiteX15" fmla="*/ 17585 w 47005"/>
                <a:gd name="connsiteY15" fmla="*/ 19648 h 44786"/>
                <a:gd name="connsiteX16" fmla="*/ 13851 w 47005"/>
                <a:gd name="connsiteY16" fmla="*/ 17332 h 44786"/>
                <a:gd name="connsiteX17" fmla="*/ 9222 w 47005"/>
                <a:gd name="connsiteY17" fmla="*/ 20656 h 44786"/>
                <a:gd name="connsiteX18" fmla="*/ 6534 w 47005"/>
                <a:gd name="connsiteY18" fmla="*/ 14456 h 44786"/>
                <a:gd name="connsiteX19" fmla="*/ 747 w 47005"/>
                <a:gd name="connsiteY19" fmla="*/ 8629 h 44786"/>
                <a:gd name="connsiteX20" fmla="*/ 8214 w 47005"/>
                <a:gd name="connsiteY20" fmla="*/ 1793 h 44786"/>
                <a:gd name="connsiteX21" fmla="*/ 14337 w 47005"/>
                <a:gd name="connsiteY21" fmla="*/ 2428 h 44786"/>
                <a:gd name="connsiteX22" fmla="*/ 17361 w 47005"/>
                <a:gd name="connsiteY22" fmla="*/ 9899 h 44786"/>
                <a:gd name="connsiteX23" fmla="*/ 23185 w 47005"/>
                <a:gd name="connsiteY23" fmla="*/ 8367 h 44786"/>
                <a:gd name="connsiteX24" fmla="*/ 24791 w 47005"/>
                <a:gd name="connsiteY24" fmla="*/ 0 h 44786"/>
                <a:gd name="connsiteX25" fmla="*/ 34461 w 47005"/>
                <a:gd name="connsiteY25" fmla="*/ 7209 h 44786"/>
                <a:gd name="connsiteX26" fmla="*/ 33789 w 47005"/>
                <a:gd name="connsiteY26" fmla="*/ 13783 h 44786"/>
                <a:gd name="connsiteX27" fmla="*/ 27890 w 47005"/>
                <a:gd name="connsiteY27" fmla="*/ 15763 h 44786"/>
                <a:gd name="connsiteX28" fmla="*/ 27180 w 47005"/>
                <a:gd name="connsiteY28" fmla="*/ 22561 h 44786"/>
                <a:gd name="connsiteX29" fmla="*/ 32893 w 47005"/>
                <a:gd name="connsiteY29" fmla="*/ 22113 h 44786"/>
                <a:gd name="connsiteX30" fmla="*/ 37336 w 47005"/>
                <a:gd name="connsiteY30" fmla="*/ 25288 h 4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005" h="44786">
                  <a:moveTo>
                    <a:pt x="47006" y="26110"/>
                  </a:moveTo>
                  <a:lnTo>
                    <a:pt x="45027" y="44786"/>
                  </a:lnTo>
                  <a:lnTo>
                    <a:pt x="38754" y="41275"/>
                  </a:lnTo>
                  <a:lnTo>
                    <a:pt x="36178" y="34328"/>
                  </a:lnTo>
                  <a:lnTo>
                    <a:pt x="33826" y="34103"/>
                  </a:lnTo>
                  <a:lnTo>
                    <a:pt x="31175" y="36681"/>
                  </a:lnTo>
                  <a:lnTo>
                    <a:pt x="26770" y="33356"/>
                  </a:lnTo>
                  <a:lnTo>
                    <a:pt x="23409" y="36083"/>
                  </a:lnTo>
                  <a:lnTo>
                    <a:pt x="18780" y="32348"/>
                  </a:lnTo>
                  <a:lnTo>
                    <a:pt x="9521" y="32348"/>
                  </a:lnTo>
                  <a:lnTo>
                    <a:pt x="8886" y="38698"/>
                  </a:lnTo>
                  <a:lnTo>
                    <a:pt x="3734" y="40267"/>
                  </a:lnTo>
                  <a:lnTo>
                    <a:pt x="0" y="36793"/>
                  </a:lnTo>
                  <a:lnTo>
                    <a:pt x="1008" y="27156"/>
                  </a:lnTo>
                  <a:lnTo>
                    <a:pt x="13441" y="24168"/>
                  </a:lnTo>
                  <a:lnTo>
                    <a:pt x="17585" y="19648"/>
                  </a:lnTo>
                  <a:cubicBezTo>
                    <a:pt x="17585" y="19648"/>
                    <a:pt x="15382" y="16809"/>
                    <a:pt x="13851" y="17332"/>
                  </a:cubicBezTo>
                  <a:cubicBezTo>
                    <a:pt x="12187" y="18260"/>
                    <a:pt x="10634" y="19375"/>
                    <a:pt x="9222" y="20656"/>
                  </a:cubicBezTo>
                  <a:lnTo>
                    <a:pt x="6534" y="14456"/>
                  </a:lnTo>
                  <a:lnTo>
                    <a:pt x="747" y="8629"/>
                  </a:lnTo>
                  <a:lnTo>
                    <a:pt x="8214" y="1793"/>
                  </a:lnTo>
                  <a:lnTo>
                    <a:pt x="14337" y="2428"/>
                  </a:lnTo>
                  <a:lnTo>
                    <a:pt x="17361" y="9899"/>
                  </a:lnTo>
                  <a:lnTo>
                    <a:pt x="23185" y="8367"/>
                  </a:lnTo>
                  <a:lnTo>
                    <a:pt x="24791" y="0"/>
                  </a:lnTo>
                  <a:lnTo>
                    <a:pt x="34461" y="7209"/>
                  </a:lnTo>
                  <a:lnTo>
                    <a:pt x="33789" y="13783"/>
                  </a:lnTo>
                  <a:lnTo>
                    <a:pt x="27890" y="15763"/>
                  </a:lnTo>
                  <a:lnTo>
                    <a:pt x="27180" y="22561"/>
                  </a:lnTo>
                  <a:lnTo>
                    <a:pt x="32893" y="22113"/>
                  </a:lnTo>
                  <a:lnTo>
                    <a:pt x="37336" y="25288"/>
                  </a:lnTo>
                  <a:close/>
                </a:path>
              </a:pathLst>
            </a:custGeom>
            <a:solidFill>
              <a:srgbClr val="CCCCCC"/>
            </a:solidFill>
            <a:ln w="7457" cap="rnd">
              <a:solidFill>
                <a:srgbClr val="FFFFFF"/>
              </a:solidFill>
              <a:prstDash val="solid"/>
              <a:round/>
            </a:ln>
          </p:spPr>
          <p:txBody>
            <a:bodyPr rtlCol="0" anchor="ctr"/>
            <a:lstStyle/>
            <a:p>
              <a:endParaRPr lang="it-CO"/>
            </a:p>
          </p:txBody>
        </p:sp>
        <p:sp>
          <p:nvSpPr>
            <p:cNvPr id="56" name="Figura a mano libera 55">
              <a:extLst>
                <a:ext uri="{FF2B5EF4-FFF2-40B4-BE49-F238E27FC236}">
                  <a16:creationId xmlns:a16="http://schemas.microsoft.com/office/drawing/2014/main" id="{B7A43841-7511-078F-1780-693102885F67}"/>
                </a:ext>
              </a:extLst>
            </p:cNvPr>
            <p:cNvSpPr/>
            <p:nvPr/>
          </p:nvSpPr>
          <p:spPr>
            <a:xfrm>
              <a:off x="7021432" y="5971987"/>
              <a:ext cx="7305" cy="17759"/>
            </a:xfrm>
            <a:custGeom>
              <a:avLst/>
              <a:gdLst>
                <a:gd name="connsiteX0" fmla="*/ 0 w 7728"/>
                <a:gd name="connsiteY0" fmla="*/ 18789 h 18788"/>
                <a:gd name="connsiteX1" fmla="*/ 7169 w 7728"/>
                <a:gd name="connsiteY1" fmla="*/ 13821 h 18788"/>
                <a:gd name="connsiteX2" fmla="*/ 7729 w 7728"/>
                <a:gd name="connsiteY2" fmla="*/ 8442 h 18788"/>
                <a:gd name="connsiteX3" fmla="*/ 1979 w 7728"/>
                <a:gd name="connsiteY3" fmla="*/ 0 h 18788"/>
                <a:gd name="connsiteX4" fmla="*/ 0 w 7728"/>
                <a:gd name="connsiteY4" fmla="*/ 18789 h 1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8" h="18788">
                  <a:moveTo>
                    <a:pt x="0" y="18789"/>
                  </a:moveTo>
                  <a:lnTo>
                    <a:pt x="7169" y="13821"/>
                  </a:lnTo>
                  <a:lnTo>
                    <a:pt x="7729" y="8442"/>
                  </a:lnTo>
                  <a:lnTo>
                    <a:pt x="1979" y="0"/>
                  </a:lnTo>
                  <a:lnTo>
                    <a:pt x="0" y="18789"/>
                  </a:lnTo>
                  <a:close/>
                </a:path>
              </a:pathLst>
            </a:custGeom>
            <a:solidFill>
              <a:srgbClr val="CCCCCC"/>
            </a:solidFill>
            <a:ln w="7457" cap="rnd">
              <a:solidFill>
                <a:srgbClr val="FFFFFF"/>
              </a:solidFill>
              <a:prstDash val="solid"/>
              <a:round/>
            </a:ln>
          </p:spPr>
          <p:txBody>
            <a:bodyPr rtlCol="0" anchor="ctr"/>
            <a:lstStyle/>
            <a:p>
              <a:endParaRPr lang="it-CO"/>
            </a:p>
          </p:txBody>
        </p:sp>
        <p:sp>
          <p:nvSpPr>
            <p:cNvPr id="57" name="Figura a mano libera 56">
              <a:extLst>
                <a:ext uri="{FF2B5EF4-FFF2-40B4-BE49-F238E27FC236}">
                  <a16:creationId xmlns:a16="http://schemas.microsoft.com/office/drawing/2014/main" id="{31E073F4-3D88-08CD-9FE2-C1BCF6C3C749}"/>
                </a:ext>
              </a:extLst>
            </p:cNvPr>
            <p:cNvSpPr/>
            <p:nvPr/>
          </p:nvSpPr>
          <p:spPr>
            <a:xfrm>
              <a:off x="6950464" y="6014461"/>
              <a:ext cx="75097" cy="56384"/>
            </a:xfrm>
            <a:custGeom>
              <a:avLst/>
              <a:gdLst>
                <a:gd name="connsiteX0" fmla="*/ 67130 w 79450"/>
                <a:gd name="connsiteY0" fmla="*/ 49717 h 59652"/>
                <a:gd name="connsiteX1" fmla="*/ 70863 w 79450"/>
                <a:gd name="connsiteY1" fmla="*/ 45122 h 59652"/>
                <a:gd name="connsiteX2" fmla="*/ 79451 w 79450"/>
                <a:gd name="connsiteY2" fmla="*/ 37951 h 59652"/>
                <a:gd name="connsiteX3" fmla="*/ 75082 w 79450"/>
                <a:gd name="connsiteY3" fmla="*/ 26558 h 59652"/>
                <a:gd name="connsiteX4" fmla="*/ 67876 w 79450"/>
                <a:gd name="connsiteY4" fmla="*/ 15128 h 59652"/>
                <a:gd name="connsiteX5" fmla="*/ 57945 w 79450"/>
                <a:gd name="connsiteY5" fmla="*/ 16921 h 59652"/>
                <a:gd name="connsiteX6" fmla="*/ 65412 w 79450"/>
                <a:gd name="connsiteY6" fmla="*/ 19386 h 59652"/>
                <a:gd name="connsiteX7" fmla="*/ 61268 w 79450"/>
                <a:gd name="connsiteY7" fmla="*/ 24877 h 59652"/>
                <a:gd name="connsiteX8" fmla="*/ 55406 w 79450"/>
                <a:gd name="connsiteY8" fmla="*/ 21889 h 59652"/>
                <a:gd name="connsiteX9" fmla="*/ 48947 w 79450"/>
                <a:gd name="connsiteY9" fmla="*/ 26894 h 59652"/>
                <a:gd name="connsiteX10" fmla="*/ 53390 w 79450"/>
                <a:gd name="connsiteY10" fmla="*/ 34365 h 59652"/>
                <a:gd name="connsiteX11" fmla="*/ 51971 w 79450"/>
                <a:gd name="connsiteY11" fmla="*/ 36344 h 59652"/>
                <a:gd name="connsiteX12" fmla="*/ 47827 w 79450"/>
                <a:gd name="connsiteY12" fmla="*/ 37316 h 59652"/>
                <a:gd name="connsiteX13" fmla="*/ 38605 w 79450"/>
                <a:gd name="connsiteY13" fmla="*/ 34925 h 59652"/>
                <a:gd name="connsiteX14" fmla="*/ 39427 w 79450"/>
                <a:gd name="connsiteY14" fmla="*/ 27193 h 59652"/>
                <a:gd name="connsiteX15" fmla="*/ 37560 w 79450"/>
                <a:gd name="connsiteY15" fmla="*/ 26745 h 59652"/>
                <a:gd name="connsiteX16" fmla="*/ 36477 w 79450"/>
                <a:gd name="connsiteY16" fmla="*/ 19050 h 59652"/>
                <a:gd name="connsiteX17" fmla="*/ 28077 w 79450"/>
                <a:gd name="connsiteY17" fmla="*/ 19834 h 59652"/>
                <a:gd name="connsiteX18" fmla="*/ 23148 w 79450"/>
                <a:gd name="connsiteY18" fmla="*/ 16921 h 59652"/>
                <a:gd name="connsiteX19" fmla="*/ 23671 w 79450"/>
                <a:gd name="connsiteY19" fmla="*/ 12214 h 59652"/>
                <a:gd name="connsiteX20" fmla="*/ 18332 w 79450"/>
                <a:gd name="connsiteY20" fmla="*/ 10944 h 59652"/>
                <a:gd name="connsiteX21" fmla="*/ 16764 w 79450"/>
                <a:gd name="connsiteY21" fmla="*/ 12438 h 59652"/>
                <a:gd name="connsiteX22" fmla="*/ 9073 w 79450"/>
                <a:gd name="connsiteY22" fmla="*/ 1905 h 59652"/>
                <a:gd name="connsiteX23" fmla="*/ 4294 w 79450"/>
                <a:gd name="connsiteY23" fmla="*/ 0 h 59652"/>
                <a:gd name="connsiteX24" fmla="*/ 7542 w 79450"/>
                <a:gd name="connsiteY24" fmla="*/ 9824 h 59652"/>
                <a:gd name="connsiteX25" fmla="*/ 7542 w 79450"/>
                <a:gd name="connsiteY25" fmla="*/ 13559 h 59652"/>
                <a:gd name="connsiteX26" fmla="*/ 22476 w 79450"/>
                <a:gd name="connsiteY26" fmla="*/ 23533 h 59652"/>
                <a:gd name="connsiteX27" fmla="*/ 24604 w 79450"/>
                <a:gd name="connsiteY27" fmla="*/ 23756 h 59652"/>
                <a:gd name="connsiteX28" fmla="*/ 19788 w 79450"/>
                <a:gd name="connsiteY28" fmla="*/ 30966 h 59652"/>
                <a:gd name="connsiteX29" fmla="*/ 17884 w 79450"/>
                <a:gd name="connsiteY29" fmla="*/ 33393 h 59652"/>
                <a:gd name="connsiteX30" fmla="*/ 7878 w 79450"/>
                <a:gd name="connsiteY30" fmla="*/ 29658 h 59652"/>
                <a:gd name="connsiteX31" fmla="*/ 12843 w 79450"/>
                <a:gd name="connsiteY31" fmla="*/ 22710 h 59652"/>
                <a:gd name="connsiteX32" fmla="*/ 7467 w 79450"/>
                <a:gd name="connsiteY32" fmla="*/ 22150 h 59652"/>
                <a:gd name="connsiteX33" fmla="*/ 0 w 79450"/>
                <a:gd name="connsiteY33" fmla="*/ 29621 h 59652"/>
                <a:gd name="connsiteX34" fmla="*/ 11201 w 79450"/>
                <a:gd name="connsiteY34" fmla="*/ 37689 h 59652"/>
                <a:gd name="connsiteX35" fmla="*/ 8438 w 79450"/>
                <a:gd name="connsiteY35" fmla="*/ 50688 h 59652"/>
                <a:gd name="connsiteX36" fmla="*/ 14748 w 79450"/>
                <a:gd name="connsiteY36" fmla="*/ 51323 h 59652"/>
                <a:gd name="connsiteX37" fmla="*/ 19863 w 79450"/>
                <a:gd name="connsiteY37" fmla="*/ 41200 h 59652"/>
                <a:gd name="connsiteX38" fmla="*/ 26546 w 79450"/>
                <a:gd name="connsiteY38" fmla="*/ 38585 h 59652"/>
                <a:gd name="connsiteX39" fmla="*/ 37971 w 79450"/>
                <a:gd name="connsiteY39" fmla="*/ 40490 h 59652"/>
                <a:gd name="connsiteX40" fmla="*/ 49171 w 79450"/>
                <a:gd name="connsiteY40" fmla="*/ 42358 h 59652"/>
                <a:gd name="connsiteX41" fmla="*/ 49171 w 79450"/>
                <a:gd name="connsiteY41" fmla="*/ 46093 h 59652"/>
                <a:gd name="connsiteX42" fmla="*/ 41181 w 79450"/>
                <a:gd name="connsiteY42" fmla="*/ 49829 h 59652"/>
                <a:gd name="connsiteX43" fmla="*/ 42301 w 79450"/>
                <a:gd name="connsiteY43" fmla="*/ 59653 h 59652"/>
                <a:gd name="connsiteX44" fmla="*/ 58692 w 79450"/>
                <a:gd name="connsiteY44" fmla="*/ 48447 h 59652"/>
                <a:gd name="connsiteX45" fmla="*/ 61716 w 79450"/>
                <a:gd name="connsiteY45" fmla="*/ 46616 h 5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9450" h="59652">
                  <a:moveTo>
                    <a:pt x="67130" y="49717"/>
                  </a:moveTo>
                  <a:lnTo>
                    <a:pt x="70863" y="45122"/>
                  </a:lnTo>
                  <a:lnTo>
                    <a:pt x="79451" y="37951"/>
                  </a:lnTo>
                  <a:lnTo>
                    <a:pt x="75082" y="26558"/>
                  </a:lnTo>
                  <a:lnTo>
                    <a:pt x="67876" y="15128"/>
                  </a:lnTo>
                  <a:lnTo>
                    <a:pt x="57945" y="16921"/>
                  </a:lnTo>
                  <a:lnTo>
                    <a:pt x="65412" y="19386"/>
                  </a:lnTo>
                  <a:lnTo>
                    <a:pt x="61268" y="24877"/>
                  </a:lnTo>
                  <a:lnTo>
                    <a:pt x="55406" y="21889"/>
                  </a:lnTo>
                  <a:lnTo>
                    <a:pt x="48947" y="26894"/>
                  </a:lnTo>
                  <a:lnTo>
                    <a:pt x="53390" y="34365"/>
                  </a:lnTo>
                  <a:lnTo>
                    <a:pt x="51971" y="36344"/>
                  </a:lnTo>
                  <a:lnTo>
                    <a:pt x="47827" y="37316"/>
                  </a:lnTo>
                  <a:lnTo>
                    <a:pt x="38605" y="34925"/>
                  </a:lnTo>
                  <a:lnTo>
                    <a:pt x="39427" y="27193"/>
                  </a:lnTo>
                  <a:lnTo>
                    <a:pt x="37560" y="26745"/>
                  </a:lnTo>
                  <a:lnTo>
                    <a:pt x="36477" y="19050"/>
                  </a:lnTo>
                  <a:lnTo>
                    <a:pt x="28077" y="19834"/>
                  </a:lnTo>
                  <a:lnTo>
                    <a:pt x="23148" y="16921"/>
                  </a:lnTo>
                  <a:lnTo>
                    <a:pt x="23671" y="12214"/>
                  </a:lnTo>
                  <a:lnTo>
                    <a:pt x="18332" y="10944"/>
                  </a:lnTo>
                  <a:lnTo>
                    <a:pt x="16764" y="12438"/>
                  </a:lnTo>
                  <a:lnTo>
                    <a:pt x="9073" y="1905"/>
                  </a:lnTo>
                  <a:lnTo>
                    <a:pt x="4294" y="0"/>
                  </a:lnTo>
                  <a:lnTo>
                    <a:pt x="7542" y="9824"/>
                  </a:lnTo>
                  <a:lnTo>
                    <a:pt x="7542" y="13559"/>
                  </a:lnTo>
                  <a:lnTo>
                    <a:pt x="22476" y="23533"/>
                  </a:lnTo>
                  <a:lnTo>
                    <a:pt x="24604" y="23756"/>
                  </a:lnTo>
                  <a:lnTo>
                    <a:pt x="19788" y="30966"/>
                  </a:lnTo>
                  <a:cubicBezTo>
                    <a:pt x="19788" y="30966"/>
                    <a:pt x="18630" y="33207"/>
                    <a:pt x="17884" y="33393"/>
                  </a:cubicBezTo>
                  <a:cubicBezTo>
                    <a:pt x="14482" y="32334"/>
                    <a:pt x="11142" y="31087"/>
                    <a:pt x="7878" y="29658"/>
                  </a:cubicBezTo>
                  <a:lnTo>
                    <a:pt x="12843" y="22710"/>
                  </a:lnTo>
                  <a:lnTo>
                    <a:pt x="7467" y="22150"/>
                  </a:lnTo>
                  <a:lnTo>
                    <a:pt x="0" y="29621"/>
                  </a:lnTo>
                  <a:lnTo>
                    <a:pt x="11201" y="37689"/>
                  </a:lnTo>
                  <a:lnTo>
                    <a:pt x="8438" y="50688"/>
                  </a:lnTo>
                  <a:lnTo>
                    <a:pt x="14748" y="51323"/>
                  </a:lnTo>
                  <a:lnTo>
                    <a:pt x="19863" y="41200"/>
                  </a:lnTo>
                  <a:lnTo>
                    <a:pt x="26546" y="38585"/>
                  </a:lnTo>
                  <a:lnTo>
                    <a:pt x="37971" y="40490"/>
                  </a:lnTo>
                  <a:lnTo>
                    <a:pt x="49171" y="42358"/>
                  </a:lnTo>
                  <a:lnTo>
                    <a:pt x="49171" y="46093"/>
                  </a:lnTo>
                  <a:lnTo>
                    <a:pt x="41181" y="49829"/>
                  </a:lnTo>
                  <a:lnTo>
                    <a:pt x="42301" y="59653"/>
                  </a:lnTo>
                  <a:lnTo>
                    <a:pt x="58692" y="48447"/>
                  </a:lnTo>
                  <a:lnTo>
                    <a:pt x="61716" y="46616"/>
                  </a:lnTo>
                  <a:close/>
                </a:path>
              </a:pathLst>
            </a:custGeom>
            <a:solidFill>
              <a:srgbClr val="CCCCCC"/>
            </a:solidFill>
            <a:ln w="7457" cap="rnd">
              <a:solidFill>
                <a:srgbClr val="FFFFFF"/>
              </a:solidFill>
              <a:prstDash val="solid"/>
              <a:round/>
            </a:ln>
          </p:spPr>
          <p:txBody>
            <a:bodyPr rtlCol="0" anchor="ctr"/>
            <a:lstStyle/>
            <a:p>
              <a:endParaRPr lang="it-CO"/>
            </a:p>
          </p:txBody>
        </p:sp>
        <p:sp>
          <p:nvSpPr>
            <p:cNvPr id="58" name="Figura a mano libera 57">
              <a:extLst>
                <a:ext uri="{FF2B5EF4-FFF2-40B4-BE49-F238E27FC236}">
                  <a16:creationId xmlns:a16="http://schemas.microsoft.com/office/drawing/2014/main" id="{A7B8E52B-0AE9-027D-E21D-9E699AD509A8}"/>
                </a:ext>
              </a:extLst>
            </p:cNvPr>
            <p:cNvSpPr/>
            <p:nvPr/>
          </p:nvSpPr>
          <p:spPr>
            <a:xfrm>
              <a:off x="6944007" y="6061065"/>
              <a:ext cx="26749" cy="35553"/>
            </a:xfrm>
            <a:custGeom>
              <a:avLst/>
              <a:gdLst>
                <a:gd name="connsiteX0" fmla="*/ 20348 w 28300"/>
                <a:gd name="connsiteY0" fmla="*/ 15875 h 37614"/>
                <a:gd name="connsiteX1" fmla="*/ 28300 w 28300"/>
                <a:gd name="connsiteY1" fmla="*/ 5790 h 37614"/>
                <a:gd name="connsiteX2" fmla="*/ 12358 w 28300"/>
                <a:gd name="connsiteY2" fmla="*/ 6014 h 37614"/>
                <a:gd name="connsiteX3" fmla="*/ 9184 w 28300"/>
                <a:gd name="connsiteY3" fmla="*/ 0 h 37614"/>
                <a:gd name="connsiteX4" fmla="*/ 6459 w 28300"/>
                <a:gd name="connsiteY4" fmla="*/ 8031 h 37614"/>
                <a:gd name="connsiteX5" fmla="*/ 10715 w 28300"/>
                <a:gd name="connsiteY5" fmla="*/ 14866 h 37614"/>
                <a:gd name="connsiteX6" fmla="*/ 5526 w 28300"/>
                <a:gd name="connsiteY6" fmla="*/ 16958 h 37614"/>
                <a:gd name="connsiteX7" fmla="*/ 2912 w 28300"/>
                <a:gd name="connsiteY7" fmla="*/ 19274 h 37614"/>
                <a:gd name="connsiteX8" fmla="*/ 560 w 28300"/>
                <a:gd name="connsiteY8" fmla="*/ 19013 h 37614"/>
                <a:gd name="connsiteX9" fmla="*/ 0 w 28300"/>
                <a:gd name="connsiteY9" fmla="*/ 24205 h 37614"/>
                <a:gd name="connsiteX10" fmla="*/ 5413 w 28300"/>
                <a:gd name="connsiteY10" fmla="*/ 24765 h 37614"/>
                <a:gd name="connsiteX11" fmla="*/ 1904 w 28300"/>
                <a:gd name="connsiteY11" fmla="*/ 28911 h 37614"/>
                <a:gd name="connsiteX12" fmla="*/ 8102 w 28300"/>
                <a:gd name="connsiteY12" fmla="*/ 37615 h 37614"/>
                <a:gd name="connsiteX13" fmla="*/ 13478 w 28300"/>
                <a:gd name="connsiteY13" fmla="*/ 36046 h 37614"/>
                <a:gd name="connsiteX14" fmla="*/ 13964 w 28300"/>
                <a:gd name="connsiteY14" fmla="*/ 31377 h 37614"/>
                <a:gd name="connsiteX15" fmla="*/ 10230 w 28300"/>
                <a:gd name="connsiteY15" fmla="*/ 28837 h 37614"/>
                <a:gd name="connsiteX16" fmla="*/ 14188 w 28300"/>
                <a:gd name="connsiteY16" fmla="*/ 27566 h 37614"/>
                <a:gd name="connsiteX17" fmla="*/ 16428 w 28300"/>
                <a:gd name="connsiteY17" fmla="*/ 24018 h 37614"/>
                <a:gd name="connsiteX18" fmla="*/ 13403 w 28300"/>
                <a:gd name="connsiteY18" fmla="*/ 22263 h 37614"/>
                <a:gd name="connsiteX19" fmla="*/ 13179 w 28300"/>
                <a:gd name="connsiteY19" fmla="*/ 12028 h 37614"/>
                <a:gd name="connsiteX20" fmla="*/ 16913 w 28300"/>
                <a:gd name="connsiteY20" fmla="*/ 12924 h 37614"/>
                <a:gd name="connsiteX21" fmla="*/ 17212 w 28300"/>
                <a:gd name="connsiteY21" fmla="*/ 16660 h 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00" h="37614">
                  <a:moveTo>
                    <a:pt x="20348" y="15875"/>
                  </a:moveTo>
                  <a:cubicBezTo>
                    <a:pt x="21393" y="15053"/>
                    <a:pt x="28300" y="5790"/>
                    <a:pt x="28300" y="5790"/>
                  </a:cubicBezTo>
                  <a:lnTo>
                    <a:pt x="12358" y="6014"/>
                  </a:lnTo>
                  <a:lnTo>
                    <a:pt x="9184" y="0"/>
                  </a:lnTo>
                  <a:lnTo>
                    <a:pt x="6459" y="8031"/>
                  </a:lnTo>
                  <a:lnTo>
                    <a:pt x="10715" y="14866"/>
                  </a:lnTo>
                  <a:lnTo>
                    <a:pt x="5526" y="16958"/>
                  </a:lnTo>
                  <a:lnTo>
                    <a:pt x="2912" y="19274"/>
                  </a:lnTo>
                  <a:lnTo>
                    <a:pt x="560" y="19013"/>
                  </a:lnTo>
                  <a:lnTo>
                    <a:pt x="0" y="24205"/>
                  </a:lnTo>
                  <a:lnTo>
                    <a:pt x="5413" y="24765"/>
                  </a:lnTo>
                  <a:lnTo>
                    <a:pt x="1904" y="28911"/>
                  </a:lnTo>
                  <a:lnTo>
                    <a:pt x="8102" y="37615"/>
                  </a:lnTo>
                  <a:lnTo>
                    <a:pt x="13478" y="36046"/>
                  </a:lnTo>
                  <a:lnTo>
                    <a:pt x="13964" y="31377"/>
                  </a:lnTo>
                  <a:lnTo>
                    <a:pt x="10230" y="28837"/>
                  </a:lnTo>
                  <a:lnTo>
                    <a:pt x="14188" y="27566"/>
                  </a:lnTo>
                  <a:lnTo>
                    <a:pt x="16428" y="24018"/>
                  </a:lnTo>
                  <a:lnTo>
                    <a:pt x="13403" y="22263"/>
                  </a:lnTo>
                  <a:lnTo>
                    <a:pt x="13179" y="12028"/>
                  </a:lnTo>
                  <a:lnTo>
                    <a:pt x="16913" y="12924"/>
                  </a:lnTo>
                  <a:lnTo>
                    <a:pt x="17212" y="16660"/>
                  </a:lnTo>
                  <a:close/>
                </a:path>
              </a:pathLst>
            </a:custGeom>
            <a:solidFill>
              <a:srgbClr val="CCCCCC"/>
            </a:solidFill>
            <a:ln w="7457" cap="rnd">
              <a:solidFill>
                <a:srgbClr val="FFFFFF"/>
              </a:solidFill>
              <a:prstDash val="solid"/>
              <a:round/>
            </a:ln>
          </p:spPr>
          <p:txBody>
            <a:bodyPr rtlCol="0" anchor="ctr"/>
            <a:lstStyle/>
            <a:p>
              <a:endParaRPr lang="it-CO"/>
            </a:p>
          </p:txBody>
        </p:sp>
        <p:sp>
          <p:nvSpPr>
            <p:cNvPr id="59" name="Figura a mano libera 58">
              <a:extLst>
                <a:ext uri="{FF2B5EF4-FFF2-40B4-BE49-F238E27FC236}">
                  <a16:creationId xmlns:a16="http://schemas.microsoft.com/office/drawing/2014/main" id="{CE47976F-05A8-C9B7-9D34-D65202A76124}"/>
                </a:ext>
              </a:extLst>
            </p:cNvPr>
            <p:cNvSpPr/>
            <p:nvPr/>
          </p:nvSpPr>
          <p:spPr>
            <a:xfrm>
              <a:off x="6998494" y="6066502"/>
              <a:ext cx="23539" cy="39789"/>
            </a:xfrm>
            <a:custGeom>
              <a:avLst/>
              <a:gdLst>
                <a:gd name="connsiteX0" fmla="*/ 5302 w 24903"/>
                <a:gd name="connsiteY0" fmla="*/ 0 h 42096"/>
                <a:gd name="connsiteX1" fmla="*/ 15383 w 24903"/>
                <a:gd name="connsiteY1" fmla="*/ 3437 h 42096"/>
                <a:gd name="connsiteX2" fmla="*/ 16503 w 24903"/>
                <a:gd name="connsiteY2" fmla="*/ 13074 h 42096"/>
                <a:gd name="connsiteX3" fmla="*/ 19713 w 24903"/>
                <a:gd name="connsiteY3" fmla="*/ 25512 h 42096"/>
                <a:gd name="connsiteX4" fmla="*/ 24903 w 24903"/>
                <a:gd name="connsiteY4" fmla="*/ 34850 h 42096"/>
                <a:gd name="connsiteX5" fmla="*/ 24156 w 24903"/>
                <a:gd name="connsiteY5" fmla="*/ 42097 h 42096"/>
                <a:gd name="connsiteX6" fmla="*/ 22514 w 24903"/>
                <a:gd name="connsiteY6" fmla="*/ 42097 h 42096"/>
                <a:gd name="connsiteX7" fmla="*/ 22066 w 24903"/>
                <a:gd name="connsiteY7" fmla="*/ 34925 h 42096"/>
                <a:gd name="connsiteX8" fmla="*/ 17548 w 24903"/>
                <a:gd name="connsiteY8" fmla="*/ 35149 h 42096"/>
                <a:gd name="connsiteX9" fmla="*/ 16166 w 24903"/>
                <a:gd name="connsiteY9" fmla="*/ 41424 h 42096"/>
                <a:gd name="connsiteX10" fmla="*/ 12657 w 24903"/>
                <a:gd name="connsiteY10" fmla="*/ 41051 h 42096"/>
                <a:gd name="connsiteX11" fmla="*/ 9707 w 24903"/>
                <a:gd name="connsiteY11" fmla="*/ 26110 h 42096"/>
                <a:gd name="connsiteX12" fmla="*/ 2651 w 24903"/>
                <a:gd name="connsiteY12" fmla="*/ 25587 h 42096"/>
                <a:gd name="connsiteX13" fmla="*/ 3360 w 24903"/>
                <a:gd name="connsiteY13" fmla="*/ 18901 h 42096"/>
                <a:gd name="connsiteX14" fmla="*/ 8886 w 24903"/>
                <a:gd name="connsiteY14" fmla="*/ 15800 h 42096"/>
                <a:gd name="connsiteX15" fmla="*/ 10043 w 24903"/>
                <a:gd name="connsiteY15" fmla="*/ 11654 h 42096"/>
                <a:gd name="connsiteX16" fmla="*/ 13105 w 24903"/>
                <a:gd name="connsiteY16" fmla="*/ 11990 h 42096"/>
                <a:gd name="connsiteX17" fmla="*/ 12246 w 24903"/>
                <a:gd name="connsiteY17" fmla="*/ 7471 h 42096"/>
                <a:gd name="connsiteX18" fmla="*/ 0 w 24903"/>
                <a:gd name="connsiteY18" fmla="*/ 6910 h 42096"/>
                <a:gd name="connsiteX19" fmla="*/ 485 w 24903"/>
                <a:gd name="connsiteY19" fmla="*/ 2204 h 4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 h="42096">
                  <a:moveTo>
                    <a:pt x="5302" y="0"/>
                  </a:moveTo>
                  <a:lnTo>
                    <a:pt x="15383" y="3437"/>
                  </a:lnTo>
                  <a:cubicBezTo>
                    <a:pt x="15383" y="3437"/>
                    <a:pt x="16614" y="12102"/>
                    <a:pt x="16503" y="13074"/>
                  </a:cubicBezTo>
                  <a:cubicBezTo>
                    <a:pt x="16390" y="14045"/>
                    <a:pt x="19713" y="25512"/>
                    <a:pt x="19713" y="25512"/>
                  </a:cubicBezTo>
                  <a:lnTo>
                    <a:pt x="24903" y="34850"/>
                  </a:lnTo>
                  <a:lnTo>
                    <a:pt x="24156" y="42097"/>
                  </a:lnTo>
                  <a:lnTo>
                    <a:pt x="22514" y="42097"/>
                  </a:lnTo>
                  <a:cubicBezTo>
                    <a:pt x="22514" y="42097"/>
                    <a:pt x="22775" y="35000"/>
                    <a:pt x="22066" y="34925"/>
                  </a:cubicBezTo>
                  <a:cubicBezTo>
                    <a:pt x="21356" y="34850"/>
                    <a:pt x="17548" y="35149"/>
                    <a:pt x="17548" y="35149"/>
                  </a:cubicBezTo>
                  <a:lnTo>
                    <a:pt x="16166" y="41424"/>
                  </a:lnTo>
                  <a:lnTo>
                    <a:pt x="12657" y="41051"/>
                  </a:lnTo>
                  <a:lnTo>
                    <a:pt x="9707" y="26110"/>
                  </a:lnTo>
                  <a:lnTo>
                    <a:pt x="2651" y="25587"/>
                  </a:lnTo>
                  <a:lnTo>
                    <a:pt x="3360" y="18901"/>
                  </a:lnTo>
                  <a:lnTo>
                    <a:pt x="8886" y="15800"/>
                  </a:lnTo>
                  <a:lnTo>
                    <a:pt x="10043" y="11654"/>
                  </a:lnTo>
                  <a:lnTo>
                    <a:pt x="13105" y="11990"/>
                  </a:lnTo>
                  <a:lnTo>
                    <a:pt x="12246" y="7471"/>
                  </a:lnTo>
                  <a:lnTo>
                    <a:pt x="0" y="6910"/>
                  </a:lnTo>
                  <a:lnTo>
                    <a:pt x="485" y="2204"/>
                  </a:lnTo>
                  <a:close/>
                </a:path>
              </a:pathLst>
            </a:custGeom>
            <a:solidFill>
              <a:srgbClr val="CCCCCC"/>
            </a:solidFill>
            <a:ln w="7457" cap="rnd">
              <a:solidFill>
                <a:srgbClr val="FFFFFF"/>
              </a:solidFill>
              <a:prstDash val="solid"/>
              <a:round/>
            </a:ln>
          </p:spPr>
          <p:txBody>
            <a:bodyPr rtlCol="0" anchor="ctr"/>
            <a:lstStyle/>
            <a:p>
              <a:endParaRPr lang="it-CO"/>
            </a:p>
          </p:txBody>
        </p:sp>
        <p:sp>
          <p:nvSpPr>
            <p:cNvPr id="60" name="Figura a mano libera 59">
              <a:extLst>
                <a:ext uri="{FF2B5EF4-FFF2-40B4-BE49-F238E27FC236}">
                  <a16:creationId xmlns:a16="http://schemas.microsoft.com/office/drawing/2014/main" id="{E670DEE7-E832-8E0F-1A7A-7CF3D94BB9CA}"/>
                </a:ext>
              </a:extLst>
            </p:cNvPr>
            <p:cNvSpPr/>
            <p:nvPr/>
          </p:nvSpPr>
          <p:spPr>
            <a:xfrm>
              <a:off x="6967934" y="6083131"/>
              <a:ext cx="25196" cy="25279"/>
            </a:xfrm>
            <a:custGeom>
              <a:avLst/>
              <a:gdLst>
                <a:gd name="connsiteX0" fmla="*/ 22625 w 26657"/>
                <a:gd name="connsiteY0" fmla="*/ 5640 h 26744"/>
                <a:gd name="connsiteX1" fmla="*/ 21655 w 26657"/>
                <a:gd name="connsiteY1" fmla="*/ 14568 h 26744"/>
                <a:gd name="connsiteX2" fmla="*/ 26658 w 26657"/>
                <a:gd name="connsiteY2" fmla="*/ 21291 h 26744"/>
                <a:gd name="connsiteX3" fmla="*/ 24417 w 26657"/>
                <a:gd name="connsiteY3" fmla="*/ 26745 h 26744"/>
                <a:gd name="connsiteX4" fmla="*/ 18556 w 26657"/>
                <a:gd name="connsiteY4" fmla="*/ 26110 h 26744"/>
                <a:gd name="connsiteX5" fmla="*/ 11313 w 26657"/>
                <a:gd name="connsiteY5" fmla="*/ 22748 h 26744"/>
                <a:gd name="connsiteX6" fmla="*/ 10715 w 26657"/>
                <a:gd name="connsiteY6" fmla="*/ 17220 h 26744"/>
                <a:gd name="connsiteX7" fmla="*/ 9259 w 26657"/>
                <a:gd name="connsiteY7" fmla="*/ 8517 h 26744"/>
                <a:gd name="connsiteX8" fmla="*/ 6086 w 26657"/>
                <a:gd name="connsiteY8" fmla="*/ 6985 h 26744"/>
                <a:gd name="connsiteX9" fmla="*/ 4816 w 26657"/>
                <a:gd name="connsiteY9" fmla="*/ 18976 h 26744"/>
                <a:gd name="connsiteX10" fmla="*/ 0 w 26657"/>
                <a:gd name="connsiteY10" fmla="*/ 10646 h 26744"/>
                <a:gd name="connsiteX11" fmla="*/ 523 w 26657"/>
                <a:gd name="connsiteY11" fmla="*/ 5715 h 26744"/>
                <a:gd name="connsiteX12" fmla="*/ 4928 w 26657"/>
                <a:gd name="connsiteY12" fmla="*/ 0 h 2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57" h="26744">
                  <a:moveTo>
                    <a:pt x="22625" y="5640"/>
                  </a:moveTo>
                  <a:cubicBezTo>
                    <a:pt x="21965" y="8569"/>
                    <a:pt x="21639" y="11565"/>
                    <a:pt x="21655" y="14568"/>
                  </a:cubicBezTo>
                  <a:cubicBezTo>
                    <a:pt x="22290" y="15352"/>
                    <a:pt x="26658" y="21291"/>
                    <a:pt x="26658" y="21291"/>
                  </a:cubicBezTo>
                  <a:lnTo>
                    <a:pt x="24417" y="26745"/>
                  </a:lnTo>
                  <a:lnTo>
                    <a:pt x="18556" y="26110"/>
                  </a:lnTo>
                  <a:lnTo>
                    <a:pt x="11313" y="22748"/>
                  </a:lnTo>
                  <a:lnTo>
                    <a:pt x="10715" y="17220"/>
                  </a:lnTo>
                  <a:lnTo>
                    <a:pt x="9259" y="8517"/>
                  </a:lnTo>
                  <a:lnTo>
                    <a:pt x="6086" y="6985"/>
                  </a:lnTo>
                  <a:lnTo>
                    <a:pt x="4816" y="18976"/>
                  </a:lnTo>
                  <a:lnTo>
                    <a:pt x="0" y="10646"/>
                  </a:lnTo>
                  <a:lnTo>
                    <a:pt x="523" y="5715"/>
                  </a:lnTo>
                  <a:lnTo>
                    <a:pt x="4928"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61" name="Figura a mano libera 60">
              <a:extLst>
                <a:ext uri="{FF2B5EF4-FFF2-40B4-BE49-F238E27FC236}">
                  <a16:creationId xmlns:a16="http://schemas.microsoft.com/office/drawing/2014/main" id="{1EE89F02-FAD1-E6E5-A0DC-851D95EFC222}"/>
                </a:ext>
              </a:extLst>
            </p:cNvPr>
            <p:cNvSpPr/>
            <p:nvPr/>
          </p:nvSpPr>
          <p:spPr>
            <a:xfrm>
              <a:off x="7064628" y="6189792"/>
              <a:ext cx="20185" cy="44945"/>
            </a:xfrm>
            <a:custGeom>
              <a:avLst/>
              <a:gdLst>
                <a:gd name="connsiteX0" fmla="*/ 224 w 21355"/>
                <a:gd name="connsiteY0" fmla="*/ 46990 h 47550"/>
                <a:gd name="connsiteX1" fmla="*/ 0 w 21355"/>
                <a:gd name="connsiteY1" fmla="*/ 1868 h 47550"/>
                <a:gd name="connsiteX2" fmla="*/ 2651 w 21355"/>
                <a:gd name="connsiteY2" fmla="*/ 0 h 47550"/>
                <a:gd name="connsiteX3" fmla="*/ 4592 w 21355"/>
                <a:gd name="connsiteY3" fmla="*/ 5416 h 47550"/>
                <a:gd name="connsiteX4" fmla="*/ 14673 w 21355"/>
                <a:gd name="connsiteY4" fmla="*/ 8853 h 47550"/>
                <a:gd name="connsiteX5" fmla="*/ 21356 w 21355"/>
                <a:gd name="connsiteY5" fmla="*/ 19759 h 47550"/>
                <a:gd name="connsiteX6" fmla="*/ 20759 w 21355"/>
                <a:gd name="connsiteY6" fmla="*/ 25549 h 47550"/>
                <a:gd name="connsiteX7" fmla="*/ 8475 w 21355"/>
                <a:gd name="connsiteY7" fmla="*/ 31713 h 47550"/>
                <a:gd name="connsiteX8" fmla="*/ 5638 w 21355"/>
                <a:gd name="connsiteY8" fmla="*/ 47550 h 47550"/>
                <a:gd name="connsiteX9" fmla="*/ 224 w 21355"/>
                <a:gd name="connsiteY9" fmla="*/ 46990 h 4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55" h="47550">
                  <a:moveTo>
                    <a:pt x="224" y="46990"/>
                  </a:moveTo>
                  <a:lnTo>
                    <a:pt x="0" y="1868"/>
                  </a:lnTo>
                  <a:lnTo>
                    <a:pt x="2651" y="0"/>
                  </a:lnTo>
                  <a:lnTo>
                    <a:pt x="4592" y="5416"/>
                  </a:lnTo>
                  <a:lnTo>
                    <a:pt x="14673" y="8853"/>
                  </a:lnTo>
                  <a:lnTo>
                    <a:pt x="21356" y="19759"/>
                  </a:lnTo>
                  <a:lnTo>
                    <a:pt x="20759" y="25549"/>
                  </a:lnTo>
                  <a:lnTo>
                    <a:pt x="8475" y="31713"/>
                  </a:lnTo>
                  <a:lnTo>
                    <a:pt x="5638" y="47550"/>
                  </a:lnTo>
                  <a:lnTo>
                    <a:pt x="224" y="46990"/>
                  </a:lnTo>
                  <a:close/>
                </a:path>
              </a:pathLst>
            </a:custGeom>
            <a:solidFill>
              <a:srgbClr val="CCCCCC"/>
            </a:solidFill>
            <a:ln w="7457" cap="rnd">
              <a:solidFill>
                <a:srgbClr val="FFFFFF"/>
              </a:solidFill>
              <a:prstDash val="solid"/>
              <a:round/>
            </a:ln>
          </p:spPr>
          <p:txBody>
            <a:bodyPr rtlCol="0" anchor="ctr"/>
            <a:lstStyle/>
            <a:p>
              <a:endParaRPr lang="it-CO"/>
            </a:p>
          </p:txBody>
        </p:sp>
        <p:sp>
          <p:nvSpPr>
            <p:cNvPr id="62" name="Figura a mano libera 61">
              <a:extLst>
                <a:ext uri="{FF2B5EF4-FFF2-40B4-BE49-F238E27FC236}">
                  <a16:creationId xmlns:a16="http://schemas.microsoft.com/office/drawing/2014/main" id="{E5BB14E9-0C03-1AF2-FA4F-E9B965BF0DB9}"/>
                </a:ext>
              </a:extLst>
            </p:cNvPr>
            <p:cNvSpPr/>
            <p:nvPr/>
          </p:nvSpPr>
          <p:spPr>
            <a:xfrm>
              <a:off x="7073132" y="6217966"/>
              <a:ext cx="12422" cy="16452"/>
            </a:xfrm>
            <a:custGeom>
              <a:avLst/>
              <a:gdLst>
                <a:gd name="connsiteX0" fmla="*/ 1718 w 13142"/>
                <a:gd name="connsiteY0" fmla="*/ 16622 h 17406"/>
                <a:gd name="connsiteX1" fmla="*/ 13142 w 13142"/>
                <a:gd name="connsiteY1" fmla="*/ 486 h 17406"/>
                <a:gd name="connsiteX2" fmla="*/ 8326 w 13142"/>
                <a:gd name="connsiteY2" fmla="*/ 0 h 17406"/>
                <a:gd name="connsiteX3" fmla="*/ 1381 w 13142"/>
                <a:gd name="connsiteY3" fmla="*/ 4258 h 17406"/>
                <a:gd name="connsiteX4" fmla="*/ 0 w 13142"/>
                <a:gd name="connsiteY4" fmla="*/ 17407 h 17406"/>
                <a:gd name="connsiteX5" fmla="*/ 1718 w 13142"/>
                <a:gd name="connsiteY5" fmla="*/ 16622 h 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2" h="17406">
                  <a:moveTo>
                    <a:pt x="1718" y="16622"/>
                  </a:moveTo>
                  <a:lnTo>
                    <a:pt x="13142" y="486"/>
                  </a:lnTo>
                  <a:lnTo>
                    <a:pt x="8326" y="0"/>
                  </a:lnTo>
                  <a:lnTo>
                    <a:pt x="1381" y="4258"/>
                  </a:lnTo>
                  <a:lnTo>
                    <a:pt x="0" y="17407"/>
                  </a:lnTo>
                  <a:lnTo>
                    <a:pt x="1718" y="16622"/>
                  </a:lnTo>
                  <a:close/>
                </a:path>
              </a:pathLst>
            </a:custGeom>
            <a:solidFill>
              <a:srgbClr val="CCCCCC"/>
            </a:solidFill>
            <a:ln w="7457" cap="rnd">
              <a:solidFill>
                <a:srgbClr val="FFFFFF"/>
              </a:solidFill>
              <a:prstDash val="solid"/>
              <a:round/>
            </a:ln>
          </p:spPr>
          <p:txBody>
            <a:bodyPr rtlCol="0" anchor="ctr"/>
            <a:lstStyle/>
            <a:p>
              <a:endParaRPr lang="it-CO"/>
            </a:p>
          </p:txBody>
        </p:sp>
        <p:sp>
          <p:nvSpPr>
            <p:cNvPr id="63" name="Figura a mano libera 62">
              <a:extLst>
                <a:ext uri="{FF2B5EF4-FFF2-40B4-BE49-F238E27FC236}">
                  <a16:creationId xmlns:a16="http://schemas.microsoft.com/office/drawing/2014/main" id="{8CFA1530-9357-220F-B6BF-D31C17E3A533}"/>
                </a:ext>
              </a:extLst>
            </p:cNvPr>
            <p:cNvSpPr/>
            <p:nvPr/>
          </p:nvSpPr>
          <p:spPr>
            <a:xfrm>
              <a:off x="6973827" y="6095242"/>
              <a:ext cx="34160" cy="44768"/>
            </a:xfrm>
            <a:custGeom>
              <a:avLst/>
              <a:gdLst>
                <a:gd name="connsiteX0" fmla="*/ 23671 w 36140"/>
                <a:gd name="connsiteY0" fmla="*/ 0 h 47363"/>
                <a:gd name="connsiteX1" fmla="*/ 21729 w 36140"/>
                <a:gd name="connsiteY1" fmla="*/ 18564 h 47363"/>
                <a:gd name="connsiteX2" fmla="*/ 13180 w 36140"/>
                <a:gd name="connsiteY2" fmla="*/ 18863 h 47363"/>
                <a:gd name="connsiteX3" fmla="*/ 4555 w 36140"/>
                <a:gd name="connsiteY3" fmla="*/ 14866 h 47363"/>
                <a:gd name="connsiteX4" fmla="*/ 0 w 36140"/>
                <a:gd name="connsiteY4" fmla="*/ 20096 h 47363"/>
                <a:gd name="connsiteX5" fmla="*/ 6982 w 36140"/>
                <a:gd name="connsiteY5" fmla="*/ 25811 h 47363"/>
                <a:gd name="connsiteX6" fmla="*/ 11350 w 36140"/>
                <a:gd name="connsiteY6" fmla="*/ 33879 h 47363"/>
                <a:gd name="connsiteX7" fmla="*/ 20311 w 36140"/>
                <a:gd name="connsiteY7" fmla="*/ 32198 h 47363"/>
                <a:gd name="connsiteX8" fmla="*/ 23522 w 36140"/>
                <a:gd name="connsiteY8" fmla="*/ 39893 h 47363"/>
                <a:gd name="connsiteX9" fmla="*/ 24642 w 36140"/>
                <a:gd name="connsiteY9" fmla="*/ 45010 h 47363"/>
                <a:gd name="connsiteX10" fmla="*/ 31287 w 36140"/>
                <a:gd name="connsiteY10" fmla="*/ 47363 h 47363"/>
                <a:gd name="connsiteX11" fmla="*/ 31997 w 36140"/>
                <a:gd name="connsiteY11" fmla="*/ 40790 h 47363"/>
                <a:gd name="connsiteX12" fmla="*/ 28413 w 36140"/>
                <a:gd name="connsiteY12" fmla="*/ 33991 h 47363"/>
                <a:gd name="connsiteX13" fmla="*/ 33117 w 36140"/>
                <a:gd name="connsiteY13" fmla="*/ 29995 h 47363"/>
                <a:gd name="connsiteX14" fmla="*/ 36141 w 36140"/>
                <a:gd name="connsiteY14" fmla="*/ 13671 h 47363"/>
                <a:gd name="connsiteX15" fmla="*/ 27666 w 36140"/>
                <a:gd name="connsiteY15" fmla="*/ 448 h 47363"/>
                <a:gd name="connsiteX16" fmla="*/ 23671 w 36140"/>
                <a:gd name="connsiteY16" fmla="*/ 0 h 4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40" h="47363">
                  <a:moveTo>
                    <a:pt x="23671" y="0"/>
                  </a:moveTo>
                  <a:lnTo>
                    <a:pt x="21729" y="18564"/>
                  </a:lnTo>
                  <a:lnTo>
                    <a:pt x="13180" y="18863"/>
                  </a:lnTo>
                  <a:lnTo>
                    <a:pt x="4555" y="14866"/>
                  </a:lnTo>
                  <a:lnTo>
                    <a:pt x="0" y="20096"/>
                  </a:lnTo>
                  <a:lnTo>
                    <a:pt x="6982" y="25811"/>
                  </a:lnTo>
                  <a:lnTo>
                    <a:pt x="11350" y="33879"/>
                  </a:lnTo>
                  <a:lnTo>
                    <a:pt x="20311" y="32198"/>
                  </a:lnTo>
                  <a:lnTo>
                    <a:pt x="23522" y="39893"/>
                  </a:lnTo>
                  <a:lnTo>
                    <a:pt x="24642" y="45010"/>
                  </a:lnTo>
                  <a:lnTo>
                    <a:pt x="31287" y="47363"/>
                  </a:lnTo>
                  <a:lnTo>
                    <a:pt x="31997" y="40790"/>
                  </a:lnTo>
                  <a:lnTo>
                    <a:pt x="28413" y="33991"/>
                  </a:lnTo>
                  <a:lnTo>
                    <a:pt x="33117" y="29995"/>
                  </a:lnTo>
                  <a:lnTo>
                    <a:pt x="36141" y="13671"/>
                  </a:lnTo>
                  <a:lnTo>
                    <a:pt x="27666" y="448"/>
                  </a:lnTo>
                  <a:lnTo>
                    <a:pt x="23671"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64" name="Figura a mano libera 63">
              <a:extLst>
                <a:ext uri="{FF2B5EF4-FFF2-40B4-BE49-F238E27FC236}">
                  <a16:creationId xmlns:a16="http://schemas.microsoft.com/office/drawing/2014/main" id="{FE5FD0B6-B560-9F4B-2ACA-2663879EC41E}"/>
                </a:ext>
              </a:extLst>
            </p:cNvPr>
            <p:cNvSpPr/>
            <p:nvPr/>
          </p:nvSpPr>
          <p:spPr>
            <a:xfrm>
              <a:off x="6967580" y="6125993"/>
              <a:ext cx="11787" cy="8650"/>
            </a:xfrm>
            <a:custGeom>
              <a:avLst/>
              <a:gdLst>
                <a:gd name="connsiteX0" fmla="*/ 4331 w 12470"/>
                <a:gd name="connsiteY0" fmla="*/ 9152 h 9151"/>
                <a:gd name="connsiteX1" fmla="*/ 12470 w 12470"/>
                <a:gd name="connsiteY1" fmla="*/ 3847 h 9151"/>
                <a:gd name="connsiteX2" fmla="*/ 7654 w 12470"/>
                <a:gd name="connsiteY2" fmla="*/ 0 h 9151"/>
                <a:gd name="connsiteX3" fmla="*/ 523 w 12470"/>
                <a:gd name="connsiteY3" fmla="*/ 2353 h 9151"/>
                <a:gd name="connsiteX4" fmla="*/ 0 w 12470"/>
                <a:gd name="connsiteY4" fmla="*/ 7284 h 9151"/>
                <a:gd name="connsiteX5" fmla="*/ 4331 w 12470"/>
                <a:gd name="connsiteY5" fmla="*/ 9152 h 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0" h="9151">
                  <a:moveTo>
                    <a:pt x="4331" y="9152"/>
                  </a:moveTo>
                  <a:lnTo>
                    <a:pt x="12470" y="3847"/>
                  </a:lnTo>
                  <a:lnTo>
                    <a:pt x="7654" y="0"/>
                  </a:lnTo>
                  <a:lnTo>
                    <a:pt x="523" y="2353"/>
                  </a:lnTo>
                  <a:lnTo>
                    <a:pt x="0" y="7284"/>
                  </a:lnTo>
                  <a:lnTo>
                    <a:pt x="4331" y="9152"/>
                  </a:lnTo>
                  <a:close/>
                </a:path>
              </a:pathLst>
            </a:custGeom>
            <a:solidFill>
              <a:srgbClr val="CCCCCC"/>
            </a:solidFill>
            <a:ln w="7457" cap="rnd">
              <a:solidFill>
                <a:srgbClr val="FFFFFF"/>
              </a:solidFill>
              <a:prstDash val="solid"/>
              <a:round/>
            </a:ln>
          </p:spPr>
          <p:txBody>
            <a:bodyPr rtlCol="0" anchor="ctr"/>
            <a:lstStyle/>
            <a:p>
              <a:endParaRPr lang="it-CO"/>
            </a:p>
          </p:txBody>
        </p:sp>
        <p:sp>
          <p:nvSpPr>
            <p:cNvPr id="65" name="Figura a mano libera 64">
              <a:extLst>
                <a:ext uri="{FF2B5EF4-FFF2-40B4-BE49-F238E27FC236}">
                  <a16:creationId xmlns:a16="http://schemas.microsoft.com/office/drawing/2014/main" id="{09990B65-AB5F-766C-CE10-08892374BBF3}"/>
                </a:ext>
              </a:extLst>
            </p:cNvPr>
            <p:cNvSpPr/>
            <p:nvPr/>
          </p:nvSpPr>
          <p:spPr>
            <a:xfrm>
              <a:off x="6966592" y="6138774"/>
              <a:ext cx="26890" cy="24114"/>
            </a:xfrm>
            <a:custGeom>
              <a:avLst/>
              <a:gdLst>
                <a:gd name="connsiteX0" fmla="*/ 28450 w 28449"/>
                <a:gd name="connsiteY0" fmla="*/ 1606 h 25512"/>
                <a:gd name="connsiteX1" fmla="*/ 25650 w 28449"/>
                <a:gd name="connsiteY1" fmla="*/ 8218 h 25512"/>
                <a:gd name="connsiteX2" fmla="*/ 25426 w 28449"/>
                <a:gd name="connsiteY2" fmla="*/ 20283 h 25512"/>
                <a:gd name="connsiteX3" fmla="*/ 21543 w 28449"/>
                <a:gd name="connsiteY3" fmla="*/ 10384 h 25512"/>
                <a:gd name="connsiteX4" fmla="*/ 19489 w 28449"/>
                <a:gd name="connsiteY4" fmla="*/ 10160 h 25512"/>
                <a:gd name="connsiteX5" fmla="*/ 17399 w 28449"/>
                <a:gd name="connsiteY5" fmla="*/ 14456 h 25512"/>
                <a:gd name="connsiteX6" fmla="*/ 20460 w 28449"/>
                <a:gd name="connsiteY6" fmla="*/ 20955 h 25512"/>
                <a:gd name="connsiteX7" fmla="*/ 11238 w 28449"/>
                <a:gd name="connsiteY7" fmla="*/ 21179 h 25512"/>
                <a:gd name="connsiteX8" fmla="*/ 336 w 28449"/>
                <a:gd name="connsiteY8" fmla="*/ 25512 h 25512"/>
                <a:gd name="connsiteX9" fmla="*/ 0 w 28449"/>
                <a:gd name="connsiteY9" fmla="*/ 19536 h 25512"/>
                <a:gd name="connsiteX10" fmla="*/ 7392 w 28449"/>
                <a:gd name="connsiteY10" fmla="*/ 14829 h 25512"/>
                <a:gd name="connsiteX11" fmla="*/ 3584 w 28449"/>
                <a:gd name="connsiteY11" fmla="*/ 12439 h 25512"/>
                <a:gd name="connsiteX12" fmla="*/ 5600 w 28449"/>
                <a:gd name="connsiteY12" fmla="*/ 7994 h 25512"/>
                <a:gd name="connsiteX13" fmla="*/ 14710 w 28449"/>
                <a:gd name="connsiteY13" fmla="*/ 6126 h 25512"/>
                <a:gd name="connsiteX14" fmla="*/ 13964 w 28449"/>
                <a:gd name="connsiteY14" fmla="*/ 2017 h 25512"/>
                <a:gd name="connsiteX15" fmla="*/ 26508 w 28449"/>
                <a:gd name="connsiteY15" fmla="*/ 0 h 25512"/>
                <a:gd name="connsiteX16" fmla="*/ 28450 w 28449"/>
                <a:gd name="connsiteY16" fmla="*/ 1606 h 2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449" h="25512">
                  <a:moveTo>
                    <a:pt x="28450" y="1606"/>
                  </a:moveTo>
                  <a:lnTo>
                    <a:pt x="25650" y="8218"/>
                  </a:lnTo>
                  <a:lnTo>
                    <a:pt x="25426" y="20283"/>
                  </a:lnTo>
                  <a:lnTo>
                    <a:pt x="21543" y="10384"/>
                  </a:lnTo>
                  <a:lnTo>
                    <a:pt x="19489" y="10160"/>
                  </a:lnTo>
                  <a:lnTo>
                    <a:pt x="17399" y="14456"/>
                  </a:lnTo>
                  <a:lnTo>
                    <a:pt x="20460" y="20955"/>
                  </a:lnTo>
                  <a:lnTo>
                    <a:pt x="11238" y="21179"/>
                  </a:lnTo>
                  <a:lnTo>
                    <a:pt x="336" y="25512"/>
                  </a:lnTo>
                  <a:lnTo>
                    <a:pt x="0" y="19536"/>
                  </a:lnTo>
                  <a:lnTo>
                    <a:pt x="7392" y="14829"/>
                  </a:lnTo>
                  <a:lnTo>
                    <a:pt x="3584" y="12439"/>
                  </a:lnTo>
                  <a:lnTo>
                    <a:pt x="5600" y="7994"/>
                  </a:lnTo>
                  <a:lnTo>
                    <a:pt x="14710" y="6126"/>
                  </a:lnTo>
                  <a:lnTo>
                    <a:pt x="13964" y="2017"/>
                  </a:lnTo>
                  <a:lnTo>
                    <a:pt x="26508" y="0"/>
                  </a:lnTo>
                  <a:lnTo>
                    <a:pt x="28450" y="1606"/>
                  </a:lnTo>
                  <a:close/>
                </a:path>
              </a:pathLst>
            </a:custGeom>
            <a:solidFill>
              <a:srgbClr val="CCCCCC"/>
            </a:solidFill>
            <a:ln w="7457" cap="rnd">
              <a:solidFill>
                <a:srgbClr val="FFFFFF"/>
              </a:solidFill>
              <a:prstDash val="solid"/>
              <a:round/>
            </a:ln>
          </p:spPr>
          <p:txBody>
            <a:bodyPr rtlCol="0" anchor="ctr"/>
            <a:lstStyle/>
            <a:p>
              <a:endParaRPr lang="it-CO"/>
            </a:p>
          </p:txBody>
        </p:sp>
        <p:sp>
          <p:nvSpPr>
            <p:cNvPr id="66" name="Figura a mano libera 65">
              <a:extLst>
                <a:ext uri="{FF2B5EF4-FFF2-40B4-BE49-F238E27FC236}">
                  <a16:creationId xmlns:a16="http://schemas.microsoft.com/office/drawing/2014/main" id="{EA1F0760-DE2F-C3C4-E83B-5A9DD7C34F14}"/>
                </a:ext>
              </a:extLst>
            </p:cNvPr>
            <p:cNvSpPr/>
            <p:nvPr/>
          </p:nvSpPr>
          <p:spPr>
            <a:xfrm>
              <a:off x="6945658" y="6144988"/>
              <a:ext cx="21640" cy="30010"/>
            </a:xfrm>
            <a:custGeom>
              <a:avLst/>
              <a:gdLst>
                <a:gd name="connsiteX0" fmla="*/ 16883 w 22894"/>
                <a:gd name="connsiteY0" fmla="*/ 8853 h 31750"/>
                <a:gd name="connsiteX1" fmla="*/ 16136 w 22894"/>
                <a:gd name="connsiteY1" fmla="*/ 15875 h 31750"/>
                <a:gd name="connsiteX2" fmla="*/ 12403 w 22894"/>
                <a:gd name="connsiteY2" fmla="*/ 19610 h 31750"/>
                <a:gd name="connsiteX3" fmla="*/ 11208 w 22894"/>
                <a:gd name="connsiteY3" fmla="*/ 30816 h 31750"/>
                <a:gd name="connsiteX4" fmla="*/ 7 w 22894"/>
                <a:gd name="connsiteY4" fmla="*/ 31750 h 31750"/>
                <a:gd name="connsiteX5" fmla="*/ 903 w 22894"/>
                <a:gd name="connsiteY5" fmla="*/ 23308 h 31750"/>
                <a:gd name="connsiteX6" fmla="*/ 8594 w 22894"/>
                <a:gd name="connsiteY6" fmla="*/ 17444 h 31750"/>
                <a:gd name="connsiteX7" fmla="*/ 9416 w 22894"/>
                <a:gd name="connsiteY7" fmla="*/ 9712 h 31750"/>
                <a:gd name="connsiteX8" fmla="*/ 12926 w 22894"/>
                <a:gd name="connsiteY8" fmla="*/ 1532 h 31750"/>
                <a:gd name="connsiteX9" fmla="*/ 14008 w 22894"/>
                <a:gd name="connsiteY9" fmla="*/ 0 h 31750"/>
                <a:gd name="connsiteX10" fmla="*/ 17742 w 22894"/>
                <a:gd name="connsiteY10" fmla="*/ 2503 h 31750"/>
                <a:gd name="connsiteX11" fmla="*/ 20094 w 22894"/>
                <a:gd name="connsiteY11" fmla="*/ 2727 h 31750"/>
                <a:gd name="connsiteX12" fmla="*/ 22894 w 22894"/>
                <a:gd name="connsiteY12" fmla="*/ 7770 h 31750"/>
                <a:gd name="connsiteX13" fmla="*/ 22670 w 22894"/>
                <a:gd name="connsiteY13" fmla="*/ 9674 h 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4" h="31750">
                  <a:moveTo>
                    <a:pt x="16883" y="8853"/>
                  </a:moveTo>
                  <a:lnTo>
                    <a:pt x="16136" y="15875"/>
                  </a:lnTo>
                  <a:lnTo>
                    <a:pt x="12403" y="19610"/>
                  </a:lnTo>
                  <a:lnTo>
                    <a:pt x="11208" y="30816"/>
                  </a:lnTo>
                  <a:lnTo>
                    <a:pt x="7" y="31750"/>
                  </a:lnTo>
                  <a:cubicBezTo>
                    <a:pt x="-52" y="28909"/>
                    <a:pt x="249" y="26073"/>
                    <a:pt x="903" y="23308"/>
                  </a:cubicBezTo>
                  <a:lnTo>
                    <a:pt x="8594" y="17444"/>
                  </a:lnTo>
                  <a:lnTo>
                    <a:pt x="9416" y="9712"/>
                  </a:lnTo>
                  <a:lnTo>
                    <a:pt x="12926" y="1532"/>
                  </a:lnTo>
                  <a:lnTo>
                    <a:pt x="14008" y="0"/>
                  </a:lnTo>
                  <a:lnTo>
                    <a:pt x="17742" y="2503"/>
                  </a:lnTo>
                  <a:lnTo>
                    <a:pt x="20094" y="2727"/>
                  </a:lnTo>
                  <a:lnTo>
                    <a:pt x="22894" y="7770"/>
                  </a:lnTo>
                  <a:lnTo>
                    <a:pt x="22670" y="9674"/>
                  </a:lnTo>
                  <a:close/>
                </a:path>
              </a:pathLst>
            </a:custGeom>
            <a:solidFill>
              <a:srgbClr val="CCCCCC"/>
            </a:solidFill>
            <a:ln w="7457" cap="rnd">
              <a:solidFill>
                <a:srgbClr val="FFFFFF"/>
              </a:solidFill>
              <a:prstDash val="solid"/>
              <a:round/>
            </a:ln>
          </p:spPr>
          <p:txBody>
            <a:bodyPr rtlCol="0" anchor="ctr"/>
            <a:lstStyle/>
            <a:p>
              <a:endParaRPr lang="it-CO"/>
            </a:p>
          </p:txBody>
        </p:sp>
        <p:sp>
          <p:nvSpPr>
            <p:cNvPr id="67" name="Figura a mano libera 66">
              <a:extLst>
                <a:ext uri="{FF2B5EF4-FFF2-40B4-BE49-F238E27FC236}">
                  <a16:creationId xmlns:a16="http://schemas.microsoft.com/office/drawing/2014/main" id="{46CBECC3-619A-D0F3-E1DB-67F4EF3813DA}"/>
                </a:ext>
              </a:extLst>
            </p:cNvPr>
            <p:cNvSpPr/>
            <p:nvPr/>
          </p:nvSpPr>
          <p:spPr>
            <a:xfrm>
              <a:off x="7008164" y="6150248"/>
              <a:ext cx="8434" cy="11371"/>
            </a:xfrm>
            <a:custGeom>
              <a:avLst/>
              <a:gdLst>
                <a:gd name="connsiteX0" fmla="*/ 8923 w 8923"/>
                <a:gd name="connsiteY0" fmla="*/ 822 h 12030"/>
                <a:gd name="connsiteX1" fmla="*/ 7729 w 8923"/>
                <a:gd name="connsiteY1" fmla="*/ 12028 h 12030"/>
                <a:gd name="connsiteX2" fmla="*/ 0 w 8923"/>
                <a:gd name="connsiteY2" fmla="*/ 11206 h 12030"/>
                <a:gd name="connsiteX3" fmla="*/ 2352 w 8923"/>
                <a:gd name="connsiteY3" fmla="*/ 0 h 12030"/>
              </a:gdLst>
              <a:ahLst/>
              <a:cxnLst>
                <a:cxn ang="0">
                  <a:pos x="connsiteX0" y="connsiteY0"/>
                </a:cxn>
                <a:cxn ang="0">
                  <a:pos x="connsiteX1" y="connsiteY1"/>
                </a:cxn>
                <a:cxn ang="0">
                  <a:pos x="connsiteX2" y="connsiteY2"/>
                </a:cxn>
                <a:cxn ang="0">
                  <a:pos x="connsiteX3" y="connsiteY3"/>
                </a:cxn>
              </a:cxnLst>
              <a:rect l="l" t="t" r="r" b="b"/>
              <a:pathLst>
                <a:path w="8923" h="12030">
                  <a:moveTo>
                    <a:pt x="8923" y="822"/>
                  </a:moveTo>
                  <a:cubicBezTo>
                    <a:pt x="8923" y="822"/>
                    <a:pt x="8923" y="12252"/>
                    <a:pt x="7729" y="12028"/>
                  </a:cubicBezTo>
                  <a:lnTo>
                    <a:pt x="0" y="11206"/>
                  </a:lnTo>
                  <a:lnTo>
                    <a:pt x="2352"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68" name="Figura a mano libera 67">
              <a:extLst>
                <a:ext uri="{FF2B5EF4-FFF2-40B4-BE49-F238E27FC236}">
                  <a16:creationId xmlns:a16="http://schemas.microsoft.com/office/drawing/2014/main" id="{03FF6DBF-E619-AEF1-DC49-22D010A00697}"/>
                </a:ext>
              </a:extLst>
            </p:cNvPr>
            <p:cNvSpPr/>
            <p:nvPr/>
          </p:nvSpPr>
          <p:spPr>
            <a:xfrm>
              <a:off x="7021362" y="6145688"/>
              <a:ext cx="9457" cy="16706"/>
            </a:xfrm>
            <a:custGeom>
              <a:avLst/>
              <a:gdLst>
                <a:gd name="connsiteX0" fmla="*/ 0 w 10005"/>
                <a:gd name="connsiteY0" fmla="*/ 492 h 17674"/>
                <a:gd name="connsiteX1" fmla="*/ 821 w 10005"/>
                <a:gd name="connsiteY1" fmla="*/ 17675 h 17674"/>
                <a:gd name="connsiteX2" fmla="*/ 6646 w 10005"/>
                <a:gd name="connsiteY2" fmla="*/ 16405 h 17674"/>
                <a:gd name="connsiteX3" fmla="*/ 10006 w 10005"/>
                <a:gd name="connsiteY3" fmla="*/ 4862 h 17674"/>
                <a:gd name="connsiteX4" fmla="*/ 6720 w 10005"/>
                <a:gd name="connsiteY4" fmla="*/ 7 h 17674"/>
                <a:gd name="connsiteX5" fmla="*/ 0 w 10005"/>
                <a:gd name="connsiteY5" fmla="*/ 492 h 1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5" h="17674">
                  <a:moveTo>
                    <a:pt x="0" y="492"/>
                  </a:moveTo>
                  <a:lnTo>
                    <a:pt x="821" y="17675"/>
                  </a:lnTo>
                  <a:cubicBezTo>
                    <a:pt x="2809" y="17503"/>
                    <a:pt x="4767" y="17077"/>
                    <a:pt x="6646" y="16405"/>
                  </a:cubicBezTo>
                  <a:cubicBezTo>
                    <a:pt x="7206" y="15732"/>
                    <a:pt x="10006" y="4862"/>
                    <a:pt x="10006" y="4862"/>
                  </a:cubicBezTo>
                  <a:cubicBezTo>
                    <a:pt x="10006" y="4862"/>
                    <a:pt x="7430" y="81"/>
                    <a:pt x="6720" y="7"/>
                  </a:cubicBezTo>
                  <a:cubicBezTo>
                    <a:pt x="6011" y="-68"/>
                    <a:pt x="0" y="492"/>
                    <a:pt x="0" y="492"/>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69" name="Figura a mano libera 68">
              <a:extLst>
                <a:ext uri="{FF2B5EF4-FFF2-40B4-BE49-F238E27FC236}">
                  <a16:creationId xmlns:a16="http://schemas.microsoft.com/office/drawing/2014/main" id="{5EB5CD79-B6B4-822E-A57D-E9F7EEFC43B8}"/>
                </a:ext>
              </a:extLst>
            </p:cNvPr>
            <p:cNvSpPr/>
            <p:nvPr/>
          </p:nvSpPr>
          <p:spPr>
            <a:xfrm>
              <a:off x="7033538" y="6150708"/>
              <a:ext cx="7340" cy="9956"/>
            </a:xfrm>
            <a:custGeom>
              <a:avLst/>
              <a:gdLst>
                <a:gd name="connsiteX0" fmla="*/ 1120 w 7765"/>
                <a:gd name="connsiteY0" fmla="*/ 0 h 10533"/>
                <a:gd name="connsiteX1" fmla="*/ 0 w 7765"/>
                <a:gd name="connsiteY1" fmla="*/ 10534 h 10533"/>
                <a:gd name="connsiteX2" fmla="*/ 7766 w 7765"/>
                <a:gd name="connsiteY2" fmla="*/ 8740 h 10533"/>
                <a:gd name="connsiteX3" fmla="*/ 6758 w 7765"/>
                <a:gd name="connsiteY3" fmla="*/ 560 h 10533"/>
                <a:gd name="connsiteX4" fmla="*/ 1120 w 7765"/>
                <a:gd name="connsiteY4" fmla="*/ 0 h 10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 h="10533">
                  <a:moveTo>
                    <a:pt x="1120" y="0"/>
                  </a:moveTo>
                  <a:lnTo>
                    <a:pt x="0" y="10534"/>
                  </a:lnTo>
                  <a:lnTo>
                    <a:pt x="7766" y="8740"/>
                  </a:lnTo>
                  <a:lnTo>
                    <a:pt x="6758" y="560"/>
                  </a:lnTo>
                  <a:lnTo>
                    <a:pt x="112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70" name="Figura a mano libera 69">
              <a:extLst>
                <a:ext uri="{FF2B5EF4-FFF2-40B4-BE49-F238E27FC236}">
                  <a16:creationId xmlns:a16="http://schemas.microsoft.com/office/drawing/2014/main" id="{EB0C5A77-B8D5-6CA0-0690-2303BE40B229}"/>
                </a:ext>
              </a:extLst>
            </p:cNvPr>
            <p:cNvSpPr/>
            <p:nvPr/>
          </p:nvSpPr>
          <p:spPr>
            <a:xfrm>
              <a:off x="6955758" y="6181847"/>
              <a:ext cx="9352" cy="22949"/>
            </a:xfrm>
            <a:custGeom>
              <a:avLst/>
              <a:gdLst>
                <a:gd name="connsiteX0" fmla="*/ 0 w 9894"/>
                <a:gd name="connsiteY0" fmla="*/ 24279 h 24279"/>
                <a:gd name="connsiteX1" fmla="*/ 8438 w 9894"/>
                <a:gd name="connsiteY1" fmla="*/ 14007 h 24279"/>
                <a:gd name="connsiteX2" fmla="*/ 9894 w 9894"/>
                <a:gd name="connsiteY2" fmla="*/ 373 h 24279"/>
                <a:gd name="connsiteX3" fmla="*/ 6235 w 9894"/>
                <a:gd name="connsiteY3" fmla="*/ 0 h 24279"/>
                <a:gd name="connsiteX4" fmla="*/ 1680 w 9894"/>
                <a:gd name="connsiteY4" fmla="*/ 8292 h 24279"/>
                <a:gd name="connsiteX5" fmla="*/ 0 w 9894"/>
                <a:gd name="connsiteY5" fmla="*/ 24279 h 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4" h="24279">
                  <a:moveTo>
                    <a:pt x="0" y="24279"/>
                  </a:moveTo>
                  <a:lnTo>
                    <a:pt x="8438" y="14007"/>
                  </a:lnTo>
                  <a:lnTo>
                    <a:pt x="9894" y="373"/>
                  </a:lnTo>
                  <a:lnTo>
                    <a:pt x="6235" y="0"/>
                  </a:lnTo>
                  <a:lnTo>
                    <a:pt x="1680" y="8292"/>
                  </a:lnTo>
                  <a:lnTo>
                    <a:pt x="0" y="24279"/>
                  </a:lnTo>
                  <a:close/>
                </a:path>
              </a:pathLst>
            </a:custGeom>
            <a:solidFill>
              <a:srgbClr val="CCCCCC"/>
            </a:solidFill>
            <a:ln w="7457" cap="rnd">
              <a:solidFill>
                <a:srgbClr val="FFFFFF"/>
              </a:solidFill>
              <a:prstDash val="solid"/>
              <a:round/>
            </a:ln>
          </p:spPr>
          <p:txBody>
            <a:bodyPr rtlCol="0" anchor="ctr"/>
            <a:lstStyle/>
            <a:p>
              <a:endParaRPr lang="it-CO"/>
            </a:p>
          </p:txBody>
        </p:sp>
        <p:sp>
          <p:nvSpPr>
            <p:cNvPr id="71" name="Figura a mano libera 70">
              <a:extLst>
                <a:ext uri="{FF2B5EF4-FFF2-40B4-BE49-F238E27FC236}">
                  <a16:creationId xmlns:a16="http://schemas.microsoft.com/office/drawing/2014/main" id="{F683852F-D301-88A9-F816-B5832D02B08B}"/>
                </a:ext>
              </a:extLst>
            </p:cNvPr>
            <p:cNvSpPr/>
            <p:nvPr/>
          </p:nvSpPr>
          <p:spPr>
            <a:xfrm>
              <a:off x="6958265" y="6185131"/>
              <a:ext cx="18067" cy="38131"/>
            </a:xfrm>
            <a:custGeom>
              <a:avLst/>
              <a:gdLst>
                <a:gd name="connsiteX0" fmla="*/ 18816 w 19114"/>
                <a:gd name="connsiteY0" fmla="*/ 1905 h 40341"/>
                <a:gd name="connsiteX1" fmla="*/ 19114 w 19114"/>
                <a:gd name="connsiteY1" fmla="*/ 12625 h 40341"/>
                <a:gd name="connsiteX2" fmla="*/ 7914 w 19114"/>
                <a:gd name="connsiteY2" fmla="*/ 38063 h 40341"/>
                <a:gd name="connsiteX3" fmla="*/ 2687 w 19114"/>
                <a:gd name="connsiteY3" fmla="*/ 40341 h 40341"/>
                <a:gd name="connsiteX4" fmla="*/ 73 w 19114"/>
                <a:gd name="connsiteY4" fmla="*/ 30219 h 40341"/>
                <a:gd name="connsiteX5" fmla="*/ 4553 w 19114"/>
                <a:gd name="connsiteY5" fmla="*/ 22748 h 40341"/>
                <a:gd name="connsiteX6" fmla="*/ 6943 w 19114"/>
                <a:gd name="connsiteY6" fmla="*/ 15875 h 40341"/>
                <a:gd name="connsiteX7" fmla="*/ 9594 w 19114"/>
                <a:gd name="connsiteY7" fmla="*/ 21030 h 40341"/>
                <a:gd name="connsiteX8" fmla="*/ 13029 w 19114"/>
                <a:gd name="connsiteY8" fmla="*/ 12214 h 40341"/>
                <a:gd name="connsiteX9" fmla="*/ 10975 w 19114"/>
                <a:gd name="connsiteY9" fmla="*/ 7994 h 40341"/>
                <a:gd name="connsiteX10" fmla="*/ 16202 w 19114"/>
                <a:gd name="connsiteY10" fmla="*/ 0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4" h="40341">
                  <a:moveTo>
                    <a:pt x="18816" y="1905"/>
                  </a:moveTo>
                  <a:lnTo>
                    <a:pt x="19114" y="12625"/>
                  </a:lnTo>
                  <a:lnTo>
                    <a:pt x="7914" y="38063"/>
                  </a:lnTo>
                  <a:lnTo>
                    <a:pt x="2687" y="40341"/>
                  </a:lnTo>
                  <a:cubicBezTo>
                    <a:pt x="2104" y="36899"/>
                    <a:pt x="1230" y="33513"/>
                    <a:pt x="73" y="30219"/>
                  </a:cubicBezTo>
                  <a:cubicBezTo>
                    <a:pt x="-674" y="29546"/>
                    <a:pt x="4553" y="22748"/>
                    <a:pt x="4553" y="22748"/>
                  </a:cubicBezTo>
                  <a:lnTo>
                    <a:pt x="6943" y="15875"/>
                  </a:lnTo>
                  <a:lnTo>
                    <a:pt x="9594" y="21030"/>
                  </a:lnTo>
                  <a:lnTo>
                    <a:pt x="13029" y="12214"/>
                  </a:lnTo>
                  <a:lnTo>
                    <a:pt x="10975" y="7994"/>
                  </a:lnTo>
                  <a:lnTo>
                    <a:pt x="16202"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72" name="Figura a mano libera 71">
              <a:extLst>
                <a:ext uri="{FF2B5EF4-FFF2-40B4-BE49-F238E27FC236}">
                  <a16:creationId xmlns:a16="http://schemas.microsoft.com/office/drawing/2014/main" id="{4B34BF43-AAFA-D88C-40C0-CA02CA0AEF63}"/>
                </a:ext>
              </a:extLst>
            </p:cNvPr>
            <p:cNvSpPr/>
            <p:nvPr/>
          </p:nvSpPr>
          <p:spPr>
            <a:xfrm>
              <a:off x="6966839" y="6200913"/>
              <a:ext cx="16198" cy="26798"/>
            </a:xfrm>
            <a:custGeom>
              <a:avLst/>
              <a:gdLst>
                <a:gd name="connsiteX0" fmla="*/ 12470 w 17137"/>
                <a:gd name="connsiteY0" fmla="*/ 0 h 28351"/>
                <a:gd name="connsiteX1" fmla="*/ 7318 w 17137"/>
                <a:gd name="connsiteY1" fmla="*/ 8255 h 28351"/>
                <a:gd name="connsiteX2" fmla="*/ 5190 w 17137"/>
                <a:gd name="connsiteY2" fmla="*/ 12514 h 28351"/>
                <a:gd name="connsiteX3" fmla="*/ 4443 w 17137"/>
                <a:gd name="connsiteY3" fmla="*/ 19797 h 28351"/>
                <a:gd name="connsiteX4" fmla="*/ 411 w 17137"/>
                <a:gd name="connsiteY4" fmla="*/ 24392 h 28351"/>
                <a:gd name="connsiteX5" fmla="*/ 0 w 17137"/>
                <a:gd name="connsiteY5" fmla="*/ 28351 h 28351"/>
                <a:gd name="connsiteX6" fmla="*/ 6982 w 17137"/>
                <a:gd name="connsiteY6" fmla="*/ 25064 h 28351"/>
                <a:gd name="connsiteX7" fmla="*/ 7579 w 17137"/>
                <a:gd name="connsiteY7" fmla="*/ 19199 h 28351"/>
                <a:gd name="connsiteX8" fmla="*/ 15606 w 17137"/>
                <a:gd name="connsiteY8" fmla="*/ 15166 h 28351"/>
                <a:gd name="connsiteX9" fmla="*/ 16465 w 17137"/>
                <a:gd name="connsiteY9" fmla="*/ 7060 h 28351"/>
                <a:gd name="connsiteX10" fmla="*/ 17137 w 17137"/>
                <a:gd name="connsiteY10" fmla="*/ 486 h 28351"/>
                <a:gd name="connsiteX11" fmla="*/ 12470 w 17137"/>
                <a:gd name="connsiteY11" fmla="*/ 0 h 2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37" h="28351">
                  <a:moveTo>
                    <a:pt x="12470" y="0"/>
                  </a:moveTo>
                  <a:lnTo>
                    <a:pt x="7318" y="8255"/>
                  </a:lnTo>
                  <a:lnTo>
                    <a:pt x="5190" y="12514"/>
                  </a:lnTo>
                  <a:lnTo>
                    <a:pt x="4443" y="19797"/>
                  </a:lnTo>
                  <a:lnTo>
                    <a:pt x="411" y="24392"/>
                  </a:lnTo>
                  <a:lnTo>
                    <a:pt x="0" y="28351"/>
                  </a:lnTo>
                  <a:lnTo>
                    <a:pt x="6982" y="25064"/>
                  </a:lnTo>
                  <a:lnTo>
                    <a:pt x="7579" y="19199"/>
                  </a:lnTo>
                  <a:lnTo>
                    <a:pt x="15606" y="15166"/>
                  </a:lnTo>
                  <a:lnTo>
                    <a:pt x="16465" y="7060"/>
                  </a:lnTo>
                  <a:lnTo>
                    <a:pt x="17137" y="486"/>
                  </a:lnTo>
                  <a:lnTo>
                    <a:pt x="1247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73" name="Figura a mano libera 72">
              <a:extLst>
                <a:ext uri="{FF2B5EF4-FFF2-40B4-BE49-F238E27FC236}">
                  <a16:creationId xmlns:a16="http://schemas.microsoft.com/office/drawing/2014/main" id="{335F1533-FDF5-8E38-45A5-B715882AA5F6}"/>
                </a:ext>
              </a:extLst>
            </p:cNvPr>
            <p:cNvSpPr/>
            <p:nvPr/>
          </p:nvSpPr>
          <p:spPr>
            <a:xfrm>
              <a:off x="6978167" y="6211575"/>
              <a:ext cx="12068" cy="11156"/>
            </a:xfrm>
            <a:custGeom>
              <a:avLst/>
              <a:gdLst>
                <a:gd name="connsiteX0" fmla="*/ 0 w 12768"/>
                <a:gd name="connsiteY0" fmla="*/ 8853 h 11803"/>
                <a:gd name="connsiteX1" fmla="*/ 5750 w 12768"/>
                <a:gd name="connsiteY1" fmla="*/ 6350 h 11803"/>
                <a:gd name="connsiteX2" fmla="*/ 10678 w 12768"/>
                <a:gd name="connsiteY2" fmla="*/ 0 h 11803"/>
                <a:gd name="connsiteX3" fmla="*/ 12769 w 12768"/>
                <a:gd name="connsiteY3" fmla="*/ 4856 h 11803"/>
                <a:gd name="connsiteX4" fmla="*/ 8923 w 12768"/>
                <a:gd name="connsiteY4" fmla="*/ 9786 h 11803"/>
                <a:gd name="connsiteX5" fmla="*/ 1083 w 12768"/>
                <a:gd name="connsiteY5" fmla="*/ 11804 h 11803"/>
                <a:gd name="connsiteX6" fmla="*/ 0 w 12768"/>
                <a:gd name="connsiteY6" fmla="*/ 8853 h 1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8" h="11803">
                  <a:moveTo>
                    <a:pt x="0" y="8853"/>
                  </a:moveTo>
                  <a:lnTo>
                    <a:pt x="5750" y="6350"/>
                  </a:lnTo>
                  <a:lnTo>
                    <a:pt x="10678" y="0"/>
                  </a:lnTo>
                  <a:lnTo>
                    <a:pt x="12769" y="4856"/>
                  </a:lnTo>
                  <a:lnTo>
                    <a:pt x="8923" y="9786"/>
                  </a:lnTo>
                  <a:lnTo>
                    <a:pt x="1083" y="11804"/>
                  </a:lnTo>
                  <a:lnTo>
                    <a:pt x="0" y="8853"/>
                  </a:lnTo>
                  <a:close/>
                </a:path>
              </a:pathLst>
            </a:custGeom>
            <a:solidFill>
              <a:srgbClr val="CCCCCC"/>
            </a:solidFill>
            <a:ln w="7457" cap="rnd">
              <a:solidFill>
                <a:srgbClr val="FFFFFF"/>
              </a:solidFill>
              <a:prstDash val="solid"/>
              <a:round/>
            </a:ln>
          </p:spPr>
          <p:txBody>
            <a:bodyPr rtlCol="0" anchor="ctr"/>
            <a:lstStyle/>
            <a:p>
              <a:endParaRPr lang="it-CO"/>
            </a:p>
          </p:txBody>
        </p:sp>
        <p:sp>
          <p:nvSpPr>
            <p:cNvPr id="74" name="Figura a mano libera 73">
              <a:extLst>
                <a:ext uri="{FF2B5EF4-FFF2-40B4-BE49-F238E27FC236}">
                  <a16:creationId xmlns:a16="http://schemas.microsoft.com/office/drawing/2014/main" id="{52775C27-049D-A970-B72A-0E055EE07322}"/>
                </a:ext>
              </a:extLst>
            </p:cNvPr>
            <p:cNvSpPr/>
            <p:nvPr/>
          </p:nvSpPr>
          <p:spPr>
            <a:xfrm>
              <a:off x="6993024" y="6188767"/>
              <a:ext cx="42877" cy="56208"/>
            </a:xfrm>
            <a:custGeom>
              <a:avLst/>
              <a:gdLst>
                <a:gd name="connsiteX0" fmla="*/ 0 w 45362"/>
                <a:gd name="connsiteY0" fmla="*/ 934 h 59466"/>
                <a:gd name="connsiteX1" fmla="*/ 597 w 45362"/>
                <a:gd name="connsiteY1" fmla="*/ 8703 h 59466"/>
                <a:gd name="connsiteX2" fmla="*/ 25500 w 45362"/>
                <a:gd name="connsiteY2" fmla="*/ 33767 h 59466"/>
                <a:gd name="connsiteX3" fmla="*/ 25164 w 45362"/>
                <a:gd name="connsiteY3" fmla="*/ 37054 h 59466"/>
                <a:gd name="connsiteX4" fmla="*/ 45363 w 45362"/>
                <a:gd name="connsiteY4" fmla="*/ 59466 h 59466"/>
                <a:gd name="connsiteX5" fmla="*/ 43869 w 45362"/>
                <a:gd name="connsiteY5" fmla="*/ 46729 h 59466"/>
                <a:gd name="connsiteX6" fmla="*/ 32183 w 45362"/>
                <a:gd name="connsiteY6" fmla="*/ 33730 h 59466"/>
                <a:gd name="connsiteX7" fmla="*/ 29010 w 45362"/>
                <a:gd name="connsiteY7" fmla="*/ 27828 h 59466"/>
                <a:gd name="connsiteX8" fmla="*/ 1531 w 45362"/>
                <a:gd name="connsiteY8" fmla="*/ 0 h 5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2" h="59466">
                  <a:moveTo>
                    <a:pt x="0" y="934"/>
                  </a:moveTo>
                  <a:cubicBezTo>
                    <a:pt x="37" y="3534"/>
                    <a:pt x="237" y="6128"/>
                    <a:pt x="597" y="8703"/>
                  </a:cubicBezTo>
                  <a:cubicBezTo>
                    <a:pt x="1008" y="9338"/>
                    <a:pt x="25500" y="33767"/>
                    <a:pt x="25500" y="33767"/>
                  </a:cubicBezTo>
                  <a:lnTo>
                    <a:pt x="25164" y="37054"/>
                  </a:lnTo>
                  <a:lnTo>
                    <a:pt x="45363" y="59466"/>
                  </a:lnTo>
                  <a:lnTo>
                    <a:pt x="43869" y="46729"/>
                  </a:lnTo>
                  <a:lnTo>
                    <a:pt x="32183" y="33730"/>
                  </a:lnTo>
                  <a:lnTo>
                    <a:pt x="29010" y="27828"/>
                  </a:lnTo>
                  <a:lnTo>
                    <a:pt x="1531"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75" name="Figura a mano libera 74">
              <a:extLst>
                <a:ext uri="{FF2B5EF4-FFF2-40B4-BE49-F238E27FC236}">
                  <a16:creationId xmlns:a16="http://schemas.microsoft.com/office/drawing/2014/main" id="{3778BFEA-EDCB-BB3B-C2FF-55A7546C224E}"/>
                </a:ext>
              </a:extLst>
            </p:cNvPr>
            <p:cNvSpPr/>
            <p:nvPr/>
          </p:nvSpPr>
          <p:spPr>
            <a:xfrm>
              <a:off x="7008835" y="6176022"/>
              <a:ext cx="18300" cy="24326"/>
            </a:xfrm>
            <a:custGeom>
              <a:avLst/>
              <a:gdLst>
                <a:gd name="connsiteX0" fmla="*/ 0 w 19361"/>
                <a:gd name="connsiteY0" fmla="*/ 17107 h 25736"/>
                <a:gd name="connsiteX1" fmla="*/ 7953 w 19361"/>
                <a:gd name="connsiteY1" fmla="*/ 19125 h 25736"/>
                <a:gd name="connsiteX2" fmla="*/ 9222 w 19361"/>
                <a:gd name="connsiteY2" fmla="*/ 20843 h 25736"/>
                <a:gd name="connsiteX3" fmla="*/ 12507 w 19361"/>
                <a:gd name="connsiteY3" fmla="*/ 25176 h 25736"/>
                <a:gd name="connsiteX4" fmla="*/ 17697 w 19361"/>
                <a:gd name="connsiteY4" fmla="*/ 25736 h 25736"/>
                <a:gd name="connsiteX5" fmla="*/ 18033 w 19361"/>
                <a:gd name="connsiteY5" fmla="*/ 22374 h 25736"/>
                <a:gd name="connsiteX6" fmla="*/ 11089 w 19361"/>
                <a:gd name="connsiteY6" fmla="*/ 16136 h 25736"/>
                <a:gd name="connsiteX7" fmla="*/ 15681 w 19361"/>
                <a:gd name="connsiteY7" fmla="*/ 13074 h 25736"/>
                <a:gd name="connsiteX8" fmla="*/ 14150 w 19361"/>
                <a:gd name="connsiteY8" fmla="*/ 9562 h 25736"/>
                <a:gd name="connsiteX9" fmla="*/ 12059 w 19361"/>
                <a:gd name="connsiteY9" fmla="*/ 9338 h 25736"/>
                <a:gd name="connsiteX10" fmla="*/ 11798 w 19361"/>
                <a:gd name="connsiteY10" fmla="*/ 299 h 25736"/>
                <a:gd name="connsiteX11" fmla="*/ 8998 w 19361"/>
                <a:gd name="connsiteY11" fmla="*/ 0 h 25736"/>
                <a:gd name="connsiteX12" fmla="*/ 8177 w 19361"/>
                <a:gd name="connsiteY12" fmla="*/ 5603 h 25736"/>
                <a:gd name="connsiteX13" fmla="*/ 5302 w 19361"/>
                <a:gd name="connsiteY13" fmla="*/ 6499 h 25736"/>
                <a:gd name="connsiteX14" fmla="*/ 6310 w 19361"/>
                <a:gd name="connsiteY14" fmla="*/ 12065 h 25736"/>
                <a:gd name="connsiteX15" fmla="*/ 485 w 19361"/>
                <a:gd name="connsiteY15" fmla="*/ 12401 h 2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61" h="25736">
                  <a:moveTo>
                    <a:pt x="0" y="17107"/>
                  </a:moveTo>
                  <a:lnTo>
                    <a:pt x="7953" y="19125"/>
                  </a:lnTo>
                  <a:lnTo>
                    <a:pt x="9222" y="20843"/>
                  </a:lnTo>
                  <a:lnTo>
                    <a:pt x="12507" y="25176"/>
                  </a:lnTo>
                  <a:lnTo>
                    <a:pt x="17697" y="25736"/>
                  </a:lnTo>
                  <a:cubicBezTo>
                    <a:pt x="17697" y="25736"/>
                    <a:pt x="21207" y="23719"/>
                    <a:pt x="18033" y="22374"/>
                  </a:cubicBezTo>
                  <a:cubicBezTo>
                    <a:pt x="15338" y="20762"/>
                    <a:pt x="12980" y="18644"/>
                    <a:pt x="11089" y="16136"/>
                  </a:cubicBezTo>
                  <a:lnTo>
                    <a:pt x="15681" y="13074"/>
                  </a:lnTo>
                  <a:lnTo>
                    <a:pt x="14150" y="9562"/>
                  </a:lnTo>
                  <a:lnTo>
                    <a:pt x="12059" y="9338"/>
                  </a:lnTo>
                  <a:lnTo>
                    <a:pt x="11798" y="299"/>
                  </a:lnTo>
                  <a:lnTo>
                    <a:pt x="8998" y="0"/>
                  </a:lnTo>
                  <a:lnTo>
                    <a:pt x="8177" y="5603"/>
                  </a:lnTo>
                  <a:cubicBezTo>
                    <a:pt x="8177" y="5603"/>
                    <a:pt x="4816" y="4781"/>
                    <a:pt x="5302" y="6499"/>
                  </a:cubicBezTo>
                  <a:cubicBezTo>
                    <a:pt x="5787" y="8217"/>
                    <a:pt x="6310" y="12065"/>
                    <a:pt x="6310" y="12065"/>
                  </a:cubicBezTo>
                  <a:lnTo>
                    <a:pt x="485" y="12401"/>
                  </a:lnTo>
                  <a:close/>
                </a:path>
              </a:pathLst>
            </a:custGeom>
            <a:solidFill>
              <a:srgbClr val="CCCCCC"/>
            </a:solidFill>
            <a:ln w="7457" cap="rnd">
              <a:solidFill>
                <a:srgbClr val="FFFFFF"/>
              </a:solidFill>
              <a:prstDash val="solid"/>
              <a:round/>
            </a:ln>
          </p:spPr>
          <p:txBody>
            <a:bodyPr rtlCol="0" anchor="ctr"/>
            <a:lstStyle/>
            <a:p>
              <a:endParaRPr lang="it-CO"/>
            </a:p>
          </p:txBody>
        </p:sp>
        <p:sp>
          <p:nvSpPr>
            <p:cNvPr id="76" name="Figura a mano libera 75">
              <a:extLst>
                <a:ext uri="{FF2B5EF4-FFF2-40B4-BE49-F238E27FC236}">
                  <a16:creationId xmlns:a16="http://schemas.microsoft.com/office/drawing/2014/main" id="{ECB05785-6B5F-069A-4AC1-2103D1464B0C}"/>
                </a:ext>
              </a:extLst>
            </p:cNvPr>
            <p:cNvSpPr/>
            <p:nvPr/>
          </p:nvSpPr>
          <p:spPr>
            <a:xfrm>
              <a:off x="7028773" y="6190921"/>
              <a:ext cx="7940" cy="9991"/>
            </a:xfrm>
            <a:custGeom>
              <a:avLst/>
              <a:gdLst>
                <a:gd name="connsiteX0" fmla="*/ 0 w 8400"/>
                <a:gd name="connsiteY0" fmla="*/ 0 h 10570"/>
                <a:gd name="connsiteX1" fmla="*/ 2240 w 8400"/>
                <a:gd name="connsiteY1" fmla="*/ 10571 h 10570"/>
                <a:gd name="connsiteX2" fmla="*/ 8401 w 8400"/>
                <a:gd name="connsiteY2" fmla="*/ 8255 h 10570"/>
                <a:gd name="connsiteX3" fmla="*/ 0 w 8400"/>
                <a:gd name="connsiteY3" fmla="*/ 0 h 10570"/>
              </a:gdLst>
              <a:ahLst/>
              <a:cxnLst>
                <a:cxn ang="0">
                  <a:pos x="connsiteX0" y="connsiteY0"/>
                </a:cxn>
                <a:cxn ang="0">
                  <a:pos x="connsiteX1" y="connsiteY1"/>
                </a:cxn>
                <a:cxn ang="0">
                  <a:pos x="connsiteX2" y="connsiteY2"/>
                </a:cxn>
                <a:cxn ang="0">
                  <a:pos x="connsiteX3" y="connsiteY3"/>
                </a:cxn>
              </a:cxnLst>
              <a:rect l="l" t="t" r="r" b="b"/>
              <a:pathLst>
                <a:path w="8400" h="10570">
                  <a:moveTo>
                    <a:pt x="0" y="0"/>
                  </a:moveTo>
                  <a:lnTo>
                    <a:pt x="2240" y="10571"/>
                  </a:lnTo>
                  <a:lnTo>
                    <a:pt x="8401" y="8255"/>
                  </a:lnTo>
                  <a:lnTo>
                    <a:pt x="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77" name="Figura a mano libera 76">
              <a:extLst>
                <a:ext uri="{FF2B5EF4-FFF2-40B4-BE49-F238E27FC236}">
                  <a16:creationId xmlns:a16="http://schemas.microsoft.com/office/drawing/2014/main" id="{EE0A059D-0559-96EE-273C-DC8B9F61F319}"/>
                </a:ext>
              </a:extLst>
            </p:cNvPr>
            <p:cNvSpPr/>
            <p:nvPr/>
          </p:nvSpPr>
          <p:spPr>
            <a:xfrm>
              <a:off x="7021786" y="6203703"/>
              <a:ext cx="15174" cy="18253"/>
            </a:xfrm>
            <a:custGeom>
              <a:avLst/>
              <a:gdLst>
                <a:gd name="connsiteX0" fmla="*/ 15868 w 16054"/>
                <a:gd name="connsiteY0" fmla="*/ 5528 h 19311"/>
                <a:gd name="connsiteX1" fmla="*/ 16054 w 16054"/>
                <a:gd name="connsiteY1" fmla="*/ 19312 h 19311"/>
                <a:gd name="connsiteX2" fmla="*/ 8662 w 16054"/>
                <a:gd name="connsiteY2" fmla="*/ 18564 h 19311"/>
                <a:gd name="connsiteX3" fmla="*/ 4144 w 16054"/>
                <a:gd name="connsiteY3" fmla="*/ 8927 h 19311"/>
                <a:gd name="connsiteX4" fmla="*/ 0 w 16054"/>
                <a:gd name="connsiteY4" fmla="*/ 5155 h 19311"/>
                <a:gd name="connsiteX5" fmla="*/ 523 w 16054"/>
                <a:gd name="connsiteY5" fmla="*/ 0 h 19311"/>
                <a:gd name="connsiteX6" fmla="*/ 7579 w 16054"/>
                <a:gd name="connsiteY6" fmla="*/ 747 h 19311"/>
                <a:gd name="connsiteX7" fmla="*/ 10081 w 16054"/>
                <a:gd name="connsiteY7" fmla="*/ 4931 h 19311"/>
                <a:gd name="connsiteX8" fmla="*/ 15868 w 16054"/>
                <a:gd name="connsiteY8" fmla="*/ 5528 h 1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54" h="19311">
                  <a:moveTo>
                    <a:pt x="15868" y="5528"/>
                  </a:moveTo>
                  <a:lnTo>
                    <a:pt x="16054" y="19312"/>
                  </a:lnTo>
                  <a:lnTo>
                    <a:pt x="8662" y="18564"/>
                  </a:lnTo>
                  <a:lnTo>
                    <a:pt x="4144" y="8927"/>
                  </a:lnTo>
                  <a:lnTo>
                    <a:pt x="0" y="5155"/>
                  </a:lnTo>
                  <a:lnTo>
                    <a:pt x="523" y="0"/>
                  </a:lnTo>
                  <a:lnTo>
                    <a:pt x="7579" y="747"/>
                  </a:lnTo>
                  <a:lnTo>
                    <a:pt x="10081" y="4931"/>
                  </a:lnTo>
                  <a:lnTo>
                    <a:pt x="15868" y="5528"/>
                  </a:lnTo>
                  <a:close/>
                </a:path>
              </a:pathLst>
            </a:custGeom>
            <a:solidFill>
              <a:srgbClr val="CCCCCC"/>
            </a:solidFill>
            <a:ln w="7457" cap="rnd">
              <a:solidFill>
                <a:srgbClr val="FFFFFF"/>
              </a:solidFill>
              <a:prstDash val="solid"/>
              <a:round/>
            </a:ln>
          </p:spPr>
          <p:txBody>
            <a:bodyPr rtlCol="0" anchor="ctr"/>
            <a:lstStyle/>
            <a:p>
              <a:endParaRPr lang="it-CO"/>
            </a:p>
          </p:txBody>
        </p:sp>
        <p:sp>
          <p:nvSpPr>
            <p:cNvPr id="78" name="Figura a mano libera 77">
              <a:extLst>
                <a:ext uri="{FF2B5EF4-FFF2-40B4-BE49-F238E27FC236}">
                  <a16:creationId xmlns:a16="http://schemas.microsoft.com/office/drawing/2014/main" id="{8B211FDD-851F-AAAD-9558-AEAD405AD954}"/>
                </a:ext>
              </a:extLst>
            </p:cNvPr>
            <p:cNvSpPr/>
            <p:nvPr/>
          </p:nvSpPr>
          <p:spPr>
            <a:xfrm>
              <a:off x="7006505" y="6227675"/>
              <a:ext cx="23997" cy="32975"/>
            </a:xfrm>
            <a:custGeom>
              <a:avLst/>
              <a:gdLst>
                <a:gd name="connsiteX0" fmla="*/ 2688 w 25388"/>
                <a:gd name="connsiteY0" fmla="*/ 0 h 34887"/>
                <a:gd name="connsiteX1" fmla="*/ 15270 w 25388"/>
                <a:gd name="connsiteY1" fmla="*/ 17481 h 34887"/>
                <a:gd name="connsiteX2" fmla="*/ 22215 w 25388"/>
                <a:gd name="connsiteY2" fmla="*/ 18191 h 34887"/>
                <a:gd name="connsiteX3" fmla="*/ 23521 w 25388"/>
                <a:gd name="connsiteY3" fmla="*/ 29397 h 34887"/>
                <a:gd name="connsiteX4" fmla="*/ 25388 w 25388"/>
                <a:gd name="connsiteY4" fmla="*/ 31974 h 34887"/>
                <a:gd name="connsiteX5" fmla="*/ 23671 w 25388"/>
                <a:gd name="connsiteY5" fmla="*/ 34888 h 34887"/>
                <a:gd name="connsiteX6" fmla="*/ 20497 w 25388"/>
                <a:gd name="connsiteY6" fmla="*/ 34551 h 34887"/>
                <a:gd name="connsiteX7" fmla="*/ 20161 w 25388"/>
                <a:gd name="connsiteY7" fmla="*/ 25251 h 34887"/>
                <a:gd name="connsiteX8" fmla="*/ 0 w 25388"/>
                <a:gd name="connsiteY8" fmla="*/ 560 h 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8" h="34887">
                  <a:moveTo>
                    <a:pt x="2688" y="0"/>
                  </a:moveTo>
                  <a:lnTo>
                    <a:pt x="15270" y="17481"/>
                  </a:lnTo>
                  <a:lnTo>
                    <a:pt x="22215" y="18191"/>
                  </a:lnTo>
                  <a:lnTo>
                    <a:pt x="23521" y="29397"/>
                  </a:lnTo>
                  <a:lnTo>
                    <a:pt x="25388" y="31974"/>
                  </a:lnTo>
                  <a:lnTo>
                    <a:pt x="23671" y="34888"/>
                  </a:lnTo>
                  <a:lnTo>
                    <a:pt x="20497" y="34551"/>
                  </a:lnTo>
                  <a:cubicBezTo>
                    <a:pt x="20712" y="31448"/>
                    <a:pt x="20599" y="28331"/>
                    <a:pt x="20161" y="25251"/>
                  </a:cubicBezTo>
                  <a:cubicBezTo>
                    <a:pt x="19527" y="24728"/>
                    <a:pt x="0" y="560"/>
                    <a:pt x="0" y="560"/>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79" name="Figura a mano libera 78">
              <a:extLst>
                <a:ext uri="{FF2B5EF4-FFF2-40B4-BE49-F238E27FC236}">
                  <a16:creationId xmlns:a16="http://schemas.microsoft.com/office/drawing/2014/main" id="{BD7D70DA-C4B8-A2EB-6D3C-9B0C4951EFA0}"/>
                </a:ext>
              </a:extLst>
            </p:cNvPr>
            <p:cNvSpPr/>
            <p:nvPr/>
          </p:nvSpPr>
          <p:spPr>
            <a:xfrm>
              <a:off x="6996682" y="6230774"/>
              <a:ext cx="23162" cy="24051"/>
            </a:xfrm>
            <a:custGeom>
              <a:avLst/>
              <a:gdLst>
                <a:gd name="connsiteX0" fmla="*/ 9833 w 24505"/>
                <a:gd name="connsiteY0" fmla="*/ 2324 h 25445"/>
                <a:gd name="connsiteX1" fmla="*/ 24506 w 24505"/>
                <a:gd name="connsiteY1" fmla="*/ 25445 h 25445"/>
                <a:gd name="connsiteX2" fmla="*/ 12969 w 24505"/>
                <a:gd name="connsiteY2" fmla="*/ 24250 h 25445"/>
                <a:gd name="connsiteX3" fmla="*/ 5054 w 24505"/>
                <a:gd name="connsiteY3" fmla="*/ 16294 h 25445"/>
                <a:gd name="connsiteX4" fmla="*/ 12894 w 24505"/>
                <a:gd name="connsiteY4" fmla="*/ 16294 h 25445"/>
                <a:gd name="connsiteX5" fmla="*/ 12894 w 24505"/>
                <a:gd name="connsiteY5" fmla="*/ 13044 h 25445"/>
                <a:gd name="connsiteX6" fmla="*/ 6510 w 24505"/>
                <a:gd name="connsiteY6" fmla="*/ 3706 h 25445"/>
                <a:gd name="connsiteX7" fmla="*/ 648 w 24505"/>
                <a:gd name="connsiteY7" fmla="*/ 3108 h 25445"/>
                <a:gd name="connsiteX8" fmla="*/ 14 w 24505"/>
                <a:gd name="connsiteY8" fmla="*/ 195 h 25445"/>
                <a:gd name="connsiteX9" fmla="*/ 8601 w 24505"/>
                <a:gd name="connsiteY9" fmla="*/ 1091 h 2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5" h="25445">
                  <a:moveTo>
                    <a:pt x="9833" y="2324"/>
                  </a:moveTo>
                  <a:lnTo>
                    <a:pt x="24506" y="25445"/>
                  </a:lnTo>
                  <a:lnTo>
                    <a:pt x="12969" y="24250"/>
                  </a:lnTo>
                  <a:lnTo>
                    <a:pt x="5054" y="16294"/>
                  </a:lnTo>
                  <a:lnTo>
                    <a:pt x="12894" y="16294"/>
                  </a:lnTo>
                  <a:lnTo>
                    <a:pt x="12894" y="13044"/>
                  </a:lnTo>
                  <a:lnTo>
                    <a:pt x="6510" y="3706"/>
                  </a:lnTo>
                  <a:lnTo>
                    <a:pt x="648" y="3108"/>
                  </a:lnTo>
                  <a:cubicBezTo>
                    <a:pt x="561" y="2114"/>
                    <a:pt x="348" y="1135"/>
                    <a:pt x="14" y="195"/>
                  </a:cubicBezTo>
                  <a:cubicBezTo>
                    <a:pt x="-397" y="-552"/>
                    <a:pt x="8601" y="1091"/>
                    <a:pt x="8601" y="1091"/>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80" name="Figura a mano libera 79">
              <a:extLst>
                <a:ext uri="{FF2B5EF4-FFF2-40B4-BE49-F238E27FC236}">
                  <a16:creationId xmlns:a16="http://schemas.microsoft.com/office/drawing/2014/main" id="{DF8AA219-B1D2-380A-2826-A946E2DA5688}"/>
                </a:ext>
              </a:extLst>
            </p:cNvPr>
            <p:cNvSpPr/>
            <p:nvPr/>
          </p:nvSpPr>
          <p:spPr>
            <a:xfrm>
              <a:off x="6965780" y="6237491"/>
              <a:ext cx="14116" cy="16293"/>
            </a:xfrm>
            <a:custGeom>
              <a:avLst/>
              <a:gdLst>
                <a:gd name="connsiteX0" fmla="*/ 14934 w 14934"/>
                <a:gd name="connsiteY0" fmla="*/ 2652 h 17238"/>
                <a:gd name="connsiteX1" fmla="*/ 12433 w 14934"/>
                <a:gd name="connsiteY1" fmla="*/ 17220 h 17238"/>
                <a:gd name="connsiteX2" fmla="*/ 0 w 14934"/>
                <a:gd name="connsiteY2" fmla="*/ 0 h 17238"/>
              </a:gdLst>
              <a:ahLst/>
              <a:cxnLst>
                <a:cxn ang="0">
                  <a:pos x="connsiteX0" y="connsiteY0"/>
                </a:cxn>
                <a:cxn ang="0">
                  <a:pos x="connsiteX1" y="connsiteY1"/>
                </a:cxn>
                <a:cxn ang="0">
                  <a:pos x="connsiteX2" y="connsiteY2"/>
                </a:cxn>
              </a:cxnLst>
              <a:rect l="l" t="t" r="r" b="b"/>
              <a:pathLst>
                <a:path w="14934" h="17238">
                  <a:moveTo>
                    <a:pt x="14934" y="2652"/>
                  </a:moveTo>
                  <a:cubicBezTo>
                    <a:pt x="14934" y="2652"/>
                    <a:pt x="14038" y="17854"/>
                    <a:pt x="12433" y="17220"/>
                  </a:cubicBezTo>
                  <a:cubicBezTo>
                    <a:pt x="10827" y="16584"/>
                    <a:pt x="0" y="0"/>
                    <a:pt x="0" y="0"/>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81" name="Figura a mano libera 80">
              <a:extLst>
                <a:ext uri="{FF2B5EF4-FFF2-40B4-BE49-F238E27FC236}">
                  <a16:creationId xmlns:a16="http://schemas.microsoft.com/office/drawing/2014/main" id="{7F019E12-E256-C90F-D983-B4E2AC4904D7}"/>
                </a:ext>
              </a:extLst>
            </p:cNvPr>
            <p:cNvSpPr/>
            <p:nvPr/>
          </p:nvSpPr>
          <p:spPr>
            <a:xfrm>
              <a:off x="6946653" y="6235690"/>
              <a:ext cx="14362" cy="15640"/>
            </a:xfrm>
            <a:custGeom>
              <a:avLst/>
              <a:gdLst>
                <a:gd name="connsiteX0" fmla="*/ 6048 w 15195"/>
                <a:gd name="connsiteY0" fmla="*/ 1494 h 16547"/>
                <a:gd name="connsiteX1" fmla="*/ 15195 w 15195"/>
                <a:gd name="connsiteY1" fmla="*/ 14904 h 16547"/>
                <a:gd name="connsiteX2" fmla="*/ 8064 w 15195"/>
                <a:gd name="connsiteY2" fmla="*/ 16547 h 16547"/>
                <a:gd name="connsiteX3" fmla="*/ 0 w 15195"/>
                <a:gd name="connsiteY3" fmla="*/ 9263 h 16547"/>
                <a:gd name="connsiteX4" fmla="*/ 2128 w 15195"/>
                <a:gd name="connsiteY4" fmla="*/ 0 h 1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5" h="16547">
                  <a:moveTo>
                    <a:pt x="6048" y="1494"/>
                  </a:moveTo>
                  <a:cubicBezTo>
                    <a:pt x="7056" y="3138"/>
                    <a:pt x="15195" y="14904"/>
                    <a:pt x="15195" y="14904"/>
                  </a:cubicBezTo>
                  <a:lnTo>
                    <a:pt x="8064" y="16547"/>
                  </a:lnTo>
                  <a:cubicBezTo>
                    <a:pt x="5187" y="14337"/>
                    <a:pt x="2490" y="11902"/>
                    <a:pt x="0" y="9263"/>
                  </a:cubicBezTo>
                  <a:cubicBezTo>
                    <a:pt x="0" y="8554"/>
                    <a:pt x="2128" y="0"/>
                    <a:pt x="2128" y="0"/>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82" name="Figura a mano libera 81">
              <a:extLst>
                <a:ext uri="{FF2B5EF4-FFF2-40B4-BE49-F238E27FC236}">
                  <a16:creationId xmlns:a16="http://schemas.microsoft.com/office/drawing/2014/main" id="{3C7D5FD4-564F-C244-3AAF-27FB7B88CAC4}"/>
                </a:ext>
              </a:extLst>
            </p:cNvPr>
            <p:cNvSpPr/>
            <p:nvPr/>
          </p:nvSpPr>
          <p:spPr>
            <a:xfrm>
              <a:off x="7010563" y="6264924"/>
              <a:ext cx="26784" cy="26762"/>
            </a:xfrm>
            <a:custGeom>
              <a:avLst/>
              <a:gdLst>
                <a:gd name="connsiteX0" fmla="*/ 26396 w 28337"/>
                <a:gd name="connsiteY0" fmla="*/ 9824 h 28313"/>
                <a:gd name="connsiteX1" fmla="*/ 16577 w 28337"/>
                <a:gd name="connsiteY1" fmla="*/ 10720 h 28313"/>
                <a:gd name="connsiteX2" fmla="*/ 16166 w 28337"/>
                <a:gd name="connsiteY2" fmla="*/ 14680 h 28313"/>
                <a:gd name="connsiteX3" fmla="*/ 20609 w 28337"/>
                <a:gd name="connsiteY3" fmla="*/ 18714 h 28313"/>
                <a:gd name="connsiteX4" fmla="*/ 8064 w 28337"/>
                <a:gd name="connsiteY4" fmla="*/ 28314 h 28313"/>
                <a:gd name="connsiteX5" fmla="*/ 4816 w 28337"/>
                <a:gd name="connsiteY5" fmla="*/ 25363 h 28313"/>
                <a:gd name="connsiteX6" fmla="*/ 12283 w 28337"/>
                <a:gd name="connsiteY6" fmla="*/ 21142 h 28313"/>
                <a:gd name="connsiteX7" fmla="*/ 12619 w 28337"/>
                <a:gd name="connsiteY7" fmla="*/ 17631 h 28313"/>
                <a:gd name="connsiteX8" fmla="*/ 5600 w 28337"/>
                <a:gd name="connsiteY8" fmla="*/ 19274 h 28313"/>
                <a:gd name="connsiteX9" fmla="*/ 8662 w 28337"/>
                <a:gd name="connsiteY9" fmla="*/ 15315 h 28313"/>
                <a:gd name="connsiteX10" fmla="*/ 0 w 28337"/>
                <a:gd name="connsiteY10" fmla="*/ 15838 h 28313"/>
                <a:gd name="connsiteX11" fmla="*/ 299 w 28337"/>
                <a:gd name="connsiteY11" fmla="*/ 12999 h 28313"/>
                <a:gd name="connsiteX12" fmla="*/ 9857 w 28337"/>
                <a:gd name="connsiteY12" fmla="*/ 4034 h 28313"/>
                <a:gd name="connsiteX13" fmla="*/ 11089 w 28337"/>
                <a:gd name="connsiteY13" fmla="*/ 635 h 28313"/>
                <a:gd name="connsiteX14" fmla="*/ 16726 w 28337"/>
                <a:gd name="connsiteY14" fmla="*/ 1196 h 28313"/>
                <a:gd name="connsiteX15" fmla="*/ 23260 w 28337"/>
                <a:gd name="connsiteY15" fmla="*/ 0 h 28313"/>
                <a:gd name="connsiteX16" fmla="*/ 28338 w 28337"/>
                <a:gd name="connsiteY16" fmla="*/ 5977 h 2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37" h="28313">
                  <a:moveTo>
                    <a:pt x="26396" y="9824"/>
                  </a:moveTo>
                  <a:cubicBezTo>
                    <a:pt x="25687" y="9824"/>
                    <a:pt x="16577" y="10720"/>
                    <a:pt x="16577" y="10720"/>
                  </a:cubicBezTo>
                  <a:lnTo>
                    <a:pt x="16166" y="14680"/>
                  </a:lnTo>
                  <a:lnTo>
                    <a:pt x="20609" y="18714"/>
                  </a:lnTo>
                  <a:lnTo>
                    <a:pt x="8064" y="28314"/>
                  </a:lnTo>
                  <a:lnTo>
                    <a:pt x="4816" y="25363"/>
                  </a:lnTo>
                  <a:lnTo>
                    <a:pt x="12283" y="21142"/>
                  </a:lnTo>
                  <a:lnTo>
                    <a:pt x="12619" y="17631"/>
                  </a:lnTo>
                  <a:lnTo>
                    <a:pt x="5600" y="19274"/>
                  </a:lnTo>
                  <a:lnTo>
                    <a:pt x="8662" y="15315"/>
                  </a:lnTo>
                  <a:lnTo>
                    <a:pt x="0" y="15838"/>
                  </a:lnTo>
                  <a:lnTo>
                    <a:pt x="299" y="12999"/>
                  </a:lnTo>
                  <a:lnTo>
                    <a:pt x="9857" y="4034"/>
                  </a:lnTo>
                  <a:lnTo>
                    <a:pt x="11089" y="635"/>
                  </a:lnTo>
                  <a:lnTo>
                    <a:pt x="16726" y="1196"/>
                  </a:lnTo>
                  <a:lnTo>
                    <a:pt x="23260" y="0"/>
                  </a:lnTo>
                  <a:lnTo>
                    <a:pt x="28338" y="5977"/>
                  </a:lnTo>
                  <a:close/>
                </a:path>
              </a:pathLst>
            </a:custGeom>
            <a:solidFill>
              <a:srgbClr val="CCCCCC"/>
            </a:solidFill>
            <a:ln w="7457" cap="rnd">
              <a:solidFill>
                <a:srgbClr val="FFFFFF"/>
              </a:solidFill>
              <a:prstDash val="solid"/>
              <a:round/>
            </a:ln>
          </p:spPr>
          <p:txBody>
            <a:bodyPr rtlCol="0" anchor="ctr"/>
            <a:lstStyle/>
            <a:p>
              <a:endParaRPr lang="it-CO"/>
            </a:p>
          </p:txBody>
        </p:sp>
        <p:sp>
          <p:nvSpPr>
            <p:cNvPr id="83" name="Figura a mano libera 82">
              <a:extLst>
                <a:ext uri="{FF2B5EF4-FFF2-40B4-BE49-F238E27FC236}">
                  <a16:creationId xmlns:a16="http://schemas.microsoft.com/office/drawing/2014/main" id="{F412DA3B-392E-EC27-D7AD-E417BB2F5032}"/>
                </a:ext>
              </a:extLst>
            </p:cNvPr>
            <p:cNvSpPr/>
            <p:nvPr/>
          </p:nvSpPr>
          <p:spPr>
            <a:xfrm>
              <a:off x="6967580" y="6288508"/>
              <a:ext cx="54134" cy="46449"/>
            </a:xfrm>
            <a:custGeom>
              <a:avLst/>
              <a:gdLst>
                <a:gd name="connsiteX0" fmla="*/ 55406 w 57272"/>
                <a:gd name="connsiteY0" fmla="*/ 40117 h 49142"/>
                <a:gd name="connsiteX1" fmla="*/ 54435 w 57272"/>
                <a:gd name="connsiteY1" fmla="*/ 49044 h 49142"/>
                <a:gd name="connsiteX2" fmla="*/ 48798 w 57272"/>
                <a:gd name="connsiteY2" fmla="*/ 39444 h 49142"/>
                <a:gd name="connsiteX3" fmla="*/ 38269 w 57272"/>
                <a:gd name="connsiteY3" fmla="*/ 42657 h 49142"/>
                <a:gd name="connsiteX4" fmla="*/ 30802 w 57272"/>
                <a:gd name="connsiteY4" fmla="*/ 35859 h 49142"/>
                <a:gd name="connsiteX5" fmla="*/ 25724 w 57272"/>
                <a:gd name="connsiteY5" fmla="*/ 43329 h 49142"/>
                <a:gd name="connsiteX6" fmla="*/ 21991 w 57272"/>
                <a:gd name="connsiteY6" fmla="*/ 43329 h 49142"/>
                <a:gd name="connsiteX7" fmla="*/ 20983 w 57272"/>
                <a:gd name="connsiteY7" fmla="*/ 32534 h 49142"/>
                <a:gd name="connsiteX8" fmla="*/ 15270 w 57272"/>
                <a:gd name="connsiteY8" fmla="*/ 28388 h 49142"/>
                <a:gd name="connsiteX9" fmla="*/ 13777 w 57272"/>
                <a:gd name="connsiteY9" fmla="*/ 24429 h 49142"/>
                <a:gd name="connsiteX10" fmla="*/ 9184 w 57272"/>
                <a:gd name="connsiteY10" fmla="*/ 20694 h 49142"/>
                <a:gd name="connsiteX11" fmla="*/ 7430 w 57272"/>
                <a:gd name="connsiteY11" fmla="*/ 14605 h 49142"/>
                <a:gd name="connsiteX12" fmla="*/ 10006 w 57272"/>
                <a:gd name="connsiteY12" fmla="*/ 14866 h 49142"/>
                <a:gd name="connsiteX13" fmla="*/ 9670 w 57272"/>
                <a:gd name="connsiteY13" fmla="*/ 11505 h 49142"/>
                <a:gd name="connsiteX14" fmla="*/ 7803 w 57272"/>
                <a:gd name="connsiteY14" fmla="*/ 11505 h 49142"/>
                <a:gd name="connsiteX15" fmla="*/ 0 w 57272"/>
                <a:gd name="connsiteY15" fmla="*/ 2839 h 49142"/>
                <a:gd name="connsiteX16" fmla="*/ 2352 w 57272"/>
                <a:gd name="connsiteY16" fmla="*/ 0 h 49142"/>
                <a:gd name="connsiteX17" fmla="*/ 7878 w 57272"/>
                <a:gd name="connsiteY17" fmla="*/ 598 h 49142"/>
                <a:gd name="connsiteX18" fmla="*/ 20945 w 57272"/>
                <a:gd name="connsiteY18" fmla="*/ 17145 h 49142"/>
                <a:gd name="connsiteX19" fmla="*/ 20609 w 57272"/>
                <a:gd name="connsiteY19" fmla="*/ 22561 h 49142"/>
                <a:gd name="connsiteX20" fmla="*/ 27516 w 57272"/>
                <a:gd name="connsiteY20" fmla="*/ 24429 h 49142"/>
                <a:gd name="connsiteX21" fmla="*/ 28375 w 57272"/>
                <a:gd name="connsiteY21" fmla="*/ 30032 h 49142"/>
                <a:gd name="connsiteX22" fmla="*/ 38381 w 57272"/>
                <a:gd name="connsiteY22" fmla="*/ 29658 h 49142"/>
                <a:gd name="connsiteX23" fmla="*/ 52419 w 57272"/>
                <a:gd name="connsiteY23" fmla="*/ 34066 h 49142"/>
                <a:gd name="connsiteX24" fmla="*/ 57273 w 57272"/>
                <a:gd name="connsiteY24" fmla="*/ 37801 h 4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272" h="49142">
                  <a:moveTo>
                    <a:pt x="55406" y="40117"/>
                  </a:moveTo>
                  <a:cubicBezTo>
                    <a:pt x="55406" y="40117"/>
                    <a:pt x="54547" y="50240"/>
                    <a:pt x="54435" y="49044"/>
                  </a:cubicBezTo>
                  <a:cubicBezTo>
                    <a:pt x="54323" y="47849"/>
                    <a:pt x="56638" y="37428"/>
                    <a:pt x="48798" y="39444"/>
                  </a:cubicBezTo>
                  <a:cubicBezTo>
                    <a:pt x="45220" y="40276"/>
                    <a:pt x="41702" y="41350"/>
                    <a:pt x="38269" y="42657"/>
                  </a:cubicBezTo>
                  <a:lnTo>
                    <a:pt x="30802" y="35859"/>
                  </a:lnTo>
                  <a:lnTo>
                    <a:pt x="25724" y="43329"/>
                  </a:lnTo>
                  <a:lnTo>
                    <a:pt x="21991" y="43329"/>
                  </a:lnTo>
                  <a:lnTo>
                    <a:pt x="20983" y="32534"/>
                  </a:lnTo>
                  <a:lnTo>
                    <a:pt x="15270" y="28388"/>
                  </a:lnTo>
                  <a:lnTo>
                    <a:pt x="13777" y="24429"/>
                  </a:lnTo>
                  <a:lnTo>
                    <a:pt x="9184" y="20694"/>
                  </a:lnTo>
                  <a:lnTo>
                    <a:pt x="7430" y="14605"/>
                  </a:lnTo>
                  <a:lnTo>
                    <a:pt x="10006" y="14866"/>
                  </a:lnTo>
                  <a:lnTo>
                    <a:pt x="9670" y="11505"/>
                  </a:lnTo>
                  <a:lnTo>
                    <a:pt x="7803" y="11505"/>
                  </a:lnTo>
                  <a:lnTo>
                    <a:pt x="0" y="2839"/>
                  </a:lnTo>
                  <a:lnTo>
                    <a:pt x="2352" y="0"/>
                  </a:lnTo>
                  <a:lnTo>
                    <a:pt x="7878" y="598"/>
                  </a:lnTo>
                  <a:lnTo>
                    <a:pt x="20945" y="17145"/>
                  </a:lnTo>
                  <a:lnTo>
                    <a:pt x="20609" y="22561"/>
                  </a:lnTo>
                  <a:lnTo>
                    <a:pt x="27516" y="24429"/>
                  </a:lnTo>
                  <a:lnTo>
                    <a:pt x="28375" y="30032"/>
                  </a:lnTo>
                  <a:lnTo>
                    <a:pt x="38381" y="29658"/>
                  </a:lnTo>
                  <a:lnTo>
                    <a:pt x="52419" y="34066"/>
                  </a:lnTo>
                  <a:lnTo>
                    <a:pt x="57273" y="37801"/>
                  </a:lnTo>
                  <a:close/>
                </a:path>
              </a:pathLst>
            </a:custGeom>
            <a:solidFill>
              <a:srgbClr val="CCCCCC"/>
            </a:solidFill>
            <a:ln w="7457" cap="rnd">
              <a:solidFill>
                <a:srgbClr val="FFFFFF"/>
              </a:solidFill>
              <a:prstDash val="solid"/>
              <a:round/>
            </a:ln>
          </p:spPr>
          <p:txBody>
            <a:bodyPr rtlCol="0" anchor="ctr"/>
            <a:lstStyle/>
            <a:p>
              <a:endParaRPr lang="it-CO"/>
            </a:p>
          </p:txBody>
        </p:sp>
        <p:sp>
          <p:nvSpPr>
            <p:cNvPr id="84" name="Figura a mano libera 83">
              <a:extLst>
                <a:ext uri="{FF2B5EF4-FFF2-40B4-BE49-F238E27FC236}">
                  <a16:creationId xmlns:a16="http://schemas.microsoft.com/office/drawing/2014/main" id="{6ED6D81C-666E-1901-3229-08C4A85C5072}"/>
                </a:ext>
              </a:extLst>
            </p:cNvPr>
            <p:cNvSpPr/>
            <p:nvPr/>
          </p:nvSpPr>
          <p:spPr>
            <a:xfrm>
              <a:off x="7023303" y="6326568"/>
              <a:ext cx="87695" cy="128726"/>
            </a:xfrm>
            <a:custGeom>
              <a:avLst/>
              <a:gdLst>
                <a:gd name="connsiteX0" fmla="*/ 0 w 92779"/>
                <a:gd name="connsiteY0" fmla="*/ 0 h 136188"/>
                <a:gd name="connsiteX1" fmla="*/ 187 w 92779"/>
                <a:gd name="connsiteY1" fmla="*/ 9376 h 136188"/>
                <a:gd name="connsiteX2" fmla="*/ 5264 w 92779"/>
                <a:gd name="connsiteY2" fmla="*/ 15277 h 136188"/>
                <a:gd name="connsiteX3" fmla="*/ 4331 w 92779"/>
                <a:gd name="connsiteY3" fmla="*/ 24205 h 136188"/>
                <a:gd name="connsiteX4" fmla="*/ 13665 w 92779"/>
                <a:gd name="connsiteY4" fmla="*/ 27790 h 136188"/>
                <a:gd name="connsiteX5" fmla="*/ 19078 w 92779"/>
                <a:gd name="connsiteY5" fmla="*/ 28351 h 136188"/>
                <a:gd name="connsiteX6" fmla="*/ 34088 w 92779"/>
                <a:gd name="connsiteY6" fmla="*/ 39183 h 136188"/>
                <a:gd name="connsiteX7" fmla="*/ 32183 w 92779"/>
                <a:gd name="connsiteY7" fmla="*/ 48260 h 136188"/>
                <a:gd name="connsiteX8" fmla="*/ 19191 w 92779"/>
                <a:gd name="connsiteY8" fmla="*/ 45234 h 136188"/>
                <a:gd name="connsiteX9" fmla="*/ 18332 w 92779"/>
                <a:gd name="connsiteY9" fmla="*/ 48932 h 136188"/>
                <a:gd name="connsiteX10" fmla="*/ 24343 w 92779"/>
                <a:gd name="connsiteY10" fmla="*/ 57187 h 136188"/>
                <a:gd name="connsiteX11" fmla="*/ 23260 w 92779"/>
                <a:gd name="connsiteY11" fmla="*/ 63014 h 136188"/>
                <a:gd name="connsiteX12" fmla="*/ 18817 w 92779"/>
                <a:gd name="connsiteY12" fmla="*/ 62529 h 136188"/>
                <a:gd name="connsiteX13" fmla="*/ 14785 w 92779"/>
                <a:gd name="connsiteY13" fmla="*/ 58084 h 136188"/>
                <a:gd name="connsiteX14" fmla="*/ 5862 w 92779"/>
                <a:gd name="connsiteY14" fmla="*/ 57112 h 136188"/>
                <a:gd name="connsiteX15" fmla="*/ 5563 w 92779"/>
                <a:gd name="connsiteY15" fmla="*/ 73249 h 136188"/>
                <a:gd name="connsiteX16" fmla="*/ 22924 w 92779"/>
                <a:gd name="connsiteY16" fmla="*/ 77694 h 136188"/>
                <a:gd name="connsiteX17" fmla="*/ 20945 w 92779"/>
                <a:gd name="connsiteY17" fmla="*/ 87443 h 136188"/>
                <a:gd name="connsiteX18" fmla="*/ 24604 w 92779"/>
                <a:gd name="connsiteY18" fmla="*/ 93046 h 136188"/>
                <a:gd name="connsiteX19" fmla="*/ 17996 w 92779"/>
                <a:gd name="connsiteY19" fmla="*/ 97342 h 136188"/>
                <a:gd name="connsiteX20" fmla="*/ 17660 w 92779"/>
                <a:gd name="connsiteY20" fmla="*/ 100629 h 136188"/>
                <a:gd name="connsiteX21" fmla="*/ 27106 w 92779"/>
                <a:gd name="connsiteY21" fmla="*/ 105671 h 136188"/>
                <a:gd name="connsiteX22" fmla="*/ 28151 w 92779"/>
                <a:gd name="connsiteY22" fmla="*/ 109108 h 136188"/>
                <a:gd name="connsiteX23" fmla="*/ 31661 w 92779"/>
                <a:gd name="connsiteY23" fmla="*/ 109481 h 136188"/>
                <a:gd name="connsiteX24" fmla="*/ 31549 w 92779"/>
                <a:gd name="connsiteY24" fmla="*/ 90469 h 136188"/>
                <a:gd name="connsiteX25" fmla="*/ 44579 w 92779"/>
                <a:gd name="connsiteY25" fmla="*/ 90656 h 136188"/>
                <a:gd name="connsiteX26" fmla="*/ 50328 w 92779"/>
                <a:gd name="connsiteY26" fmla="*/ 85538 h 136188"/>
                <a:gd name="connsiteX27" fmla="*/ 52755 w 92779"/>
                <a:gd name="connsiteY27" fmla="*/ 91739 h 136188"/>
                <a:gd name="connsiteX28" fmla="*/ 59252 w 92779"/>
                <a:gd name="connsiteY28" fmla="*/ 93382 h 136188"/>
                <a:gd name="connsiteX29" fmla="*/ 55257 w 92779"/>
                <a:gd name="connsiteY29" fmla="*/ 97229 h 136188"/>
                <a:gd name="connsiteX30" fmla="*/ 48238 w 92779"/>
                <a:gd name="connsiteY30" fmla="*/ 98612 h 136188"/>
                <a:gd name="connsiteX31" fmla="*/ 48200 w 92779"/>
                <a:gd name="connsiteY31" fmla="*/ 103393 h 136188"/>
                <a:gd name="connsiteX32" fmla="*/ 52718 w 92779"/>
                <a:gd name="connsiteY32" fmla="*/ 107875 h 136188"/>
                <a:gd name="connsiteX33" fmla="*/ 50926 w 92779"/>
                <a:gd name="connsiteY33" fmla="*/ 111498 h 136188"/>
                <a:gd name="connsiteX34" fmla="*/ 43272 w 92779"/>
                <a:gd name="connsiteY34" fmla="*/ 112096 h 136188"/>
                <a:gd name="connsiteX35" fmla="*/ 41032 w 92779"/>
                <a:gd name="connsiteY35" fmla="*/ 115196 h 136188"/>
                <a:gd name="connsiteX36" fmla="*/ 28823 w 92779"/>
                <a:gd name="connsiteY36" fmla="*/ 113926 h 136188"/>
                <a:gd name="connsiteX37" fmla="*/ 15606 w 92779"/>
                <a:gd name="connsiteY37" fmla="*/ 104215 h 136188"/>
                <a:gd name="connsiteX38" fmla="*/ 10977 w 92779"/>
                <a:gd name="connsiteY38" fmla="*/ 105410 h 136188"/>
                <a:gd name="connsiteX39" fmla="*/ 6384 w 92779"/>
                <a:gd name="connsiteY39" fmla="*/ 112993 h 136188"/>
                <a:gd name="connsiteX40" fmla="*/ 10305 w 92779"/>
                <a:gd name="connsiteY40" fmla="*/ 120762 h 136188"/>
                <a:gd name="connsiteX41" fmla="*/ 29010 w 92779"/>
                <a:gd name="connsiteY41" fmla="*/ 127934 h 136188"/>
                <a:gd name="connsiteX42" fmla="*/ 41704 w 92779"/>
                <a:gd name="connsiteY42" fmla="*/ 124759 h 136188"/>
                <a:gd name="connsiteX43" fmla="*/ 53651 w 92779"/>
                <a:gd name="connsiteY43" fmla="*/ 126253 h 136188"/>
                <a:gd name="connsiteX44" fmla="*/ 59028 w 92779"/>
                <a:gd name="connsiteY44" fmla="*/ 127075 h 136188"/>
                <a:gd name="connsiteX45" fmla="*/ 59662 w 92779"/>
                <a:gd name="connsiteY45" fmla="*/ 120949 h 136188"/>
                <a:gd name="connsiteX46" fmla="*/ 65338 w 92779"/>
                <a:gd name="connsiteY46" fmla="*/ 118932 h 136188"/>
                <a:gd name="connsiteX47" fmla="*/ 66420 w 92779"/>
                <a:gd name="connsiteY47" fmla="*/ 108361 h 136188"/>
                <a:gd name="connsiteX48" fmla="*/ 71349 w 92779"/>
                <a:gd name="connsiteY48" fmla="*/ 109145 h 136188"/>
                <a:gd name="connsiteX49" fmla="*/ 72394 w 92779"/>
                <a:gd name="connsiteY49" fmla="*/ 117064 h 136188"/>
                <a:gd name="connsiteX50" fmla="*/ 73253 w 92779"/>
                <a:gd name="connsiteY50" fmla="*/ 122630 h 136188"/>
                <a:gd name="connsiteX51" fmla="*/ 76874 w 92779"/>
                <a:gd name="connsiteY51" fmla="*/ 124199 h 136188"/>
                <a:gd name="connsiteX52" fmla="*/ 75493 w 92779"/>
                <a:gd name="connsiteY52" fmla="*/ 128569 h 136188"/>
                <a:gd name="connsiteX53" fmla="*/ 69295 w 92779"/>
                <a:gd name="connsiteY53" fmla="*/ 130773 h 136188"/>
                <a:gd name="connsiteX54" fmla="*/ 67764 w 92779"/>
                <a:gd name="connsiteY54" fmla="*/ 134171 h 136188"/>
                <a:gd name="connsiteX55" fmla="*/ 75605 w 92779"/>
                <a:gd name="connsiteY55" fmla="*/ 136189 h 136188"/>
                <a:gd name="connsiteX56" fmla="*/ 80197 w 92779"/>
                <a:gd name="connsiteY56" fmla="*/ 135479 h 136188"/>
                <a:gd name="connsiteX57" fmla="*/ 83819 w 92779"/>
                <a:gd name="connsiteY57" fmla="*/ 128232 h 136188"/>
                <a:gd name="connsiteX58" fmla="*/ 79824 w 92779"/>
                <a:gd name="connsiteY58" fmla="*/ 123302 h 136188"/>
                <a:gd name="connsiteX59" fmla="*/ 77248 w 92779"/>
                <a:gd name="connsiteY59" fmla="*/ 120687 h 136188"/>
                <a:gd name="connsiteX60" fmla="*/ 75904 w 92779"/>
                <a:gd name="connsiteY60" fmla="*/ 115309 h 136188"/>
                <a:gd name="connsiteX61" fmla="*/ 78293 w 92779"/>
                <a:gd name="connsiteY61" fmla="*/ 110826 h 136188"/>
                <a:gd name="connsiteX62" fmla="*/ 75343 w 92779"/>
                <a:gd name="connsiteY62" fmla="*/ 107165 h 136188"/>
                <a:gd name="connsiteX63" fmla="*/ 74298 w 92779"/>
                <a:gd name="connsiteY63" fmla="*/ 101376 h 136188"/>
                <a:gd name="connsiteX64" fmla="*/ 78032 w 92779"/>
                <a:gd name="connsiteY64" fmla="*/ 101749 h 136188"/>
                <a:gd name="connsiteX65" fmla="*/ 78032 w 92779"/>
                <a:gd name="connsiteY65" fmla="*/ 97491 h 136188"/>
                <a:gd name="connsiteX66" fmla="*/ 77584 w 92779"/>
                <a:gd name="connsiteY66" fmla="*/ 92449 h 136188"/>
                <a:gd name="connsiteX67" fmla="*/ 79824 w 92779"/>
                <a:gd name="connsiteY67" fmla="*/ 91515 h 136188"/>
                <a:gd name="connsiteX68" fmla="*/ 86880 w 92779"/>
                <a:gd name="connsiteY68" fmla="*/ 98873 h 136188"/>
                <a:gd name="connsiteX69" fmla="*/ 90352 w 92779"/>
                <a:gd name="connsiteY69" fmla="*/ 99732 h 136188"/>
                <a:gd name="connsiteX70" fmla="*/ 92779 w 92779"/>
                <a:gd name="connsiteY70" fmla="*/ 90244 h 136188"/>
                <a:gd name="connsiteX71" fmla="*/ 90166 w 92779"/>
                <a:gd name="connsiteY71" fmla="*/ 83559 h 136188"/>
                <a:gd name="connsiteX72" fmla="*/ 87030 w 92779"/>
                <a:gd name="connsiteY72" fmla="*/ 79674 h 136188"/>
                <a:gd name="connsiteX73" fmla="*/ 78517 w 92779"/>
                <a:gd name="connsiteY73" fmla="*/ 79263 h 136188"/>
                <a:gd name="connsiteX74" fmla="*/ 77658 w 92779"/>
                <a:gd name="connsiteY74" fmla="*/ 67048 h 136188"/>
                <a:gd name="connsiteX75" fmla="*/ 68324 w 92779"/>
                <a:gd name="connsiteY75" fmla="*/ 58719 h 136188"/>
                <a:gd name="connsiteX76" fmla="*/ 64367 w 92779"/>
                <a:gd name="connsiteY76" fmla="*/ 58046 h 136188"/>
                <a:gd name="connsiteX77" fmla="*/ 64665 w 92779"/>
                <a:gd name="connsiteY77" fmla="*/ 70896 h 136188"/>
                <a:gd name="connsiteX78" fmla="*/ 58804 w 92779"/>
                <a:gd name="connsiteY78" fmla="*/ 70298 h 136188"/>
                <a:gd name="connsiteX79" fmla="*/ 59924 w 92779"/>
                <a:gd name="connsiteY79" fmla="*/ 57374 h 136188"/>
                <a:gd name="connsiteX80" fmla="*/ 55705 w 92779"/>
                <a:gd name="connsiteY80" fmla="*/ 56926 h 136188"/>
                <a:gd name="connsiteX81" fmla="*/ 47790 w 92779"/>
                <a:gd name="connsiteY81" fmla="*/ 71269 h 136188"/>
                <a:gd name="connsiteX82" fmla="*/ 48163 w 92779"/>
                <a:gd name="connsiteY82" fmla="*/ 58494 h 136188"/>
                <a:gd name="connsiteX83" fmla="*/ 52979 w 92779"/>
                <a:gd name="connsiteY83" fmla="*/ 53527 h 136188"/>
                <a:gd name="connsiteX84" fmla="*/ 53614 w 92779"/>
                <a:gd name="connsiteY84" fmla="*/ 49791 h 136188"/>
                <a:gd name="connsiteX85" fmla="*/ 47491 w 92779"/>
                <a:gd name="connsiteY85" fmla="*/ 49380 h 136188"/>
                <a:gd name="connsiteX86" fmla="*/ 46483 w 92779"/>
                <a:gd name="connsiteY86" fmla="*/ 44076 h 136188"/>
                <a:gd name="connsiteX87" fmla="*/ 31474 w 92779"/>
                <a:gd name="connsiteY87" fmla="*/ 30144 h 136188"/>
                <a:gd name="connsiteX88" fmla="*/ 28375 w 92779"/>
                <a:gd name="connsiteY88" fmla="*/ 25549 h 136188"/>
                <a:gd name="connsiteX89" fmla="*/ 21953 w 92779"/>
                <a:gd name="connsiteY89" fmla="*/ 23682 h 136188"/>
                <a:gd name="connsiteX90" fmla="*/ 21729 w 92779"/>
                <a:gd name="connsiteY90" fmla="*/ 16771 h 136188"/>
                <a:gd name="connsiteX91" fmla="*/ 18892 w 92779"/>
                <a:gd name="connsiteY91" fmla="*/ 9824 h 136188"/>
                <a:gd name="connsiteX92" fmla="*/ 14262 w 92779"/>
                <a:gd name="connsiteY92" fmla="*/ 20021 h 136188"/>
                <a:gd name="connsiteX93" fmla="*/ 11238 w 92779"/>
                <a:gd name="connsiteY93" fmla="*/ 19237 h 136188"/>
                <a:gd name="connsiteX94" fmla="*/ 11611 w 92779"/>
                <a:gd name="connsiteY94" fmla="*/ 9077 h 136188"/>
                <a:gd name="connsiteX95" fmla="*/ 8139 w 92779"/>
                <a:gd name="connsiteY95" fmla="*/ 3474 h 136188"/>
                <a:gd name="connsiteX96" fmla="*/ 8027 w 92779"/>
                <a:gd name="connsiteY96" fmla="*/ 4893 h 136188"/>
                <a:gd name="connsiteX97" fmla="*/ 0 w 92779"/>
                <a:gd name="connsiteY97" fmla="*/ 0 h 1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2779" h="136188">
                  <a:moveTo>
                    <a:pt x="0" y="0"/>
                  </a:moveTo>
                  <a:lnTo>
                    <a:pt x="187" y="9376"/>
                  </a:lnTo>
                  <a:lnTo>
                    <a:pt x="5264" y="15277"/>
                  </a:lnTo>
                  <a:lnTo>
                    <a:pt x="4331" y="24205"/>
                  </a:lnTo>
                  <a:lnTo>
                    <a:pt x="13665" y="27790"/>
                  </a:lnTo>
                  <a:lnTo>
                    <a:pt x="19078" y="28351"/>
                  </a:lnTo>
                  <a:lnTo>
                    <a:pt x="34088" y="39183"/>
                  </a:lnTo>
                  <a:lnTo>
                    <a:pt x="32183" y="48260"/>
                  </a:lnTo>
                  <a:lnTo>
                    <a:pt x="19191" y="45234"/>
                  </a:lnTo>
                  <a:lnTo>
                    <a:pt x="18332" y="48932"/>
                  </a:lnTo>
                  <a:lnTo>
                    <a:pt x="24343" y="57187"/>
                  </a:lnTo>
                  <a:lnTo>
                    <a:pt x="23260" y="63014"/>
                  </a:lnTo>
                  <a:lnTo>
                    <a:pt x="18817" y="62529"/>
                  </a:lnTo>
                  <a:lnTo>
                    <a:pt x="14785" y="58084"/>
                  </a:lnTo>
                  <a:lnTo>
                    <a:pt x="5862" y="57112"/>
                  </a:lnTo>
                  <a:lnTo>
                    <a:pt x="5563" y="73249"/>
                  </a:lnTo>
                  <a:lnTo>
                    <a:pt x="22924" y="77694"/>
                  </a:lnTo>
                  <a:lnTo>
                    <a:pt x="20945" y="87443"/>
                  </a:lnTo>
                  <a:lnTo>
                    <a:pt x="24604" y="93046"/>
                  </a:lnTo>
                  <a:lnTo>
                    <a:pt x="17996" y="97342"/>
                  </a:lnTo>
                  <a:lnTo>
                    <a:pt x="17660" y="100629"/>
                  </a:lnTo>
                  <a:lnTo>
                    <a:pt x="27106" y="105671"/>
                  </a:lnTo>
                  <a:lnTo>
                    <a:pt x="28151" y="109108"/>
                  </a:lnTo>
                  <a:lnTo>
                    <a:pt x="31661" y="109481"/>
                  </a:lnTo>
                  <a:lnTo>
                    <a:pt x="31549" y="90469"/>
                  </a:lnTo>
                  <a:lnTo>
                    <a:pt x="44579" y="90656"/>
                  </a:lnTo>
                  <a:lnTo>
                    <a:pt x="50328" y="85538"/>
                  </a:lnTo>
                  <a:lnTo>
                    <a:pt x="52755" y="91739"/>
                  </a:lnTo>
                  <a:lnTo>
                    <a:pt x="59252" y="93382"/>
                  </a:lnTo>
                  <a:lnTo>
                    <a:pt x="55257" y="97229"/>
                  </a:lnTo>
                  <a:lnTo>
                    <a:pt x="48238" y="98612"/>
                  </a:lnTo>
                  <a:lnTo>
                    <a:pt x="48200" y="103393"/>
                  </a:lnTo>
                  <a:lnTo>
                    <a:pt x="52718" y="107875"/>
                  </a:lnTo>
                  <a:lnTo>
                    <a:pt x="50926" y="111498"/>
                  </a:lnTo>
                  <a:lnTo>
                    <a:pt x="43272" y="112096"/>
                  </a:lnTo>
                  <a:lnTo>
                    <a:pt x="41032" y="115196"/>
                  </a:lnTo>
                  <a:lnTo>
                    <a:pt x="28823" y="113926"/>
                  </a:lnTo>
                  <a:lnTo>
                    <a:pt x="15606" y="104215"/>
                  </a:lnTo>
                  <a:lnTo>
                    <a:pt x="10977" y="105410"/>
                  </a:lnTo>
                  <a:lnTo>
                    <a:pt x="6384" y="112993"/>
                  </a:lnTo>
                  <a:lnTo>
                    <a:pt x="10305" y="120762"/>
                  </a:lnTo>
                  <a:lnTo>
                    <a:pt x="29010" y="127934"/>
                  </a:lnTo>
                  <a:lnTo>
                    <a:pt x="41704" y="124759"/>
                  </a:lnTo>
                  <a:lnTo>
                    <a:pt x="53651" y="126253"/>
                  </a:lnTo>
                  <a:lnTo>
                    <a:pt x="59028" y="127075"/>
                  </a:lnTo>
                  <a:lnTo>
                    <a:pt x="59662" y="120949"/>
                  </a:lnTo>
                  <a:lnTo>
                    <a:pt x="65338" y="118932"/>
                  </a:lnTo>
                  <a:lnTo>
                    <a:pt x="66420" y="108361"/>
                  </a:lnTo>
                  <a:lnTo>
                    <a:pt x="71349" y="109145"/>
                  </a:lnTo>
                  <a:lnTo>
                    <a:pt x="72394" y="117064"/>
                  </a:lnTo>
                  <a:lnTo>
                    <a:pt x="73253" y="122630"/>
                  </a:lnTo>
                  <a:lnTo>
                    <a:pt x="76874" y="124199"/>
                  </a:lnTo>
                  <a:lnTo>
                    <a:pt x="75493" y="128569"/>
                  </a:lnTo>
                  <a:lnTo>
                    <a:pt x="69295" y="130773"/>
                  </a:lnTo>
                  <a:lnTo>
                    <a:pt x="67764" y="134171"/>
                  </a:lnTo>
                  <a:lnTo>
                    <a:pt x="75605" y="136189"/>
                  </a:lnTo>
                  <a:lnTo>
                    <a:pt x="80197" y="135479"/>
                  </a:lnTo>
                  <a:lnTo>
                    <a:pt x="83819" y="128232"/>
                  </a:lnTo>
                  <a:lnTo>
                    <a:pt x="79824" y="123302"/>
                  </a:lnTo>
                  <a:lnTo>
                    <a:pt x="77248" y="120687"/>
                  </a:lnTo>
                  <a:lnTo>
                    <a:pt x="75904" y="115309"/>
                  </a:lnTo>
                  <a:lnTo>
                    <a:pt x="78293" y="110826"/>
                  </a:lnTo>
                  <a:lnTo>
                    <a:pt x="75343" y="107165"/>
                  </a:lnTo>
                  <a:lnTo>
                    <a:pt x="74298" y="101376"/>
                  </a:lnTo>
                  <a:lnTo>
                    <a:pt x="78032" y="101749"/>
                  </a:lnTo>
                  <a:lnTo>
                    <a:pt x="78032" y="97491"/>
                  </a:lnTo>
                  <a:lnTo>
                    <a:pt x="77584" y="92449"/>
                  </a:lnTo>
                  <a:lnTo>
                    <a:pt x="79824" y="91515"/>
                  </a:lnTo>
                  <a:lnTo>
                    <a:pt x="86880" y="98873"/>
                  </a:lnTo>
                  <a:lnTo>
                    <a:pt x="90352" y="99732"/>
                  </a:lnTo>
                  <a:lnTo>
                    <a:pt x="92779" y="90244"/>
                  </a:lnTo>
                  <a:lnTo>
                    <a:pt x="90166" y="83559"/>
                  </a:lnTo>
                  <a:lnTo>
                    <a:pt x="87030" y="79674"/>
                  </a:lnTo>
                  <a:lnTo>
                    <a:pt x="78517" y="79263"/>
                  </a:lnTo>
                  <a:lnTo>
                    <a:pt x="77658" y="67048"/>
                  </a:lnTo>
                  <a:lnTo>
                    <a:pt x="68324" y="58719"/>
                  </a:lnTo>
                  <a:lnTo>
                    <a:pt x="64367" y="58046"/>
                  </a:lnTo>
                  <a:lnTo>
                    <a:pt x="64665" y="70896"/>
                  </a:lnTo>
                  <a:lnTo>
                    <a:pt x="58804" y="70298"/>
                  </a:lnTo>
                  <a:lnTo>
                    <a:pt x="59924" y="57374"/>
                  </a:lnTo>
                  <a:lnTo>
                    <a:pt x="55705" y="56926"/>
                  </a:lnTo>
                  <a:lnTo>
                    <a:pt x="47790" y="71269"/>
                  </a:lnTo>
                  <a:lnTo>
                    <a:pt x="48163" y="58494"/>
                  </a:lnTo>
                  <a:lnTo>
                    <a:pt x="52979" y="53527"/>
                  </a:lnTo>
                  <a:lnTo>
                    <a:pt x="53614" y="49791"/>
                  </a:lnTo>
                  <a:lnTo>
                    <a:pt x="47491" y="49380"/>
                  </a:lnTo>
                  <a:lnTo>
                    <a:pt x="46483" y="44076"/>
                  </a:lnTo>
                  <a:lnTo>
                    <a:pt x="31474" y="30144"/>
                  </a:lnTo>
                  <a:lnTo>
                    <a:pt x="28375" y="25549"/>
                  </a:lnTo>
                  <a:lnTo>
                    <a:pt x="21953" y="23682"/>
                  </a:lnTo>
                  <a:lnTo>
                    <a:pt x="21729" y="16771"/>
                  </a:lnTo>
                  <a:lnTo>
                    <a:pt x="18892" y="9824"/>
                  </a:lnTo>
                  <a:lnTo>
                    <a:pt x="14262" y="20021"/>
                  </a:lnTo>
                  <a:lnTo>
                    <a:pt x="11238" y="19237"/>
                  </a:lnTo>
                  <a:lnTo>
                    <a:pt x="11611" y="9077"/>
                  </a:lnTo>
                  <a:lnTo>
                    <a:pt x="8139" y="3474"/>
                  </a:lnTo>
                  <a:lnTo>
                    <a:pt x="8027" y="4893"/>
                  </a:lnTo>
                  <a:lnTo>
                    <a:pt x="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85" name="Figura a mano libera 84">
              <a:extLst>
                <a:ext uri="{FF2B5EF4-FFF2-40B4-BE49-F238E27FC236}">
                  <a16:creationId xmlns:a16="http://schemas.microsoft.com/office/drawing/2014/main" id="{45219CE2-6F07-25E2-0BBF-89AFBC53FD6D}"/>
                </a:ext>
              </a:extLst>
            </p:cNvPr>
            <p:cNvSpPr/>
            <p:nvPr/>
          </p:nvSpPr>
          <p:spPr>
            <a:xfrm>
              <a:off x="7194460" y="6401029"/>
              <a:ext cx="24032" cy="48440"/>
            </a:xfrm>
            <a:custGeom>
              <a:avLst/>
              <a:gdLst>
                <a:gd name="connsiteX0" fmla="*/ 19489 w 25425"/>
                <a:gd name="connsiteY0" fmla="*/ 0 h 51248"/>
                <a:gd name="connsiteX1" fmla="*/ 18817 w 25425"/>
                <a:gd name="connsiteY1" fmla="*/ 22038 h 51248"/>
                <a:gd name="connsiteX2" fmla="*/ 25426 w 25425"/>
                <a:gd name="connsiteY2" fmla="*/ 47177 h 51248"/>
                <a:gd name="connsiteX3" fmla="*/ 21207 w 25425"/>
                <a:gd name="connsiteY3" fmla="*/ 51248 h 51248"/>
                <a:gd name="connsiteX4" fmla="*/ 12881 w 25425"/>
                <a:gd name="connsiteY4" fmla="*/ 47027 h 51248"/>
                <a:gd name="connsiteX5" fmla="*/ 5003 w 25425"/>
                <a:gd name="connsiteY5" fmla="*/ 36232 h 51248"/>
                <a:gd name="connsiteX6" fmla="*/ 7206 w 25425"/>
                <a:gd name="connsiteY6" fmla="*/ 24242 h 51248"/>
                <a:gd name="connsiteX7" fmla="*/ 0 w 25425"/>
                <a:gd name="connsiteY7" fmla="*/ 18153 h 51248"/>
                <a:gd name="connsiteX8" fmla="*/ 2875 w 25425"/>
                <a:gd name="connsiteY8" fmla="*/ 13447 h 5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25" h="51248">
                  <a:moveTo>
                    <a:pt x="19489" y="0"/>
                  </a:moveTo>
                  <a:cubicBezTo>
                    <a:pt x="19265" y="1905"/>
                    <a:pt x="18817" y="22038"/>
                    <a:pt x="18817" y="22038"/>
                  </a:cubicBezTo>
                  <a:lnTo>
                    <a:pt x="25426" y="47177"/>
                  </a:lnTo>
                  <a:cubicBezTo>
                    <a:pt x="24167" y="48679"/>
                    <a:pt x="22753" y="50044"/>
                    <a:pt x="21207" y="51248"/>
                  </a:cubicBezTo>
                  <a:cubicBezTo>
                    <a:pt x="18332" y="50046"/>
                    <a:pt x="15550" y="48635"/>
                    <a:pt x="12881" y="47027"/>
                  </a:cubicBezTo>
                  <a:lnTo>
                    <a:pt x="5003" y="36232"/>
                  </a:lnTo>
                  <a:lnTo>
                    <a:pt x="7206" y="24242"/>
                  </a:lnTo>
                  <a:lnTo>
                    <a:pt x="0" y="18153"/>
                  </a:lnTo>
                  <a:lnTo>
                    <a:pt x="2875" y="13447"/>
                  </a:lnTo>
                  <a:close/>
                </a:path>
              </a:pathLst>
            </a:custGeom>
            <a:solidFill>
              <a:srgbClr val="CCCCCC"/>
            </a:solidFill>
            <a:ln w="7457" cap="rnd">
              <a:solidFill>
                <a:srgbClr val="FFFFFF"/>
              </a:solidFill>
              <a:prstDash val="solid"/>
              <a:round/>
            </a:ln>
          </p:spPr>
          <p:txBody>
            <a:bodyPr rtlCol="0" anchor="ctr"/>
            <a:lstStyle/>
            <a:p>
              <a:endParaRPr lang="it-CO"/>
            </a:p>
          </p:txBody>
        </p:sp>
        <p:sp>
          <p:nvSpPr>
            <p:cNvPr id="86" name="Figura a mano libera 85">
              <a:extLst>
                <a:ext uri="{FF2B5EF4-FFF2-40B4-BE49-F238E27FC236}">
                  <a16:creationId xmlns:a16="http://schemas.microsoft.com/office/drawing/2014/main" id="{14934ED7-EAD5-7BEC-C76F-38D51B1B020D}"/>
                </a:ext>
              </a:extLst>
            </p:cNvPr>
            <p:cNvSpPr/>
            <p:nvPr/>
          </p:nvSpPr>
          <p:spPr>
            <a:xfrm>
              <a:off x="7206282" y="6450846"/>
              <a:ext cx="13410" cy="9073"/>
            </a:xfrm>
            <a:custGeom>
              <a:avLst/>
              <a:gdLst>
                <a:gd name="connsiteX0" fmla="*/ 0 w 14187"/>
                <a:gd name="connsiteY0" fmla="*/ 0 h 9599"/>
                <a:gd name="connsiteX1" fmla="*/ 14188 w 14187"/>
                <a:gd name="connsiteY1" fmla="*/ 2914 h 9599"/>
                <a:gd name="connsiteX2" fmla="*/ 9931 w 14187"/>
                <a:gd name="connsiteY2" fmla="*/ 9600 h 9599"/>
                <a:gd name="connsiteX3" fmla="*/ 2464 w 14187"/>
                <a:gd name="connsiteY3" fmla="*/ 8815 h 9599"/>
              </a:gdLst>
              <a:ahLst/>
              <a:cxnLst>
                <a:cxn ang="0">
                  <a:pos x="connsiteX0" y="connsiteY0"/>
                </a:cxn>
                <a:cxn ang="0">
                  <a:pos x="connsiteX1" y="connsiteY1"/>
                </a:cxn>
                <a:cxn ang="0">
                  <a:pos x="connsiteX2" y="connsiteY2"/>
                </a:cxn>
                <a:cxn ang="0">
                  <a:pos x="connsiteX3" y="connsiteY3"/>
                </a:cxn>
              </a:cxnLst>
              <a:rect l="l" t="t" r="r" b="b"/>
              <a:pathLst>
                <a:path w="14187" h="9599">
                  <a:moveTo>
                    <a:pt x="0" y="0"/>
                  </a:moveTo>
                  <a:cubicBezTo>
                    <a:pt x="709" y="0"/>
                    <a:pt x="14188" y="2914"/>
                    <a:pt x="14188" y="2914"/>
                  </a:cubicBezTo>
                  <a:lnTo>
                    <a:pt x="9931" y="9600"/>
                  </a:lnTo>
                  <a:lnTo>
                    <a:pt x="2464" y="8815"/>
                  </a:lnTo>
                  <a:close/>
                </a:path>
              </a:pathLst>
            </a:custGeom>
            <a:solidFill>
              <a:srgbClr val="CCCCCC"/>
            </a:solidFill>
            <a:ln w="7457" cap="rnd">
              <a:solidFill>
                <a:srgbClr val="FFFFFF"/>
              </a:solidFill>
              <a:prstDash val="solid"/>
              <a:round/>
            </a:ln>
          </p:spPr>
          <p:txBody>
            <a:bodyPr rtlCol="0" anchor="ctr"/>
            <a:lstStyle/>
            <a:p>
              <a:endParaRPr lang="it-CO"/>
            </a:p>
          </p:txBody>
        </p:sp>
        <p:sp>
          <p:nvSpPr>
            <p:cNvPr id="87" name="Figura a mano libera 86">
              <a:extLst>
                <a:ext uri="{FF2B5EF4-FFF2-40B4-BE49-F238E27FC236}">
                  <a16:creationId xmlns:a16="http://schemas.microsoft.com/office/drawing/2014/main" id="{36EA157C-5374-206D-D851-E906F60B6D68}"/>
                </a:ext>
              </a:extLst>
            </p:cNvPr>
            <p:cNvSpPr/>
            <p:nvPr/>
          </p:nvSpPr>
          <p:spPr>
            <a:xfrm>
              <a:off x="7103199" y="6419248"/>
              <a:ext cx="84836" cy="60514"/>
            </a:xfrm>
            <a:custGeom>
              <a:avLst/>
              <a:gdLst>
                <a:gd name="connsiteX0" fmla="*/ 0 w 89754"/>
                <a:gd name="connsiteY0" fmla="*/ 7807 h 64022"/>
                <a:gd name="connsiteX1" fmla="*/ 1493 w 89754"/>
                <a:gd name="connsiteY1" fmla="*/ 11542 h 64022"/>
                <a:gd name="connsiteX2" fmla="*/ 2203 w 89754"/>
                <a:gd name="connsiteY2" fmla="*/ 25138 h 64022"/>
                <a:gd name="connsiteX3" fmla="*/ 7019 w 89754"/>
                <a:gd name="connsiteY3" fmla="*/ 35634 h 64022"/>
                <a:gd name="connsiteX4" fmla="*/ 21319 w 89754"/>
                <a:gd name="connsiteY4" fmla="*/ 44039 h 64022"/>
                <a:gd name="connsiteX5" fmla="*/ 31885 w 89754"/>
                <a:gd name="connsiteY5" fmla="*/ 45122 h 64022"/>
                <a:gd name="connsiteX6" fmla="*/ 38829 w 89754"/>
                <a:gd name="connsiteY6" fmla="*/ 47065 h 64022"/>
                <a:gd name="connsiteX7" fmla="*/ 44504 w 89754"/>
                <a:gd name="connsiteY7" fmla="*/ 49306 h 64022"/>
                <a:gd name="connsiteX8" fmla="*/ 43645 w 89754"/>
                <a:gd name="connsiteY8" fmla="*/ 57524 h 64022"/>
                <a:gd name="connsiteX9" fmla="*/ 51635 w 89754"/>
                <a:gd name="connsiteY9" fmla="*/ 58383 h 64022"/>
                <a:gd name="connsiteX10" fmla="*/ 51187 w 89754"/>
                <a:gd name="connsiteY10" fmla="*/ 51435 h 64022"/>
                <a:gd name="connsiteX11" fmla="*/ 59737 w 89754"/>
                <a:gd name="connsiteY11" fmla="*/ 51435 h 64022"/>
                <a:gd name="connsiteX12" fmla="*/ 59924 w 89754"/>
                <a:gd name="connsiteY12" fmla="*/ 63089 h 64022"/>
                <a:gd name="connsiteX13" fmla="*/ 68847 w 89754"/>
                <a:gd name="connsiteY13" fmla="*/ 64023 h 64022"/>
                <a:gd name="connsiteX14" fmla="*/ 76538 w 89754"/>
                <a:gd name="connsiteY14" fmla="*/ 53900 h 64022"/>
                <a:gd name="connsiteX15" fmla="*/ 84379 w 89754"/>
                <a:gd name="connsiteY15" fmla="*/ 53900 h 64022"/>
                <a:gd name="connsiteX16" fmla="*/ 89755 w 89754"/>
                <a:gd name="connsiteY16" fmla="*/ 53900 h 64022"/>
                <a:gd name="connsiteX17" fmla="*/ 88784 w 89754"/>
                <a:gd name="connsiteY17" fmla="*/ 47550 h 64022"/>
                <a:gd name="connsiteX18" fmla="*/ 83595 w 89754"/>
                <a:gd name="connsiteY18" fmla="*/ 41275 h 64022"/>
                <a:gd name="connsiteX19" fmla="*/ 80944 w 89754"/>
                <a:gd name="connsiteY19" fmla="*/ 40976 h 64022"/>
                <a:gd name="connsiteX20" fmla="*/ 80309 w 89754"/>
                <a:gd name="connsiteY20" fmla="*/ 43815 h 64022"/>
                <a:gd name="connsiteX21" fmla="*/ 75642 w 89754"/>
                <a:gd name="connsiteY21" fmla="*/ 42283 h 64022"/>
                <a:gd name="connsiteX22" fmla="*/ 77360 w 89754"/>
                <a:gd name="connsiteY22" fmla="*/ 36195 h 64022"/>
                <a:gd name="connsiteX23" fmla="*/ 73141 w 89754"/>
                <a:gd name="connsiteY23" fmla="*/ 35784 h 64022"/>
                <a:gd name="connsiteX24" fmla="*/ 68362 w 89754"/>
                <a:gd name="connsiteY24" fmla="*/ 40603 h 64022"/>
                <a:gd name="connsiteX25" fmla="*/ 64628 w 89754"/>
                <a:gd name="connsiteY25" fmla="*/ 40042 h 64022"/>
                <a:gd name="connsiteX26" fmla="*/ 64852 w 89754"/>
                <a:gd name="connsiteY26" fmla="*/ 34551 h 64022"/>
                <a:gd name="connsiteX27" fmla="*/ 55929 w 89754"/>
                <a:gd name="connsiteY27" fmla="*/ 31451 h 64022"/>
                <a:gd name="connsiteX28" fmla="*/ 60334 w 89754"/>
                <a:gd name="connsiteY28" fmla="*/ 28612 h 64022"/>
                <a:gd name="connsiteX29" fmla="*/ 61791 w 89754"/>
                <a:gd name="connsiteY29" fmla="*/ 23009 h 64022"/>
                <a:gd name="connsiteX30" fmla="*/ 55630 w 89754"/>
                <a:gd name="connsiteY30" fmla="*/ 12364 h 64022"/>
                <a:gd name="connsiteX31" fmla="*/ 49283 w 89754"/>
                <a:gd name="connsiteY31" fmla="*/ 9861 h 64022"/>
                <a:gd name="connsiteX32" fmla="*/ 41816 w 89754"/>
                <a:gd name="connsiteY32" fmla="*/ 20208 h 64022"/>
                <a:gd name="connsiteX33" fmla="*/ 40845 w 89754"/>
                <a:gd name="connsiteY33" fmla="*/ 39332 h 64022"/>
                <a:gd name="connsiteX34" fmla="*/ 38941 w 89754"/>
                <a:gd name="connsiteY34" fmla="*/ 39108 h 64022"/>
                <a:gd name="connsiteX35" fmla="*/ 38381 w 89754"/>
                <a:gd name="connsiteY35" fmla="*/ 30592 h 64022"/>
                <a:gd name="connsiteX36" fmla="*/ 31885 w 89754"/>
                <a:gd name="connsiteY36" fmla="*/ 23121 h 64022"/>
                <a:gd name="connsiteX37" fmla="*/ 30914 w 89754"/>
                <a:gd name="connsiteY37" fmla="*/ 16771 h 64022"/>
                <a:gd name="connsiteX38" fmla="*/ 37933 w 89754"/>
                <a:gd name="connsiteY38" fmla="*/ 16248 h 64022"/>
                <a:gd name="connsiteX39" fmla="*/ 37149 w 89754"/>
                <a:gd name="connsiteY39" fmla="*/ 5043 h 64022"/>
                <a:gd name="connsiteX40" fmla="*/ 29234 w 89754"/>
                <a:gd name="connsiteY40" fmla="*/ 4221 h 64022"/>
                <a:gd name="connsiteX41" fmla="*/ 25314 w 89754"/>
                <a:gd name="connsiteY41" fmla="*/ 486 h 64022"/>
                <a:gd name="connsiteX42" fmla="*/ 20759 w 89754"/>
                <a:gd name="connsiteY42" fmla="*/ 0 h 64022"/>
                <a:gd name="connsiteX43" fmla="*/ 18145 w 89754"/>
                <a:gd name="connsiteY43" fmla="*/ 4370 h 64022"/>
                <a:gd name="connsiteX44" fmla="*/ 20012 w 89754"/>
                <a:gd name="connsiteY44" fmla="*/ 5453 h 64022"/>
                <a:gd name="connsiteX45" fmla="*/ 18966 w 89754"/>
                <a:gd name="connsiteY45" fmla="*/ 8367 h 64022"/>
                <a:gd name="connsiteX46" fmla="*/ 12619 w 89754"/>
                <a:gd name="connsiteY46" fmla="*/ 12887 h 64022"/>
                <a:gd name="connsiteX47" fmla="*/ 8251 w 89754"/>
                <a:gd name="connsiteY47" fmla="*/ 13820 h 64022"/>
                <a:gd name="connsiteX48" fmla="*/ 6795 w 89754"/>
                <a:gd name="connsiteY48" fmla="*/ 5827 h 64022"/>
                <a:gd name="connsiteX49" fmla="*/ 224 w 89754"/>
                <a:gd name="connsiteY49" fmla="*/ 4968 h 6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9754" h="64022">
                  <a:moveTo>
                    <a:pt x="0" y="7807"/>
                  </a:moveTo>
                  <a:lnTo>
                    <a:pt x="1493" y="11542"/>
                  </a:lnTo>
                  <a:lnTo>
                    <a:pt x="2203" y="25138"/>
                  </a:lnTo>
                  <a:lnTo>
                    <a:pt x="7019" y="35634"/>
                  </a:lnTo>
                  <a:lnTo>
                    <a:pt x="21319" y="44039"/>
                  </a:lnTo>
                  <a:lnTo>
                    <a:pt x="31885" y="45122"/>
                  </a:lnTo>
                  <a:lnTo>
                    <a:pt x="38829" y="47065"/>
                  </a:lnTo>
                  <a:lnTo>
                    <a:pt x="44504" y="49306"/>
                  </a:lnTo>
                  <a:cubicBezTo>
                    <a:pt x="44504" y="49306"/>
                    <a:pt x="42040" y="56776"/>
                    <a:pt x="43645" y="57524"/>
                  </a:cubicBezTo>
                  <a:cubicBezTo>
                    <a:pt x="46278" y="58043"/>
                    <a:pt x="48952" y="58331"/>
                    <a:pt x="51635" y="58383"/>
                  </a:cubicBezTo>
                  <a:lnTo>
                    <a:pt x="51187" y="51435"/>
                  </a:lnTo>
                  <a:lnTo>
                    <a:pt x="59737" y="51435"/>
                  </a:lnTo>
                  <a:lnTo>
                    <a:pt x="59924" y="63089"/>
                  </a:lnTo>
                  <a:cubicBezTo>
                    <a:pt x="59924" y="63089"/>
                    <a:pt x="68175" y="63724"/>
                    <a:pt x="68847" y="64023"/>
                  </a:cubicBezTo>
                  <a:cubicBezTo>
                    <a:pt x="71691" y="60871"/>
                    <a:pt x="74264" y="57485"/>
                    <a:pt x="76538" y="53900"/>
                  </a:cubicBezTo>
                  <a:lnTo>
                    <a:pt x="84379" y="53900"/>
                  </a:lnTo>
                  <a:lnTo>
                    <a:pt x="89755" y="53900"/>
                  </a:lnTo>
                  <a:lnTo>
                    <a:pt x="88784" y="47550"/>
                  </a:lnTo>
                  <a:lnTo>
                    <a:pt x="83595" y="41275"/>
                  </a:lnTo>
                  <a:lnTo>
                    <a:pt x="80944" y="40976"/>
                  </a:lnTo>
                  <a:lnTo>
                    <a:pt x="80309" y="43815"/>
                  </a:lnTo>
                  <a:lnTo>
                    <a:pt x="75642" y="42283"/>
                  </a:lnTo>
                  <a:lnTo>
                    <a:pt x="77360" y="36195"/>
                  </a:lnTo>
                  <a:lnTo>
                    <a:pt x="73141" y="35784"/>
                  </a:lnTo>
                  <a:lnTo>
                    <a:pt x="68362" y="40603"/>
                  </a:lnTo>
                  <a:lnTo>
                    <a:pt x="64628" y="40042"/>
                  </a:lnTo>
                  <a:lnTo>
                    <a:pt x="64852" y="34551"/>
                  </a:lnTo>
                  <a:lnTo>
                    <a:pt x="55929" y="31451"/>
                  </a:lnTo>
                  <a:lnTo>
                    <a:pt x="60334" y="28612"/>
                  </a:lnTo>
                  <a:lnTo>
                    <a:pt x="61791" y="23009"/>
                  </a:lnTo>
                  <a:lnTo>
                    <a:pt x="55630" y="12364"/>
                  </a:lnTo>
                  <a:lnTo>
                    <a:pt x="49283" y="9861"/>
                  </a:lnTo>
                  <a:lnTo>
                    <a:pt x="41816" y="20208"/>
                  </a:lnTo>
                  <a:lnTo>
                    <a:pt x="40845" y="39332"/>
                  </a:lnTo>
                  <a:lnTo>
                    <a:pt x="38941" y="39108"/>
                  </a:lnTo>
                  <a:lnTo>
                    <a:pt x="38381" y="30592"/>
                  </a:lnTo>
                  <a:lnTo>
                    <a:pt x="31885" y="23121"/>
                  </a:lnTo>
                  <a:lnTo>
                    <a:pt x="30914" y="16771"/>
                  </a:lnTo>
                  <a:cubicBezTo>
                    <a:pt x="33265" y="16819"/>
                    <a:pt x="35615" y="16644"/>
                    <a:pt x="37933" y="16248"/>
                  </a:cubicBezTo>
                  <a:cubicBezTo>
                    <a:pt x="37972" y="12498"/>
                    <a:pt x="37710" y="8751"/>
                    <a:pt x="37149" y="5043"/>
                  </a:cubicBezTo>
                  <a:lnTo>
                    <a:pt x="29234" y="4221"/>
                  </a:lnTo>
                  <a:lnTo>
                    <a:pt x="25314" y="486"/>
                  </a:lnTo>
                  <a:lnTo>
                    <a:pt x="20759" y="0"/>
                  </a:lnTo>
                  <a:lnTo>
                    <a:pt x="18145" y="4370"/>
                  </a:lnTo>
                  <a:lnTo>
                    <a:pt x="20012" y="5453"/>
                  </a:lnTo>
                  <a:cubicBezTo>
                    <a:pt x="20012" y="5453"/>
                    <a:pt x="19527" y="8255"/>
                    <a:pt x="18966" y="8367"/>
                  </a:cubicBezTo>
                  <a:cubicBezTo>
                    <a:pt x="18406" y="8479"/>
                    <a:pt x="12619" y="12887"/>
                    <a:pt x="12619" y="12887"/>
                  </a:cubicBezTo>
                  <a:lnTo>
                    <a:pt x="8251" y="13820"/>
                  </a:lnTo>
                  <a:lnTo>
                    <a:pt x="6795" y="5827"/>
                  </a:lnTo>
                  <a:lnTo>
                    <a:pt x="224" y="4968"/>
                  </a:lnTo>
                  <a:close/>
                </a:path>
              </a:pathLst>
            </a:custGeom>
            <a:solidFill>
              <a:srgbClr val="CCCCCC"/>
            </a:solidFill>
            <a:ln w="7457" cap="rnd">
              <a:solidFill>
                <a:srgbClr val="FFFFFF"/>
              </a:solidFill>
              <a:prstDash val="solid"/>
              <a:round/>
            </a:ln>
          </p:spPr>
          <p:txBody>
            <a:bodyPr rtlCol="0" anchor="ctr"/>
            <a:lstStyle/>
            <a:p>
              <a:endParaRPr lang="it-CO"/>
            </a:p>
          </p:txBody>
        </p:sp>
        <p:sp>
          <p:nvSpPr>
            <p:cNvPr id="88" name="Figura a mano libera 87">
              <a:extLst>
                <a:ext uri="{FF2B5EF4-FFF2-40B4-BE49-F238E27FC236}">
                  <a16:creationId xmlns:a16="http://schemas.microsoft.com/office/drawing/2014/main" id="{EC78A4DE-3F37-CE76-06A9-37D7C56C6EEA}"/>
                </a:ext>
              </a:extLst>
            </p:cNvPr>
            <p:cNvSpPr/>
            <p:nvPr/>
          </p:nvSpPr>
          <p:spPr>
            <a:xfrm>
              <a:off x="7034737" y="5684735"/>
              <a:ext cx="26326" cy="36294"/>
            </a:xfrm>
            <a:custGeom>
              <a:avLst/>
              <a:gdLst>
                <a:gd name="connsiteX0" fmla="*/ 37 w 27852"/>
                <a:gd name="connsiteY0" fmla="*/ 13597 h 38398"/>
                <a:gd name="connsiteX1" fmla="*/ 3360 w 27852"/>
                <a:gd name="connsiteY1" fmla="*/ 23682 h 38398"/>
                <a:gd name="connsiteX2" fmla="*/ 4816 w 27852"/>
                <a:gd name="connsiteY2" fmla="*/ 31152 h 38398"/>
                <a:gd name="connsiteX3" fmla="*/ 12956 w 27852"/>
                <a:gd name="connsiteY3" fmla="*/ 38399 h 38398"/>
                <a:gd name="connsiteX4" fmla="*/ 17025 w 27852"/>
                <a:gd name="connsiteY4" fmla="*/ 34664 h 38398"/>
                <a:gd name="connsiteX5" fmla="*/ 10305 w 27852"/>
                <a:gd name="connsiteY5" fmla="*/ 27417 h 38398"/>
                <a:gd name="connsiteX6" fmla="*/ 13702 w 27852"/>
                <a:gd name="connsiteY6" fmla="*/ 25624 h 38398"/>
                <a:gd name="connsiteX7" fmla="*/ 19937 w 27852"/>
                <a:gd name="connsiteY7" fmla="*/ 32833 h 38398"/>
                <a:gd name="connsiteX8" fmla="*/ 22663 w 27852"/>
                <a:gd name="connsiteY8" fmla="*/ 27454 h 38398"/>
                <a:gd name="connsiteX9" fmla="*/ 27853 w 27852"/>
                <a:gd name="connsiteY9" fmla="*/ 25213 h 38398"/>
                <a:gd name="connsiteX10" fmla="*/ 25202 w 27852"/>
                <a:gd name="connsiteY10" fmla="*/ 21142 h 38398"/>
                <a:gd name="connsiteX11" fmla="*/ 20236 w 27852"/>
                <a:gd name="connsiteY11" fmla="*/ 21142 h 38398"/>
                <a:gd name="connsiteX12" fmla="*/ 19377 w 27852"/>
                <a:gd name="connsiteY12" fmla="*/ 14754 h 38398"/>
                <a:gd name="connsiteX13" fmla="*/ 15644 w 27852"/>
                <a:gd name="connsiteY13" fmla="*/ 14381 h 38398"/>
                <a:gd name="connsiteX14" fmla="*/ 14860 w 27852"/>
                <a:gd name="connsiteY14" fmla="*/ 1606 h 38398"/>
                <a:gd name="connsiteX15" fmla="*/ 12059 w 27852"/>
                <a:gd name="connsiteY15" fmla="*/ 0 h 38398"/>
                <a:gd name="connsiteX16" fmla="*/ 11611 w 27852"/>
                <a:gd name="connsiteY16" fmla="*/ 11206 h 38398"/>
                <a:gd name="connsiteX17" fmla="*/ 12956 w 27852"/>
                <a:gd name="connsiteY17" fmla="*/ 16585 h 38398"/>
                <a:gd name="connsiteX18" fmla="*/ 7729 w 27852"/>
                <a:gd name="connsiteY18" fmla="*/ 18714 h 38398"/>
                <a:gd name="connsiteX19" fmla="*/ 2315 w 27852"/>
                <a:gd name="connsiteY19" fmla="*/ 8217 h 38398"/>
                <a:gd name="connsiteX20" fmla="*/ 0 w 27852"/>
                <a:gd name="connsiteY20" fmla="*/ 1214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52" h="38398">
                  <a:moveTo>
                    <a:pt x="37" y="13597"/>
                  </a:moveTo>
                  <a:lnTo>
                    <a:pt x="3360" y="23682"/>
                  </a:lnTo>
                  <a:lnTo>
                    <a:pt x="4816" y="31152"/>
                  </a:lnTo>
                  <a:lnTo>
                    <a:pt x="12956" y="38399"/>
                  </a:lnTo>
                  <a:lnTo>
                    <a:pt x="17025" y="34664"/>
                  </a:lnTo>
                  <a:lnTo>
                    <a:pt x="10305" y="27417"/>
                  </a:lnTo>
                  <a:lnTo>
                    <a:pt x="13702" y="25624"/>
                  </a:lnTo>
                  <a:lnTo>
                    <a:pt x="19937" y="32833"/>
                  </a:lnTo>
                  <a:lnTo>
                    <a:pt x="22663" y="27454"/>
                  </a:lnTo>
                  <a:lnTo>
                    <a:pt x="27853" y="25213"/>
                  </a:lnTo>
                  <a:cubicBezTo>
                    <a:pt x="27853" y="25213"/>
                    <a:pt x="25687" y="21179"/>
                    <a:pt x="25202" y="21142"/>
                  </a:cubicBezTo>
                  <a:lnTo>
                    <a:pt x="20236" y="21142"/>
                  </a:lnTo>
                  <a:lnTo>
                    <a:pt x="19377" y="14754"/>
                  </a:lnTo>
                  <a:cubicBezTo>
                    <a:pt x="19377" y="14754"/>
                    <a:pt x="15868" y="15202"/>
                    <a:pt x="15644" y="14381"/>
                  </a:cubicBezTo>
                  <a:cubicBezTo>
                    <a:pt x="15420" y="13559"/>
                    <a:pt x="14860" y="1606"/>
                    <a:pt x="14860" y="1606"/>
                  </a:cubicBezTo>
                  <a:lnTo>
                    <a:pt x="12059" y="0"/>
                  </a:lnTo>
                  <a:cubicBezTo>
                    <a:pt x="12059" y="0"/>
                    <a:pt x="11537" y="10870"/>
                    <a:pt x="11611" y="11206"/>
                  </a:cubicBezTo>
                  <a:cubicBezTo>
                    <a:pt x="11686" y="11542"/>
                    <a:pt x="12956" y="16585"/>
                    <a:pt x="12956" y="16585"/>
                  </a:cubicBezTo>
                  <a:lnTo>
                    <a:pt x="7729" y="18714"/>
                  </a:lnTo>
                  <a:lnTo>
                    <a:pt x="2315" y="8217"/>
                  </a:lnTo>
                  <a:lnTo>
                    <a:pt x="0" y="12140"/>
                  </a:lnTo>
                  <a:close/>
                </a:path>
              </a:pathLst>
            </a:custGeom>
            <a:solidFill>
              <a:srgbClr val="CCCCCC"/>
            </a:solidFill>
            <a:ln w="7457" cap="rnd">
              <a:solidFill>
                <a:srgbClr val="FFFFFF"/>
              </a:solidFill>
              <a:prstDash val="solid"/>
              <a:round/>
            </a:ln>
          </p:spPr>
          <p:txBody>
            <a:bodyPr rtlCol="0" anchor="ctr"/>
            <a:lstStyle/>
            <a:p>
              <a:endParaRPr lang="it-CO"/>
            </a:p>
          </p:txBody>
        </p:sp>
        <p:sp>
          <p:nvSpPr>
            <p:cNvPr id="89" name="Figura a mano libera 88">
              <a:extLst>
                <a:ext uri="{FF2B5EF4-FFF2-40B4-BE49-F238E27FC236}">
                  <a16:creationId xmlns:a16="http://schemas.microsoft.com/office/drawing/2014/main" id="{1AE4B83E-3932-CCDF-246D-97934D12A3C9}"/>
                </a:ext>
              </a:extLst>
            </p:cNvPr>
            <p:cNvSpPr/>
            <p:nvPr/>
          </p:nvSpPr>
          <p:spPr>
            <a:xfrm>
              <a:off x="7027044" y="5699846"/>
              <a:ext cx="9281" cy="20760"/>
            </a:xfrm>
            <a:custGeom>
              <a:avLst/>
              <a:gdLst>
                <a:gd name="connsiteX0" fmla="*/ 4443 w 9819"/>
                <a:gd name="connsiteY0" fmla="*/ 672 h 21963"/>
                <a:gd name="connsiteX1" fmla="*/ 9521 w 9819"/>
                <a:gd name="connsiteY1" fmla="*/ 12476 h 21963"/>
                <a:gd name="connsiteX2" fmla="*/ 9819 w 9819"/>
                <a:gd name="connsiteY2" fmla="*/ 20693 h 21963"/>
                <a:gd name="connsiteX3" fmla="*/ 7206 w 9819"/>
                <a:gd name="connsiteY3" fmla="*/ 21964 h 21963"/>
                <a:gd name="connsiteX4" fmla="*/ 4406 w 9819"/>
                <a:gd name="connsiteY4" fmla="*/ 16809 h 21963"/>
                <a:gd name="connsiteX5" fmla="*/ 4667 w 9819"/>
                <a:gd name="connsiteY5" fmla="*/ 11206 h 21963"/>
                <a:gd name="connsiteX6" fmla="*/ 0 w 9819"/>
                <a:gd name="connsiteY6" fmla="*/ 0 h 2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 h="21963">
                  <a:moveTo>
                    <a:pt x="4443" y="672"/>
                  </a:moveTo>
                  <a:cubicBezTo>
                    <a:pt x="4443" y="1009"/>
                    <a:pt x="9521" y="12476"/>
                    <a:pt x="9521" y="12476"/>
                  </a:cubicBezTo>
                  <a:lnTo>
                    <a:pt x="9819" y="20693"/>
                  </a:lnTo>
                  <a:lnTo>
                    <a:pt x="7206" y="21964"/>
                  </a:lnTo>
                  <a:lnTo>
                    <a:pt x="4406" y="16809"/>
                  </a:lnTo>
                  <a:lnTo>
                    <a:pt x="4667" y="11206"/>
                  </a:lnTo>
                  <a:lnTo>
                    <a:pt x="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90" name="Figura a mano libera 89">
              <a:extLst>
                <a:ext uri="{FF2B5EF4-FFF2-40B4-BE49-F238E27FC236}">
                  <a16:creationId xmlns:a16="http://schemas.microsoft.com/office/drawing/2014/main" id="{CC20A063-0BC6-F8C9-2263-D4341EEBB831}"/>
                </a:ext>
              </a:extLst>
            </p:cNvPr>
            <p:cNvSpPr/>
            <p:nvPr/>
          </p:nvSpPr>
          <p:spPr>
            <a:xfrm>
              <a:off x="7109587" y="6297582"/>
              <a:ext cx="227232" cy="255371"/>
            </a:xfrm>
            <a:custGeom>
              <a:avLst/>
              <a:gdLst>
                <a:gd name="connsiteX0" fmla="*/ 231033 w 240404"/>
                <a:gd name="connsiteY0" fmla="*/ 13260 h 270174"/>
                <a:gd name="connsiteX1" fmla="*/ 240405 w 240404"/>
                <a:gd name="connsiteY1" fmla="*/ 25736 h 270174"/>
                <a:gd name="connsiteX2" fmla="*/ 218227 w 240404"/>
                <a:gd name="connsiteY2" fmla="*/ 263824 h 270174"/>
                <a:gd name="connsiteX3" fmla="*/ 211544 w 240404"/>
                <a:gd name="connsiteY3" fmla="*/ 263114 h 270174"/>
                <a:gd name="connsiteX4" fmla="*/ 207811 w 240404"/>
                <a:gd name="connsiteY4" fmla="*/ 262704 h 270174"/>
                <a:gd name="connsiteX5" fmla="*/ 204077 w 240404"/>
                <a:gd name="connsiteY5" fmla="*/ 270174 h 270174"/>
                <a:gd name="connsiteX6" fmla="*/ 193250 w 240404"/>
                <a:gd name="connsiteY6" fmla="*/ 261545 h 270174"/>
                <a:gd name="connsiteX7" fmla="*/ 190002 w 240404"/>
                <a:gd name="connsiteY7" fmla="*/ 268680 h 270174"/>
                <a:gd name="connsiteX8" fmla="*/ 158938 w 240404"/>
                <a:gd name="connsiteY8" fmla="*/ 255793 h 270174"/>
                <a:gd name="connsiteX9" fmla="*/ 151695 w 240404"/>
                <a:gd name="connsiteY9" fmla="*/ 250414 h 270174"/>
                <a:gd name="connsiteX10" fmla="*/ 152703 w 240404"/>
                <a:gd name="connsiteY10" fmla="*/ 240889 h 270174"/>
                <a:gd name="connsiteX11" fmla="*/ 147513 w 240404"/>
                <a:gd name="connsiteY11" fmla="*/ 249593 h 270174"/>
                <a:gd name="connsiteX12" fmla="*/ 143780 w 240404"/>
                <a:gd name="connsiteY12" fmla="*/ 238162 h 270174"/>
                <a:gd name="connsiteX13" fmla="*/ 139561 w 240404"/>
                <a:gd name="connsiteY13" fmla="*/ 248061 h 270174"/>
                <a:gd name="connsiteX14" fmla="*/ 133624 w 240404"/>
                <a:gd name="connsiteY14" fmla="*/ 250265 h 270174"/>
                <a:gd name="connsiteX15" fmla="*/ 131608 w 240404"/>
                <a:gd name="connsiteY15" fmla="*/ 239059 h 270174"/>
                <a:gd name="connsiteX16" fmla="*/ 126643 w 240404"/>
                <a:gd name="connsiteY16" fmla="*/ 248883 h 270174"/>
                <a:gd name="connsiteX17" fmla="*/ 107713 w 240404"/>
                <a:gd name="connsiteY17" fmla="*/ 249368 h 270174"/>
                <a:gd name="connsiteX18" fmla="*/ 110588 w 240404"/>
                <a:gd name="connsiteY18" fmla="*/ 238985 h 270174"/>
                <a:gd name="connsiteX19" fmla="*/ 106108 w 240404"/>
                <a:gd name="connsiteY19" fmla="*/ 244587 h 270174"/>
                <a:gd name="connsiteX20" fmla="*/ 84528 w 240404"/>
                <a:gd name="connsiteY20" fmla="*/ 243355 h 270174"/>
                <a:gd name="connsiteX21" fmla="*/ 77360 w 240404"/>
                <a:gd name="connsiteY21" fmla="*/ 247090 h 270174"/>
                <a:gd name="connsiteX22" fmla="*/ 74821 w 240404"/>
                <a:gd name="connsiteY22" fmla="*/ 244326 h 270174"/>
                <a:gd name="connsiteX23" fmla="*/ 97894 w 240404"/>
                <a:gd name="connsiteY23" fmla="*/ 234651 h 270174"/>
                <a:gd name="connsiteX24" fmla="*/ 101217 w 240404"/>
                <a:gd name="connsiteY24" fmla="*/ 226807 h 270174"/>
                <a:gd name="connsiteX25" fmla="*/ 98081 w 240404"/>
                <a:gd name="connsiteY25" fmla="*/ 226097 h 270174"/>
                <a:gd name="connsiteX26" fmla="*/ 84976 w 240404"/>
                <a:gd name="connsiteY26" fmla="*/ 235772 h 270174"/>
                <a:gd name="connsiteX27" fmla="*/ 75567 w 240404"/>
                <a:gd name="connsiteY27" fmla="*/ 237266 h 270174"/>
                <a:gd name="connsiteX28" fmla="*/ 78106 w 240404"/>
                <a:gd name="connsiteY28" fmla="*/ 230057 h 270174"/>
                <a:gd name="connsiteX29" fmla="*/ 65225 w 240404"/>
                <a:gd name="connsiteY29" fmla="*/ 234054 h 270174"/>
                <a:gd name="connsiteX30" fmla="*/ 71237 w 240404"/>
                <a:gd name="connsiteY30" fmla="*/ 220794 h 270174"/>
                <a:gd name="connsiteX31" fmla="*/ 58580 w 240404"/>
                <a:gd name="connsiteY31" fmla="*/ 226210 h 270174"/>
                <a:gd name="connsiteX32" fmla="*/ 52755 w 240404"/>
                <a:gd name="connsiteY32" fmla="*/ 223819 h 270174"/>
                <a:gd name="connsiteX33" fmla="*/ 57236 w 240404"/>
                <a:gd name="connsiteY33" fmla="*/ 218589 h 270174"/>
                <a:gd name="connsiteX34" fmla="*/ 49769 w 240404"/>
                <a:gd name="connsiteY34" fmla="*/ 211119 h 270174"/>
                <a:gd name="connsiteX35" fmla="*/ 43421 w 240404"/>
                <a:gd name="connsiteY35" fmla="*/ 217245 h 270174"/>
                <a:gd name="connsiteX36" fmla="*/ 37336 w 240404"/>
                <a:gd name="connsiteY36" fmla="*/ 220980 h 270174"/>
                <a:gd name="connsiteX37" fmla="*/ 35058 w 240404"/>
                <a:gd name="connsiteY37" fmla="*/ 215751 h 270174"/>
                <a:gd name="connsiteX38" fmla="*/ 9521 w 240404"/>
                <a:gd name="connsiteY38" fmla="*/ 214854 h 270174"/>
                <a:gd name="connsiteX39" fmla="*/ 0 w 240404"/>
                <a:gd name="connsiteY39" fmla="*/ 203873 h 270174"/>
                <a:gd name="connsiteX40" fmla="*/ 5264 w 240404"/>
                <a:gd name="connsiteY40" fmla="*/ 200884 h 270174"/>
                <a:gd name="connsiteX41" fmla="*/ 13292 w 240404"/>
                <a:gd name="connsiteY41" fmla="*/ 206002 h 270174"/>
                <a:gd name="connsiteX42" fmla="*/ 16166 w 240404"/>
                <a:gd name="connsiteY42" fmla="*/ 195617 h 270174"/>
                <a:gd name="connsiteX43" fmla="*/ 19452 w 240404"/>
                <a:gd name="connsiteY43" fmla="*/ 194870 h 270174"/>
                <a:gd name="connsiteX44" fmla="*/ 24343 w 240404"/>
                <a:gd name="connsiteY44" fmla="*/ 205740 h 270174"/>
                <a:gd name="connsiteX45" fmla="*/ 32855 w 240404"/>
                <a:gd name="connsiteY45" fmla="*/ 210185 h 270174"/>
                <a:gd name="connsiteX46" fmla="*/ 28749 w 240404"/>
                <a:gd name="connsiteY46" fmla="*/ 204396 h 270174"/>
                <a:gd name="connsiteX47" fmla="*/ 28039 w 240404"/>
                <a:gd name="connsiteY47" fmla="*/ 194347 h 270174"/>
                <a:gd name="connsiteX48" fmla="*/ 38568 w 240404"/>
                <a:gd name="connsiteY48" fmla="*/ 195842 h 270174"/>
                <a:gd name="connsiteX49" fmla="*/ 46856 w 240404"/>
                <a:gd name="connsiteY49" fmla="*/ 204881 h 270174"/>
                <a:gd name="connsiteX50" fmla="*/ 56414 w 240404"/>
                <a:gd name="connsiteY50" fmla="*/ 208617 h 270174"/>
                <a:gd name="connsiteX51" fmla="*/ 54211 w 240404"/>
                <a:gd name="connsiteY51" fmla="*/ 202714 h 270174"/>
                <a:gd name="connsiteX52" fmla="*/ 62687 w 240404"/>
                <a:gd name="connsiteY52" fmla="*/ 203237 h 270174"/>
                <a:gd name="connsiteX53" fmla="*/ 65001 w 240404"/>
                <a:gd name="connsiteY53" fmla="*/ 201706 h 270174"/>
                <a:gd name="connsiteX54" fmla="*/ 68175 w 240404"/>
                <a:gd name="connsiteY54" fmla="*/ 202042 h 270174"/>
                <a:gd name="connsiteX55" fmla="*/ 72618 w 240404"/>
                <a:gd name="connsiteY55" fmla="*/ 190014 h 270174"/>
                <a:gd name="connsiteX56" fmla="*/ 79600 w 240404"/>
                <a:gd name="connsiteY56" fmla="*/ 187923 h 270174"/>
                <a:gd name="connsiteX57" fmla="*/ 82997 w 240404"/>
                <a:gd name="connsiteY57" fmla="*/ 192891 h 270174"/>
                <a:gd name="connsiteX58" fmla="*/ 91771 w 240404"/>
                <a:gd name="connsiteY58" fmla="*/ 194198 h 270174"/>
                <a:gd name="connsiteX59" fmla="*/ 80571 w 240404"/>
                <a:gd name="connsiteY59" fmla="*/ 215788 h 270174"/>
                <a:gd name="connsiteX60" fmla="*/ 87328 w 240404"/>
                <a:gd name="connsiteY60" fmla="*/ 219000 h 270174"/>
                <a:gd name="connsiteX61" fmla="*/ 89307 w 240404"/>
                <a:gd name="connsiteY61" fmla="*/ 207122 h 270174"/>
                <a:gd name="connsiteX62" fmla="*/ 94758 w 240404"/>
                <a:gd name="connsiteY62" fmla="*/ 202677 h 270174"/>
                <a:gd name="connsiteX63" fmla="*/ 113687 w 240404"/>
                <a:gd name="connsiteY63" fmla="*/ 215713 h 270174"/>
                <a:gd name="connsiteX64" fmla="*/ 116301 w 240404"/>
                <a:gd name="connsiteY64" fmla="*/ 211007 h 270174"/>
                <a:gd name="connsiteX65" fmla="*/ 103159 w 240404"/>
                <a:gd name="connsiteY65" fmla="*/ 203947 h 270174"/>
                <a:gd name="connsiteX66" fmla="*/ 95355 w 240404"/>
                <a:gd name="connsiteY66" fmla="*/ 190276 h 270174"/>
                <a:gd name="connsiteX67" fmla="*/ 86320 w 240404"/>
                <a:gd name="connsiteY67" fmla="*/ 184711 h 270174"/>
                <a:gd name="connsiteX68" fmla="*/ 90054 w 240404"/>
                <a:gd name="connsiteY68" fmla="*/ 178249 h 270174"/>
                <a:gd name="connsiteX69" fmla="*/ 79413 w 240404"/>
                <a:gd name="connsiteY69" fmla="*/ 164279 h 270174"/>
                <a:gd name="connsiteX70" fmla="*/ 81168 w 240404"/>
                <a:gd name="connsiteY70" fmla="*/ 147507 h 270174"/>
                <a:gd name="connsiteX71" fmla="*/ 82512 w 240404"/>
                <a:gd name="connsiteY71" fmla="*/ 138019 h 270174"/>
                <a:gd name="connsiteX72" fmla="*/ 88710 w 240404"/>
                <a:gd name="connsiteY72" fmla="*/ 136899 h 270174"/>
                <a:gd name="connsiteX73" fmla="*/ 94683 w 240404"/>
                <a:gd name="connsiteY73" fmla="*/ 141082 h 270174"/>
                <a:gd name="connsiteX74" fmla="*/ 95542 w 240404"/>
                <a:gd name="connsiteY74" fmla="*/ 152923 h 270174"/>
                <a:gd name="connsiteX75" fmla="*/ 97110 w 240404"/>
                <a:gd name="connsiteY75" fmla="*/ 168761 h 270174"/>
                <a:gd name="connsiteX76" fmla="*/ 100396 w 240404"/>
                <a:gd name="connsiteY76" fmla="*/ 179332 h 270174"/>
                <a:gd name="connsiteX77" fmla="*/ 103793 w 240404"/>
                <a:gd name="connsiteY77" fmla="*/ 173878 h 270174"/>
                <a:gd name="connsiteX78" fmla="*/ 111746 w 240404"/>
                <a:gd name="connsiteY78" fmla="*/ 176157 h 270174"/>
                <a:gd name="connsiteX79" fmla="*/ 109506 w 240404"/>
                <a:gd name="connsiteY79" fmla="*/ 184113 h 270174"/>
                <a:gd name="connsiteX80" fmla="*/ 111223 w 240404"/>
                <a:gd name="connsiteY80" fmla="*/ 194609 h 270174"/>
                <a:gd name="connsiteX81" fmla="*/ 123171 w 240404"/>
                <a:gd name="connsiteY81" fmla="*/ 203014 h 270174"/>
                <a:gd name="connsiteX82" fmla="*/ 120333 w 240404"/>
                <a:gd name="connsiteY82" fmla="*/ 192742 h 270174"/>
                <a:gd name="connsiteX83" fmla="*/ 130862 w 240404"/>
                <a:gd name="connsiteY83" fmla="*/ 184225 h 270174"/>
                <a:gd name="connsiteX84" fmla="*/ 136947 w 240404"/>
                <a:gd name="connsiteY84" fmla="*/ 200548 h 270174"/>
                <a:gd name="connsiteX85" fmla="*/ 141913 w 240404"/>
                <a:gd name="connsiteY85" fmla="*/ 190724 h 270174"/>
                <a:gd name="connsiteX86" fmla="*/ 152442 w 240404"/>
                <a:gd name="connsiteY86" fmla="*/ 195393 h 270174"/>
                <a:gd name="connsiteX87" fmla="*/ 159909 w 240404"/>
                <a:gd name="connsiteY87" fmla="*/ 210073 h 270174"/>
                <a:gd name="connsiteX88" fmla="*/ 162709 w 240404"/>
                <a:gd name="connsiteY88" fmla="*/ 200399 h 270174"/>
                <a:gd name="connsiteX89" fmla="*/ 178763 w 240404"/>
                <a:gd name="connsiteY89" fmla="*/ 213808 h 270174"/>
                <a:gd name="connsiteX90" fmla="*/ 168309 w 240404"/>
                <a:gd name="connsiteY90" fmla="*/ 228376 h 270174"/>
                <a:gd name="connsiteX91" fmla="*/ 166965 w 240404"/>
                <a:gd name="connsiteY91" fmla="*/ 237864 h 270174"/>
                <a:gd name="connsiteX92" fmla="*/ 174134 w 240404"/>
                <a:gd name="connsiteY92" fmla="*/ 237565 h 270174"/>
                <a:gd name="connsiteX93" fmla="*/ 175328 w 240404"/>
                <a:gd name="connsiteY93" fmla="*/ 225911 h 270174"/>
                <a:gd name="connsiteX94" fmla="*/ 182796 w 240404"/>
                <a:gd name="connsiteY94" fmla="*/ 223483 h 270174"/>
                <a:gd name="connsiteX95" fmla="*/ 184476 w 240404"/>
                <a:gd name="connsiteY95" fmla="*/ 217618 h 270174"/>
                <a:gd name="connsiteX96" fmla="*/ 191495 w 240404"/>
                <a:gd name="connsiteY96" fmla="*/ 218702 h 270174"/>
                <a:gd name="connsiteX97" fmla="*/ 196237 w 240404"/>
                <a:gd name="connsiteY97" fmla="*/ 214219 h 270174"/>
                <a:gd name="connsiteX98" fmla="*/ 171222 w 240404"/>
                <a:gd name="connsiteY98" fmla="*/ 198045 h 270174"/>
                <a:gd name="connsiteX99" fmla="*/ 165173 w 240404"/>
                <a:gd name="connsiteY99" fmla="*/ 191360 h 270174"/>
                <a:gd name="connsiteX100" fmla="*/ 156698 w 240404"/>
                <a:gd name="connsiteY100" fmla="*/ 190837 h 270174"/>
                <a:gd name="connsiteX101" fmla="*/ 131384 w 240404"/>
                <a:gd name="connsiteY101" fmla="*/ 170554 h 270174"/>
                <a:gd name="connsiteX102" fmla="*/ 132206 w 240404"/>
                <a:gd name="connsiteY102" fmla="*/ 163083 h 270174"/>
                <a:gd name="connsiteX103" fmla="*/ 126605 w 240404"/>
                <a:gd name="connsiteY103" fmla="*/ 145042 h 270174"/>
                <a:gd name="connsiteX104" fmla="*/ 124477 w 240404"/>
                <a:gd name="connsiteY104" fmla="*/ 134844 h 270174"/>
                <a:gd name="connsiteX105" fmla="*/ 138515 w 240404"/>
                <a:gd name="connsiteY105" fmla="*/ 126701 h 270174"/>
                <a:gd name="connsiteX106" fmla="*/ 153450 w 240404"/>
                <a:gd name="connsiteY106" fmla="*/ 122593 h 270174"/>
                <a:gd name="connsiteX107" fmla="*/ 168384 w 240404"/>
                <a:gd name="connsiteY107" fmla="*/ 113105 h 270174"/>
                <a:gd name="connsiteX108" fmla="*/ 180444 w 240404"/>
                <a:gd name="connsiteY108" fmla="*/ 110117 h 270174"/>
                <a:gd name="connsiteX109" fmla="*/ 185073 w 240404"/>
                <a:gd name="connsiteY109" fmla="*/ 106680 h 270174"/>
                <a:gd name="connsiteX110" fmla="*/ 186156 w 240404"/>
                <a:gd name="connsiteY110" fmla="*/ 92897 h 270174"/>
                <a:gd name="connsiteX111" fmla="*/ 172864 w 240404"/>
                <a:gd name="connsiteY111" fmla="*/ 87219 h 270174"/>
                <a:gd name="connsiteX112" fmla="*/ 149978 w 240404"/>
                <a:gd name="connsiteY112" fmla="*/ 88377 h 270174"/>
                <a:gd name="connsiteX113" fmla="*/ 140233 w 240404"/>
                <a:gd name="connsiteY113" fmla="*/ 96259 h 270174"/>
                <a:gd name="connsiteX114" fmla="*/ 129032 w 240404"/>
                <a:gd name="connsiteY114" fmla="*/ 99994 h 270174"/>
                <a:gd name="connsiteX115" fmla="*/ 122013 w 240404"/>
                <a:gd name="connsiteY115" fmla="*/ 92150 h 270174"/>
                <a:gd name="connsiteX116" fmla="*/ 117122 w 240404"/>
                <a:gd name="connsiteY116" fmla="*/ 90207 h 270174"/>
                <a:gd name="connsiteX117" fmla="*/ 118018 w 240404"/>
                <a:gd name="connsiteY117" fmla="*/ 81392 h 270174"/>
                <a:gd name="connsiteX118" fmla="*/ 111447 w 240404"/>
                <a:gd name="connsiteY118" fmla="*/ 75378 h 270174"/>
                <a:gd name="connsiteX119" fmla="*/ 122200 w 240404"/>
                <a:gd name="connsiteY119" fmla="*/ 66526 h 270174"/>
                <a:gd name="connsiteX120" fmla="*/ 119176 w 240404"/>
                <a:gd name="connsiteY120" fmla="*/ 47849 h 270174"/>
                <a:gd name="connsiteX121" fmla="*/ 126643 w 240404"/>
                <a:gd name="connsiteY121" fmla="*/ 47849 h 270174"/>
                <a:gd name="connsiteX122" fmla="*/ 126045 w 240404"/>
                <a:gd name="connsiteY122" fmla="*/ 53378 h 270174"/>
                <a:gd name="connsiteX123" fmla="*/ 134857 w 240404"/>
                <a:gd name="connsiteY123" fmla="*/ 54311 h 270174"/>
                <a:gd name="connsiteX124" fmla="*/ 145161 w 240404"/>
                <a:gd name="connsiteY124" fmla="*/ 44450 h 270174"/>
                <a:gd name="connsiteX125" fmla="*/ 142623 w 240404"/>
                <a:gd name="connsiteY125" fmla="*/ 41350 h 270174"/>
                <a:gd name="connsiteX126" fmla="*/ 133027 w 240404"/>
                <a:gd name="connsiteY126" fmla="*/ 41350 h 270174"/>
                <a:gd name="connsiteX127" fmla="*/ 127912 w 240404"/>
                <a:gd name="connsiteY127" fmla="*/ 35859 h 270174"/>
                <a:gd name="connsiteX128" fmla="*/ 121416 w 240404"/>
                <a:gd name="connsiteY128" fmla="*/ 29808 h 270174"/>
                <a:gd name="connsiteX129" fmla="*/ 124216 w 240404"/>
                <a:gd name="connsiteY129" fmla="*/ 22337 h 270174"/>
                <a:gd name="connsiteX130" fmla="*/ 137134 w 240404"/>
                <a:gd name="connsiteY130" fmla="*/ 22636 h 270174"/>
                <a:gd name="connsiteX131" fmla="*/ 138702 w 240404"/>
                <a:gd name="connsiteY131" fmla="*/ 21030 h 270174"/>
                <a:gd name="connsiteX132" fmla="*/ 147327 w 240404"/>
                <a:gd name="connsiteY132" fmla="*/ 27268 h 270174"/>
                <a:gd name="connsiteX133" fmla="*/ 150127 w 240404"/>
                <a:gd name="connsiteY133" fmla="*/ 31003 h 270174"/>
                <a:gd name="connsiteX134" fmla="*/ 158303 w 240404"/>
                <a:gd name="connsiteY134" fmla="*/ 31003 h 270174"/>
                <a:gd name="connsiteX135" fmla="*/ 164277 w 240404"/>
                <a:gd name="connsiteY135" fmla="*/ 28089 h 270174"/>
                <a:gd name="connsiteX136" fmla="*/ 170027 w 240404"/>
                <a:gd name="connsiteY136" fmla="*/ 24354 h 270174"/>
                <a:gd name="connsiteX137" fmla="*/ 174395 w 240404"/>
                <a:gd name="connsiteY137" fmla="*/ 19835 h 270174"/>
                <a:gd name="connsiteX138" fmla="*/ 176225 w 240404"/>
                <a:gd name="connsiteY138" fmla="*/ 16099 h 270174"/>
                <a:gd name="connsiteX139" fmla="*/ 177681 w 240404"/>
                <a:gd name="connsiteY139" fmla="*/ 9114 h 270174"/>
                <a:gd name="connsiteX140" fmla="*/ 178539 w 240404"/>
                <a:gd name="connsiteY140" fmla="*/ 4221 h 270174"/>
                <a:gd name="connsiteX141" fmla="*/ 183430 w 240404"/>
                <a:gd name="connsiteY141" fmla="*/ 1532 h 270174"/>
                <a:gd name="connsiteX142" fmla="*/ 189292 w 240404"/>
                <a:gd name="connsiteY142" fmla="*/ 0 h 270174"/>
                <a:gd name="connsiteX143" fmla="*/ 193026 w 240404"/>
                <a:gd name="connsiteY143" fmla="*/ 374 h 270174"/>
                <a:gd name="connsiteX144" fmla="*/ 195676 w 240404"/>
                <a:gd name="connsiteY144" fmla="*/ 5640 h 270174"/>
                <a:gd name="connsiteX145" fmla="*/ 197394 w 240404"/>
                <a:gd name="connsiteY145" fmla="*/ 13111 h 270174"/>
                <a:gd name="connsiteX146" fmla="*/ 199895 w 240404"/>
                <a:gd name="connsiteY146" fmla="*/ 19760 h 270174"/>
                <a:gd name="connsiteX147" fmla="*/ 204488 w 240404"/>
                <a:gd name="connsiteY147" fmla="*/ 23495 h 270174"/>
                <a:gd name="connsiteX148" fmla="*/ 214531 w 240404"/>
                <a:gd name="connsiteY148" fmla="*/ 22786 h 270174"/>
                <a:gd name="connsiteX149" fmla="*/ 221438 w 240404"/>
                <a:gd name="connsiteY149" fmla="*/ 21366 h 270174"/>
                <a:gd name="connsiteX150" fmla="*/ 226404 w 240404"/>
                <a:gd name="connsiteY150" fmla="*/ 18340 h 27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40404" h="270174">
                  <a:moveTo>
                    <a:pt x="231033" y="13260"/>
                  </a:moveTo>
                  <a:lnTo>
                    <a:pt x="240405" y="25736"/>
                  </a:lnTo>
                  <a:lnTo>
                    <a:pt x="218227" y="263824"/>
                  </a:lnTo>
                  <a:lnTo>
                    <a:pt x="211544" y="263114"/>
                  </a:lnTo>
                  <a:lnTo>
                    <a:pt x="207811" y="262704"/>
                  </a:lnTo>
                  <a:lnTo>
                    <a:pt x="204077" y="270174"/>
                  </a:lnTo>
                  <a:lnTo>
                    <a:pt x="193250" y="261545"/>
                  </a:lnTo>
                  <a:lnTo>
                    <a:pt x="190002" y="268680"/>
                  </a:lnTo>
                  <a:lnTo>
                    <a:pt x="158938" y="255793"/>
                  </a:lnTo>
                  <a:lnTo>
                    <a:pt x="151695" y="250414"/>
                  </a:lnTo>
                  <a:lnTo>
                    <a:pt x="152703" y="240889"/>
                  </a:lnTo>
                  <a:lnTo>
                    <a:pt x="147513" y="249593"/>
                  </a:lnTo>
                  <a:lnTo>
                    <a:pt x="143780" y="238162"/>
                  </a:lnTo>
                  <a:lnTo>
                    <a:pt x="139561" y="248061"/>
                  </a:lnTo>
                  <a:lnTo>
                    <a:pt x="133624" y="250265"/>
                  </a:lnTo>
                  <a:lnTo>
                    <a:pt x="131608" y="239059"/>
                  </a:lnTo>
                  <a:lnTo>
                    <a:pt x="126643" y="248883"/>
                  </a:lnTo>
                  <a:lnTo>
                    <a:pt x="107713" y="249368"/>
                  </a:lnTo>
                  <a:lnTo>
                    <a:pt x="110588" y="238985"/>
                  </a:lnTo>
                  <a:lnTo>
                    <a:pt x="106108" y="244587"/>
                  </a:lnTo>
                  <a:lnTo>
                    <a:pt x="84528" y="243355"/>
                  </a:lnTo>
                  <a:lnTo>
                    <a:pt x="77360" y="247090"/>
                  </a:lnTo>
                  <a:lnTo>
                    <a:pt x="74821" y="244326"/>
                  </a:lnTo>
                  <a:lnTo>
                    <a:pt x="97894" y="234651"/>
                  </a:lnTo>
                  <a:lnTo>
                    <a:pt x="101217" y="226807"/>
                  </a:lnTo>
                  <a:lnTo>
                    <a:pt x="98081" y="226097"/>
                  </a:lnTo>
                  <a:lnTo>
                    <a:pt x="84976" y="235772"/>
                  </a:lnTo>
                  <a:lnTo>
                    <a:pt x="75567" y="237266"/>
                  </a:lnTo>
                  <a:lnTo>
                    <a:pt x="78106" y="230057"/>
                  </a:lnTo>
                  <a:lnTo>
                    <a:pt x="65225" y="234054"/>
                  </a:lnTo>
                  <a:lnTo>
                    <a:pt x="71237" y="220794"/>
                  </a:lnTo>
                  <a:lnTo>
                    <a:pt x="58580" y="226210"/>
                  </a:lnTo>
                  <a:lnTo>
                    <a:pt x="52755" y="223819"/>
                  </a:lnTo>
                  <a:lnTo>
                    <a:pt x="57236" y="218589"/>
                  </a:lnTo>
                  <a:lnTo>
                    <a:pt x="49769" y="211119"/>
                  </a:lnTo>
                  <a:lnTo>
                    <a:pt x="43421" y="217245"/>
                  </a:lnTo>
                  <a:lnTo>
                    <a:pt x="37336" y="220980"/>
                  </a:lnTo>
                  <a:lnTo>
                    <a:pt x="35058" y="215751"/>
                  </a:lnTo>
                  <a:lnTo>
                    <a:pt x="9521" y="214854"/>
                  </a:lnTo>
                  <a:lnTo>
                    <a:pt x="0" y="203873"/>
                  </a:lnTo>
                  <a:lnTo>
                    <a:pt x="5264" y="200884"/>
                  </a:lnTo>
                  <a:lnTo>
                    <a:pt x="13292" y="206002"/>
                  </a:lnTo>
                  <a:lnTo>
                    <a:pt x="16166" y="195617"/>
                  </a:lnTo>
                  <a:lnTo>
                    <a:pt x="19452" y="194870"/>
                  </a:lnTo>
                  <a:lnTo>
                    <a:pt x="24343" y="205740"/>
                  </a:lnTo>
                  <a:lnTo>
                    <a:pt x="32855" y="210185"/>
                  </a:lnTo>
                  <a:lnTo>
                    <a:pt x="28749" y="204396"/>
                  </a:lnTo>
                  <a:lnTo>
                    <a:pt x="28039" y="194347"/>
                  </a:lnTo>
                  <a:lnTo>
                    <a:pt x="38568" y="195842"/>
                  </a:lnTo>
                  <a:lnTo>
                    <a:pt x="46856" y="204881"/>
                  </a:lnTo>
                  <a:lnTo>
                    <a:pt x="56414" y="208617"/>
                  </a:lnTo>
                  <a:lnTo>
                    <a:pt x="54211" y="202714"/>
                  </a:lnTo>
                  <a:lnTo>
                    <a:pt x="62687" y="203237"/>
                  </a:lnTo>
                  <a:lnTo>
                    <a:pt x="65001" y="201706"/>
                  </a:lnTo>
                  <a:lnTo>
                    <a:pt x="68175" y="202042"/>
                  </a:lnTo>
                  <a:lnTo>
                    <a:pt x="72618" y="190014"/>
                  </a:lnTo>
                  <a:lnTo>
                    <a:pt x="79600" y="187923"/>
                  </a:lnTo>
                  <a:lnTo>
                    <a:pt x="82997" y="192891"/>
                  </a:lnTo>
                  <a:lnTo>
                    <a:pt x="91771" y="194198"/>
                  </a:lnTo>
                  <a:lnTo>
                    <a:pt x="80571" y="215788"/>
                  </a:lnTo>
                  <a:lnTo>
                    <a:pt x="87328" y="219000"/>
                  </a:lnTo>
                  <a:lnTo>
                    <a:pt x="89307" y="207122"/>
                  </a:lnTo>
                  <a:lnTo>
                    <a:pt x="94758" y="202677"/>
                  </a:lnTo>
                  <a:lnTo>
                    <a:pt x="113687" y="215713"/>
                  </a:lnTo>
                  <a:cubicBezTo>
                    <a:pt x="113687" y="215713"/>
                    <a:pt x="117645" y="211978"/>
                    <a:pt x="116301" y="211007"/>
                  </a:cubicBezTo>
                  <a:cubicBezTo>
                    <a:pt x="114957" y="210036"/>
                    <a:pt x="103159" y="203947"/>
                    <a:pt x="103159" y="203947"/>
                  </a:cubicBezTo>
                  <a:lnTo>
                    <a:pt x="95355" y="190276"/>
                  </a:lnTo>
                  <a:lnTo>
                    <a:pt x="86320" y="184711"/>
                  </a:lnTo>
                  <a:lnTo>
                    <a:pt x="90054" y="178249"/>
                  </a:lnTo>
                  <a:lnTo>
                    <a:pt x="79413" y="164279"/>
                  </a:lnTo>
                  <a:lnTo>
                    <a:pt x="81168" y="147507"/>
                  </a:lnTo>
                  <a:lnTo>
                    <a:pt x="82512" y="138019"/>
                  </a:lnTo>
                  <a:lnTo>
                    <a:pt x="88710" y="136899"/>
                  </a:lnTo>
                  <a:lnTo>
                    <a:pt x="94683" y="141082"/>
                  </a:lnTo>
                  <a:lnTo>
                    <a:pt x="95542" y="152923"/>
                  </a:lnTo>
                  <a:lnTo>
                    <a:pt x="97110" y="168761"/>
                  </a:lnTo>
                  <a:lnTo>
                    <a:pt x="100396" y="179332"/>
                  </a:lnTo>
                  <a:lnTo>
                    <a:pt x="103793" y="173878"/>
                  </a:lnTo>
                  <a:lnTo>
                    <a:pt x="111746" y="176157"/>
                  </a:lnTo>
                  <a:lnTo>
                    <a:pt x="109506" y="184113"/>
                  </a:lnTo>
                  <a:lnTo>
                    <a:pt x="111223" y="194609"/>
                  </a:lnTo>
                  <a:lnTo>
                    <a:pt x="123171" y="203014"/>
                  </a:lnTo>
                  <a:lnTo>
                    <a:pt x="120333" y="192742"/>
                  </a:lnTo>
                  <a:lnTo>
                    <a:pt x="130862" y="184225"/>
                  </a:lnTo>
                  <a:lnTo>
                    <a:pt x="136947" y="200548"/>
                  </a:lnTo>
                  <a:lnTo>
                    <a:pt x="141913" y="190724"/>
                  </a:lnTo>
                  <a:lnTo>
                    <a:pt x="152442" y="195393"/>
                  </a:lnTo>
                  <a:cubicBezTo>
                    <a:pt x="152442" y="195393"/>
                    <a:pt x="158751" y="209961"/>
                    <a:pt x="159909" y="210073"/>
                  </a:cubicBezTo>
                  <a:cubicBezTo>
                    <a:pt x="161066" y="210185"/>
                    <a:pt x="162709" y="200399"/>
                    <a:pt x="162709" y="200399"/>
                  </a:cubicBezTo>
                  <a:lnTo>
                    <a:pt x="178763" y="213808"/>
                  </a:lnTo>
                  <a:cubicBezTo>
                    <a:pt x="178763" y="213808"/>
                    <a:pt x="168869" y="226658"/>
                    <a:pt x="168309" y="228376"/>
                  </a:cubicBezTo>
                  <a:cubicBezTo>
                    <a:pt x="167749" y="230094"/>
                    <a:pt x="166965" y="237864"/>
                    <a:pt x="166965" y="237864"/>
                  </a:cubicBezTo>
                  <a:lnTo>
                    <a:pt x="174134" y="237565"/>
                  </a:lnTo>
                  <a:lnTo>
                    <a:pt x="175328" y="225911"/>
                  </a:lnTo>
                  <a:lnTo>
                    <a:pt x="182796" y="223483"/>
                  </a:lnTo>
                  <a:lnTo>
                    <a:pt x="184476" y="217618"/>
                  </a:lnTo>
                  <a:lnTo>
                    <a:pt x="191495" y="218702"/>
                  </a:lnTo>
                  <a:lnTo>
                    <a:pt x="196237" y="214219"/>
                  </a:lnTo>
                  <a:lnTo>
                    <a:pt x="171222" y="198045"/>
                  </a:lnTo>
                  <a:lnTo>
                    <a:pt x="165173" y="191360"/>
                  </a:lnTo>
                  <a:lnTo>
                    <a:pt x="156698" y="190837"/>
                  </a:lnTo>
                  <a:lnTo>
                    <a:pt x="131384" y="170554"/>
                  </a:lnTo>
                  <a:cubicBezTo>
                    <a:pt x="131384" y="170554"/>
                    <a:pt x="131907" y="165810"/>
                    <a:pt x="132206" y="163083"/>
                  </a:cubicBezTo>
                  <a:cubicBezTo>
                    <a:pt x="132504" y="160356"/>
                    <a:pt x="126605" y="145042"/>
                    <a:pt x="126605" y="145042"/>
                  </a:cubicBezTo>
                  <a:lnTo>
                    <a:pt x="124477" y="134844"/>
                  </a:lnTo>
                  <a:lnTo>
                    <a:pt x="138515" y="126701"/>
                  </a:lnTo>
                  <a:lnTo>
                    <a:pt x="153450" y="122593"/>
                  </a:lnTo>
                  <a:lnTo>
                    <a:pt x="168384" y="113105"/>
                  </a:lnTo>
                  <a:lnTo>
                    <a:pt x="180444" y="110117"/>
                  </a:lnTo>
                  <a:lnTo>
                    <a:pt x="185073" y="106680"/>
                  </a:lnTo>
                  <a:lnTo>
                    <a:pt x="186156" y="92897"/>
                  </a:lnTo>
                  <a:lnTo>
                    <a:pt x="172864" y="87219"/>
                  </a:lnTo>
                  <a:lnTo>
                    <a:pt x="149978" y="88377"/>
                  </a:lnTo>
                  <a:lnTo>
                    <a:pt x="140233" y="96259"/>
                  </a:lnTo>
                  <a:lnTo>
                    <a:pt x="129032" y="99994"/>
                  </a:lnTo>
                  <a:lnTo>
                    <a:pt x="122013" y="92150"/>
                  </a:lnTo>
                  <a:lnTo>
                    <a:pt x="117122" y="90207"/>
                  </a:lnTo>
                  <a:lnTo>
                    <a:pt x="118018" y="81392"/>
                  </a:lnTo>
                  <a:lnTo>
                    <a:pt x="111447" y="75378"/>
                  </a:lnTo>
                  <a:lnTo>
                    <a:pt x="122200" y="66526"/>
                  </a:lnTo>
                  <a:lnTo>
                    <a:pt x="119176" y="47849"/>
                  </a:lnTo>
                  <a:lnTo>
                    <a:pt x="126643" y="47849"/>
                  </a:lnTo>
                  <a:lnTo>
                    <a:pt x="126045" y="53378"/>
                  </a:lnTo>
                  <a:lnTo>
                    <a:pt x="134857" y="54311"/>
                  </a:lnTo>
                  <a:lnTo>
                    <a:pt x="145161" y="44450"/>
                  </a:lnTo>
                  <a:lnTo>
                    <a:pt x="142623" y="41350"/>
                  </a:lnTo>
                  <a:lnTo>
                    <a:pt x="133027" y="41350"/>
                  </a:lnTo>
                  <a:lnTo>
                    <a:pt x="127912" y="35859"/>
                  </a:lnTo>
                  <a:lnTo>
                    <a:pt x="121416" y="29808"/>
                  </a:lnTo>
                  <a:lnTo>
                    <a:pt x="124216" y="22337"/>
                  </a:lnTo>
                  <a:lnTo>
                    <a:pt x="137134" y="22636"/>
                  </a:lnTo>
                  <a:lnTo>
                    <a:pt x="138702" y="21030"/>
                  </a:lnTo>
                  <a:lnTo>
                    <a:pt x="147327" y="27268"/>
                  </a:lnTo>
                  <a:lnTo>
                    <a:pt x="150127" y="31003"/>
                  </a:lnTo>
                  <a:lnTo>
                    <a:pt x="158303" y="31003"/>
                  </a:lnTo>
                  <a:lnTo>
                    <a:pt x="164277" y="28089"/>
                  </a:lnTo>
                  <a:lnTo>
                    <a:pt x="170027" y="24354"/>
                  </a:lnTo>
                  <a:lnTo>
                    <a:pt x="174395" y="19835"/>
                  </a:lnTo>
                  <a:lnTo>
                    <a:pt x="176225" y="16099"/>
                  </a:lnTo>
                  <a:lnTo>
                    <a:pt x="177681" y="9114"/>
                  </a:lnTo>
                  <a:lnTo>
                    <a:pt x="178539" y="4221"/>
                  </a:lnTo>
                  <a:lnTo>
                    <a:pt x="183430" y="1532"/>
                  </a:lnTo>
                  <a:lnTo>
                    <a:pt x="189292" y="0"/>
                  </a:lnTo>
                  <a:lnTo>
                    <a:pt x="193026" y="374"/>
                  </a:lnTo>
                  <a:lnTo>
                    <a:pt x="195676" y="5640"/>
                  </a:lnTo>
                  <a:lnTo>
                    <a:pt x="197394" y="13111"/>
                  </a:lnTo>
                  <a:lnTo>
                    <a:pt x="199895" y="19760"/>
                  </a:lnTo>
                  <a:lnTo>
                    <a:pt x="204488" y="23495"/>
                  </a:lnTo>
                  <a:lnTo>
                    <a:pt x="214531" y="22786"/>
                  </a:lnTo>
                  <a:lnTo>
                    <a:pt x="221438" y="21366"/>
                  </a:lnTo>
                  <a:lnTo>
                    <a:pt x="226404" y="18340"/>
                  </a:lnTo>
                  <a:close/>
                </a:path>
              </a:pathLst>
            </a:custGeom>
            <a:solidFill>
              <a:srgbClr val="CCCCCC"/>
            </a:solidFill>
            <a:ln w="7457" cap="rnd">
              <a:solidFill>
                <a:srgbClr val="FFFFFF"/>
              </a:solidFill>
              <a:prstDash val="solid"/>
              <a:round/>
            </a:ln>
          </p:spPr>
          <p:txBody>
            <a:bodyPr rtlCol="0" anchor="ctr"/>
            <a:lstStyle/>
            <a:p>
              <a:endParaRPr lang="it-CO"/>
            </a:p>
          </p:txBody>
        </p:sp>
        <p:sp>
          <p:nvSpPr>
            <p:cNvPr id="91" name="Figura a mano libera 90">
              <a:extLst>
                <a:ext uri="{FF2B5EF4-FFF2-40B4-BE49-F238E27FC236}">
                  <a16:creationId xmlns:a16="http://schemas.microsoft.com/office/drawing/2014/main" id="{E1726922-5645-C1F2-A030-10C7BD941E52}"/>
                </a:ext>
              </a:extLst>
            </p:cNvPr>
            <p:cNvSpPr/>
            <p:nvPr/>
          </p:nvSpPr>
          <p:spPr>
            <a:xfrm>
              <a:off x="7165487" y="6539465"/>
              <a:ext cx="44077" cy="31105"/>
            </a:xfrm>
            <a:custGeom>
              <a:avLst/>
              <a:gdLst>
                <a:gd name="connsiteX0" fmla="*/ 485 w 46632"/>
                <a:gd name="connsiteY0" fmla="*/ 14306 h 32908"/>
                <a:gd name="connsiteX1" fmla="*/ 18556 w 46632"/>
                <a:gd name="connsiteY1" fmla="*/ 16212 h 32908"/>
                <a:gd name="connsiteX2" fmla="*/ 20236 w 46632"/>
                <a:gd name="connsiteY2" fmla="*/ 20656 h 32908"/>
                <a:gd name="connsiteX3" fmla="*/ 27031 w 46632"/>
                <a:gd name="connsiteY3" fmla="*/ 14717 h 32908"/>
                <a:gd name="connsiteX4" fmla="*/ 32482 w 46632"/>
                <a:gd name="connsiteY4" fmla="*/ 16958 h 32908"/>
                <a:gd name="connsiteX5" fmla="*/ 29719 w 46632"/>
                <a:gd name="connsiteY5" fmla="*/ 25213 h 32908"/>
                <a:gd name="connsiteX6" fmla="*/ 30802 w 46632"/>
                <a:gd name="connsiteY6" fmla="*/ 32908 h 32908"/>
                <a:gd name="connsiteX7" fmla="*/ 37485 w 46632"/>
                <a:gd name="connsiteY7" fmla="*/ 30293 h 32908"/>
                <a:gd name="connsiteX8" fmla="*/ 46633 w 46632"/>
                <a:gd name="connsiteY8" fmla="*/ 22487 h 32908"/>
                <a:gd name="connsiteX9" fmla="*/ 35432 w 46632"/>
                <a:gd name="connsiteY9" fmla="*/ 13709 h 32908"/>
                <a:gd name="connsiteX10" fmla="*/ 41480 w 46632"/>
                <a:gd name="connsiteY10" fmla="*/ 1270 h 32908"/>
                <a:gd name="connsiteX11" fmla="*/ 28301 w 46632"/>
                <a:gd name="connsiteY11" fmla="*/ 4632 h 32908"/>
                <a:gd name="connsiteX12" fmla="*/ 9110 w 46632"/>
                <a:gd name="connsiteY12" fmla="*/ 0 h 32908"/>
                <a:gd name="connsiteX13" fmla="*/ 0 w 46632"/>
                <a:gd name="connsiteY13" fmla="*/ 9973 h 3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32" h="32908">
                  <a:moveTo>
                    <a:pt x="485" y="14306"/>
                  </a:moveTo>
                  <a:lnTo>
                    <a:pt x="18556" y="16212"/>
                  </a:lnTo>
                  <a:cubicBezTo>
                    <a:pt x="18556" y="16212"/>
                    <a:pt x="19527" y="20582"/>
                    <a:pt x="20236" y="20656"/>
                  </a:cubicBezTo>
                  <a:cubicBezTo>
                    <a:pt x="22669" y="18878"/>
                    <a:pt x="24943" y="16890"/>
                    <a:pt x="27031" y="14717"/>
                  </a:cubicBezTo>
                  <a:lnTo>
                    <a:pt x="32482" y="16958"/>
                  </a:lnTo>
                  <a:lnTo>
                    <a:pt x="29719" y="25213"/>
                  </a:lnTo>
                  <a:lnTo>
                    <a:pt x="30802" y="32908"/>
                  </a:lnTo>
                  <a:lnTo>
                    <a:pt x="37485" y="30293"/>
                  </a:lnTo>
                  <a:cubicBezTo>
                    <a:pt x="40736" y="27937"/>
                    <a:pt x="43795" y="25327"/>
                    <a:pt x="46633" y="22487"/>
                  </a:cubicBezTo>
                  <a:cubicBezTo>
                    <a:pt x="46633" y="21740"/>
                    <a:pt x="35432" y="13709"/>
                    <a:pt x="35432" y="13709"/>
                  </a:cubicBezTo>
                  <a:cubicBezTo>
                    <a:pt x="35432" y="13709"/>
                    <a:pt x="43123" y="1681"/>
                    <a:pt x="41480" y="1270"/>
                  </a:cubicBezTo>
                  <a:cubicBezTo>
                    <a:pt x="36997" y="2001"/>
                    <a:pt x="32586" y="3126"/>
                    <a:pt x="28301" y="4632"/>
                  </a:cubicBezTo>
                  <a:lnTo>
                    <a:pt x="9110" y="0"/>
                  </a:lnTo>
                  <a:lnTo>
                    <a:pt x="0" y="9973"/>
                  </a:lnTo>
                  <a:close/>
                </a:path>
              </a:pathLst>
            </a:custGeom>
            <a:solidFill>
              <a:srgbClr val="CCCCCC"/>
            </a:solidFill>
            <a:ln w="7457" cap="rnd">
              <a:solidFill>
                <a:srgbClr val="FFFFFF"/>
              </a:solidFill>
              <a:prstDash val="solid"/>
              <a:round/>
            </a:ln>
          </p:spPr>
          <p:txBody>
            <a:bodyPr rtlCol="0" anchor="ctr"/>
            <a:lstStyle/>
            <a:p>
              <a:endParaRPr lang="it-CO"/>
            </a:p>
          </p:txBody>
        </p:sp>
        <p:sp>
          <p:nvSpPr>
            <p:cNvPr id="92" name="Figura a mano libera 91">
              <a:extLst>
                <a:ext uri="{FF2B5EF4-FFF2-40B4-BE49-F238E27FC236}">
                  <a16:creationId xmlns:a16="http://schemas.microsoft.com/office/drawing/2014/main" id="{63AA1251-ECA3-C471-9E7D-834F8B46C051}"/>
                </a:ext>
              </a:extLst>
            </p:cNvPr>
            <p:cNvSpPr/>
            <p:nvPr/>
          </p:nvSpPr>
          <p:spPr>
            <a:xfrm>
              <a:off x="7227455" y="6556694"/>
              <a:ext cx="100858" cy="57372"/>
            </a:xfrm>
            <a:custGeom>
              <a:avLst/>
              <a:gdLst>
                <a:gd name="connsiteX0" fmla="*/ 3547 w 106705"/>
                <a:gd name="connsiteY0" fmla="*/ 4707 h 60698"/>
                <a:gd name="connsiteX1" fmla="*/ 40509 w 106705"/>
                <a:gd name="connsiteY1" fmla="*/ 3138 h 60698"/>
                <a:gd name="connsiteX2" fmla="*/ 58991 w 106705"/>
                <a:gd name="connsiteY2" fmla="*/ 1270 h 60698"/>
                <a:gd name="connsiteX3" fmla="*/ 71871 w 106705"/>
                <a:gd name="connsiteY3" fmla="*/ 2652 h 60698"/>
                <a:gd name="connsiteX4" fmla="*/ 98753 w 106705"/>
                <a:gd name="connsiteY4" fmla="*/ 0 h 60698"/>
                <a:gd name="connsiteX5" fmla="*/ 106706 w 106705"/>
                <a:gd name="connsiteY5" fmla="*/ 9861 h 60698"/>
                <a:gd name="connsiteX6" fmla="*/ 98417 w 106705"/>
                <a:gd name="connsiteY6" fmla="*/ 18975 h 60698"/>
                <a:gd name="connsiteX7" fmla="*/ 83968 w 106705"/>
                <a:gd name="connsiteY7" fmla="*/ 23159 h 60698"/>
                <a:gd name="connsiteX8" fmla="*/ 72581 w 106705"/>
                <a:gd name="connsiteY8" fmla="*/ 9600 h 60698"/>
                <a:gd name="connsiteX9" fmla="*/ 60372 w 106705"/>
                <a:gd name="connsiteY9" fmla="*/ 8293 h 60698"/>
                <a:gd name="connsiteX10" fmla="*/ 68810 w 106705"/>
                <a:gd name="connsiteY10" fmla="*/ 18228 h 60698"/>
                <a:gd name="connsiteX11" fmla="*/ 72544 w 106705"/>
                <a:gd name="connsiteY11" fmla="*/ 21964 h 60698"/>
                <a:gd name="connsiteX12" fmla="*/ 66084 w 106705"/>
                <a:gd name="connsiteY12" fmla="*/ 31489 h 60698"/>
                <a:gd name="connsiteX13" fmla="*/ 56414 w 106705"/>
                <a:gd name="connsiteY13" fmla="*/ 24279 h 60698"/>
                <a:gd name="connsiteX14" fmla="*/ 52681 w 106705"/>
                <a:gd name="connsiteY14" fmla="*/ 28202 h 60698"/>
                <a:gd name="connsiteX15" fmla="*/ 48387 w 106705"/>
                <a:gd name="connsiteY15" fmla="*/ 24877 h 60698"/>
                <a:gd name="connsiteX16" fmla="*/ 47491 w 106705"/>
                <a:gd name="connsiteY16" fmla="*/ 31190 h 60698"/>
                <a:gd name="connsiteX17" fmla="*/ 36925 w 106705"/>
                <a:gd name="connsiteY17" fmla="*/ 30107 h 60698"/>
                <a:gd name="connsiteX18" fmla="*/ 36477 w 106705"/>
                <a:gd name="connsiteY18" fmla="*/ 32198 h 60698"/>
                <a:gd name="connsiteX19" fmla="*/ 42190 w 106705"/>
                <a:gd name="connsiteY19" fmla="*/ 34215 h 60698"/>
                <a:gd name="connsiteX20" fmla="*/ 49657 w 106705"/>
                <a:gd name="connsiteY20" fmla="*/ 47812 h 60698"/>
                <a:gd name="connsiteX21" fmla="*/ 48387 w 106705"/>
                <a:gd name="connsiteY21" fmla="*/ 50763 h 60698"/>
                <a:gd name="connsiteX22" fmla="*/ 55406 w 106705"/>
                <a:gd name="connsiteY22" fmla="*/ 54124 h 60698"/>
                <a:gd name="connsiteX23" fmla="*/ 54958 w 106705"/>
                <a:gd name="connsiteY23" fmla="*/ 60699 h 60698"/>
                <a:gd name="connsiteX24" fmla="*/ 40435 w 106705"/>
                <a:gd name="connsiteY24" fmla="*/ 54199 h 60698"/>
                <a:gd name="connsiteX25" fmla="*/ 33752 w 106705"/>
                <a:gd name="connsiteY25" fmla="*/ 43516 h 60698"/>
                <a:gd name="connsiteX26" fmla="*/ 24866 w 106705"/>
                <a:gd name="connsiteY26" fmla="*/ 39781 h 60698"/>
                <a:gd name="connsiteX27" fmla="*/ 24306 w 106705"/>
                <a:gd name="connsiteY27" fmla="*/ 36046 h 60698"/>
                <a:gd name="connsiteX28" fmla="*/ 15644 w 106705"/>
                <a:gd name="connsiteY28" fmla="*/ 32759 h 60698"/>
                <a:gd name="connsiteX29" fmla="*/ 15644 w 106705"/>
                <a:gd name="connsiteY29" fmla="*/ 29023 h 60698"/>
                <a:gd name="connsiteX30" fmla="*/ 25052 w 106705"/>
                <a:gd name="connsiteY30" fmla="*/ 29995 h 60698"/>
                <a:gd name="connsiteX31" fmla="*/ 31362 w 106705"/>
                <a:gd name="connsiteY31" fmla="*/ 21627 h 60698"/>
                <a:gd name="connsiteX32" fmla="*/ 11947 w 106705"/>
                <a:gd name="connsiteY32" fmla="*/ 23533 h 60698"/>
                <a:gd name="connsiteX33" fmla="*/ 2502 w 106705"/>
                <a:gd name="connsiteY33" fmla="*/ 11953 h 60698"/>
                <a:gd name="connsiteX34" fmla="*/ 0 w 106705"/>
                <a:gd name="connsiteY34" fmla="*/ 8218 h 6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6705" h="60698">
                  <a:moveTo>
                    <a:pt x="3547" y="4707"/>
                  </a:moveTo>
                  <a:lnTo>
                    <a:pt x="40509" y="3138"/>
                  </a:lnTo>
                  <a:lnTo>
                    <a:pt x="58991" y="1270"/>
                  </a:lnTo>
                  <a:lnTo>
                    <a:pt x="71871" y="2652"/>
                  </a:lnTo>
                  <a:cubicBezTo>
                    <a:pt x="72581" y="2652"/>
                    <a:pt x="98753" y="0"/>
                    <a:pt x="98753" y="0"/>
                  </a:cubicBezTo>
                  <a:cubicBezTo>
                    <a:pt x="101726" y="3013"/>
                    <a:pt x="104390" y="6317"/>
                    <a:pt x="106706" y="9861"/>
                  </a:cubicBezTo>
                  <a:cubicBezTo>
                    <a:pt x="104206" y="13129"/>
                    <a:pt x="101433" y="16178"/>
                    <a:pt x="98417" y="18975"/>
                  </a:cubicBezTo>
                  <a:lnTo>
                    <a:pt x="83968" y="23159"/>
                  </a:lnTo>
                  <a:lnTo>
                    <a:pt x="72581" y="9600"/>
                  </a:lnTo>
                  <a:lnTo>
                    <a:pt x="60372" y="8293"/>
                  </a:lnTo>
                  <a:lnTo>
                    <a:pt x="68810" y="18228"/>
                  </a:lnTo>
                  <a:lnTo>
                    <a:pt x="72544" y="21964"/>
                  </a:lnTo>
                  <a:lnTo>
                    <a:pt x="66084" y="31489"/>
                  </a:lnTo>
                  <a:cubicBezTo>
                    <a:pt x="66084" y="31489"/>
                    <a:pt x="56564" y="22897"/>
                    <a:pt x="56414" y="24279"/>
                  </a:cubicBezTo>
                  <a:cubicBezTo>
                    <a:pt x="56265" y="25661"/>
                    <a:pt x="52681" y="28202"/>
                    <a:pt x="52681" y="28202"/>
                  </a:cubicBezTo>
                  <a:lnTo>
                    <a:pt x="48387" y="24877"/>
                  </a:lnTo>
                  <a:lnTo>
                    <a:pt x="47491" y="31190"/>
                  </a:lnTo>
                  <a:lnTo>
                    <a:pt x="36925" y="30107"/>
                  </a:lnTo>
                  <a:lnTo>
                    <a:pt x="36477" y="32198"/>
                  </a:lnTo>
                  <a:lnTo>
                    <a:pt x="42190" y="34215"/>
                  </a:lnTo>
                  <a:lnTo>
                    <a:pt x="49657" y="47812"/>
                  </a:lnTo>
                  <a:lnTo>
                    <a:pt x="48387" y="50763"/>
                  </a:lnTo>
                  <a:lnTo>
                    <a:pt x="55406" y="54124"/>
                  </a:lnTo>
                  <a:lnTo>
                    <a:pt x="54958" y="60699"/>
                  </a:lnTo>
                  <a:lnTo>
                    <a:pt x="40435" y="54199"/>
                  </a:lnTo>
                  <a:lnTo>
                    <a:pt x="33752" y="43516"/>
                  </a:lnTo>
                  <a:lnTo>
                    <a:pt x="24866" y="39781"/>
                  </a:lnTo>
                  <a:lnTo>
                    <a:pt x="24306" y="36046"/>
                  </a:lnTo>
                  <a:lnTo>
                    <a:pt x="15644" y="32759"/>
                  </a:lnTo>
                  <a:lnTo>
                    <a:pt x="15644" y="29023"/>
                  </a:lnTo>
                  <a:cubicBezTo>
                    <a:pt x="18732" y="29709"/>
                    <a:pt x="21889" y="30034"/>
                    <a:pt x="25052" y="29995"/>
                  </a:cubicBezTo>
                  <a:cubicBezTo>
                    <a:pt x="25575" y="29359"/>
                    <a:pt x="32258" y="22524"/>
                    <a:pt x="31362" y="21627"/>
                  </a:cubicBezTo>
                  <a:cubicBezTo>
                    <a:pt x="30466" y="20731"/>
                    <a:pt x="11947" y="23533"/>
                    <a:pt x="11947" y="23533"/>
                  </a:cubicBezTo>
                  <a:lnTo>
                    <a:pt x="2502" y="11953"/>
                  </a:lnTo>
                  <a:lnTo>
                    <a:pt x="0" y="8218"/>
                  </a:lnTo>
                  <a:close/>
                </a:path>
              </a:pathLst>
            </a:custGeom>
            <a:solidFill>
              <a:srgbClr val="CCCCCC"/>
            </a:solidFill>
            <a:ln w="7457" cap="rnd">
              <a:solidFill>
                <a:srgbClr val="FFFFFF"/>
              </a:solidFill>
              <a:prstDash val="solid"/>
              <a:round/>
            </a:ln>
          </p:spPr>
          <p:txBody>
            <a:bodyPr rtlCol="0" anchor="ctr"/>
            <a:lstStyle/>
            <a:p>
              <a:endParaRPr lang="it-CO"/>
            </a:p>
          </p:txBody>
        </p:sp>
        <p:sp>
          <p:nvSpPr>
            <p:cNvPr id="93" name="Figura a mano libera 92">
              <a:extLst>
                <a:ext uri="{FF2B5EF4-FFF2-40B4-BE49-F238E27FC236}">
                  <a16:creationId xmlns:a16="http://schemas.microsoft.com/office/drawing/2014/main" id="{4B7F1207-D2C7-1F46-1FF0-C147B44D0A48}"/>
                </a:ext>
              </a:extLst>
            </p:cNvPr>
            <p:cNvSpPr/>
            <p:nvPr/>
          </p:nvSpPr>
          <p:spPr>
            <a:xfrm>
              <a:off x="7292425" y="6580985"/>
              <a:ext cx="51558" cy="60021"/>
            </a:xfrm>
            <a:custGeom>
              <a:avLst/>
              <a:gdLst>
                <a:gd name="connsiteX0" fmla="*/ 12358 w 54547"/>
                <a:gd name="connsiteY0" fmla="*/ 0 h 63500"/>
                <a:gd name="connsiteX1" fmla="*/ 37933 w 54547"/>
                <a:gd name="connsiteY1" fmla="*/ 2689 h 63500"/>
                <a:gd name="connsiteX2" fmla="*/ 46483 w 54547"/>
                <a:gd name="connsiteY2" fmla="*/ 11878 h 63500"/>
                <a:gd name="connsiteX3" fmla="*/ 28599 w 54547"/>
                <a:gd name="connsiteY3" fmla="*/ 13559 h 63500"/>
                <a:gd name="connsiteX4" fmla="*/ 16278 w 54547"/>
                <a:gd name="connsiteY4" fmla="*/ 5491 h 63500"/>
                <a:gd name="connsiteX5" fmla="*/ 15644 w 54547"/>
                <a:gd name="connsiteY5" fmla="*/ 9226 h 63500"/>
                <a:gd name="connsiteX6" fmla="*/ 19377 w 54547"/>
                <a:gd name="connsiteY6" fmla="*/ 14381 h 63500"/>
                <a:gd name="connsiteX7" fmla="*/ 19078 w 54547"/>
                <a:gd name="connsiteY7" fmla="*/ 17220 h 63500"/>
                <a:gd name="connsiteX8" fmla="*/ 37746 w 54547"/>
                <a:gd name="connsiteY8" fmla="*/ 19162 h 63500"/>
                <a:gd name="connsiteX9" fmla="*/ 40472 w 54547"/>
                <a:gd name="connsiteY9" fmla="*/ 29434 h 63500"/>
                <a:gd name="connsiteX10" fmla="*/ 52681 w 54547"/>
                <a:gd name="connsiteY10" fmla="*/ 30704 h 63500"/>
                <a:gd name="connsiteX11" fmla="*/ 53726 w 54547"/>
                <a:gd name="connsiteY11" fmla="*/ 38660 h 63500"/>
                <a:gd name="connsiteX12" fmla="*/ 48947 w 54547"/>
                <a:gd name="connsiteY12" fmla="*/ 41499 h 63500"/>
                <a:gd name="connsiteX13" fmla="*/ 54547 w 54547"/>
                <a:gd name="connsiteY13" fmla="*/ 46841 h 63500"/>
                <a:gd name="connsiteX14" fmla="*/ 53091 w 54547"/>
                <a:gd name="connsiteY14" fmla="*/ 60437 h 63500"/>
                <a:gd name="connsiteX15" fmla="*/ 48275 w 54547"/>
                <a:gd name="connsiteY15" fmla="*/ 63500 h 63500"/>
                <a:gd name="connsiteX16" fmla="*/ 48014 w 54547"/>
                <a:gd name="connsiteY16" fmla="*/ 50165 h 63500"/>
                <a:gd name="connsiteX17" fmla="*/ 41741 w 54547"/>
                <a:gd name="connsiteY17" fmla="*/ 49044 h 63500"/>
                <a:gd name="connsiteX18" fmla="*/ 39090 w 54547"/>
                <a:gd name="connsiteY18" fmla="*/ 46878 h 63500"/>
                <a:gd name="connsiteX19" fmla="*/ 37896 w 54547"/>
                <a:gd name="connsiteY19" fmla="*/ 40341 h 63500"/>
                <a:gd name="connsiteX20" fmla="*/ 37074 w 54547"/>
                <a:gd name="connsiteY20" fmla="*/ 32385 h 63500"/>
                <a:gd name="connsiteX21" fmla="*/ 33341 w 54547"/>
                <a:gd name="connsiteY21" fmla="*/ 35112 h 63500"/>
                <a:gd name="connsiteX22" fmla="*/ 25874 w 54547"/>
                <a:gd name="connsiteY22" fmla="*/ 33132 h 63500"/>
                <a:gd name="connsiteX23" fmla="*/ 25575 w 54547"/>
                <a:gd name="connsiteY23" fmla="*/ 26932 h 63500"/>
                <a:gd name="connsiteX24" fmla="*/ 21468 w 54547"/>
                <a:gd name="connsiteY24" fmla="*/ 25288 h 63500"/>
                <a:gd name="connsiteX25" fmla="*/ 20423 w 54547"/>
                <a:gd name="connsiteY25" fmla="*/ 30667 h 63500"/>
                <a:gd name="connsiteX26" fmla="*/ 15756 w 54547"/>
                <a:gd name="connsiteY26" fmla="*/ 30144 h 63500"/>
                <a:gd name="connsiteX27" fmla="*/ 14113 w 54547"/>
                <a:gd name="connsiteY27" fmla="*/ 27604 h 63500"/>
                <a:gd name="connsiteX28" fmla="*/ 11985 w 54547"/>
                <a:gd name="connsiteY28" fmla="*/ 27380 h 63500"/>
                <a:gd name="connsiteX29" fmla="*/ 10305 w 54547"/>
                <a:gd name="connsiteY29" fmla="*/ 34328 h 63500"/>
                <a:gd name="connsiteX30" fmla="*/ 7206 w 54547"/>
                <a:gd name="connsiteY30" fmla="*/ 34328 h 63500"/>
                <a:gd name="connsiteX31" fmla="*/ 0 w 54547"/>
                <a:gd name="connsiteY31" fmla="*/ 28351 h 63500"/>
                <a:gd name="connsiteX32" fmla="*/ 523 w 54547"/>
                <a:gd name="connsiteY32" fmla="*/ 23645 h 63500"/>
                <a:gd name="connsiteX33" fmla="*/ 6496 w 54547"/>
                <a:gd name="connsiteY33" fmla="*/ 23084 h 63500"/>
                <a:gd name="connsiteX34" fmla="*/ 8363 w 54547"/>
                <a:gd name="connsiteY34" fmla="*/ 18789 h 63500"/>
                <a:gd name="connsiteX35" fmla="*/ 1120 w 54547"/>
                <a:gd name="connsiteY35" fmla="*/ 1778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547" h="63500">
                  <a:moveTo>
                    <a:pt x="12358" y="0"/>
                  </a:moveTo>
                  <a:cubicBezTo>
                    <a:pt x="14636" y="710"/>
                    <a:pt x="37933" y="2689"/>
                    <a:pt x="37933" y="2689"/>
                  </a:cubicBezTo>
                  <a:lnTo>
                    <a:pt x="46483" y="11878"/>
                  </a:lnTo>
                  <a:cubicBezTo>
                    <a:pt x="46483" y="11878"/>
                    <a:pt x="30130" y="13746"/>
                    <a:pt x="28599" y="13559"/>
                  </a:cubicBezTo>
                  <a:cubicBezTo>
                    <a:pt x="24301" y="11174"/>
                    <a:pt x="20183" y="8477"/>
                    <a:pt x="16278" y="5491"/>
                  </a:cubicBezTo>
                  <a:lnTo>
                    <a:pt x="15644" y="9226"/>
                  </a:lnTo>
                  <a:lnTo>
                    <a:pt x="19377" y="14381"/>
                  </a:lnTo>
                  <a:lnTo>
                    <a:pt x="19078" y="17220"/>
                  </a:lnTo>
                  <a:lnTo>
                    <a:pt x="37746" y="19162"/>
                  </a:lnTo>
                  <a:lnTo>
                    <a:pt x="40472" y="29434"/>
                  </a:lnTo>
                  <a:lnTo>
                    <a:pt x="52681" y="30704"/>
                  </a:lnTo>
                  <a:lnTo>
                    <a:pt x="53726" y="38660"/>
                  </a:lnTo>
                  <a:lnTo>
                    <a:pt x="48947" y="41499"/>
                  </a:lnTo>
                  <a:lnTo>
                    <a:pt x="54547" y="46841"/>
                  </a:lnTo>
                  <a:lnTo>
                    <a:pt x="53091" y="60437"/>
                  </a:lnTo>
                  <a:lnTo>
                    <a:pt x="48275" y="63500"/>
                  </a:lnTo>
                  <a:cubicBezTo>
                    <a:pt x="48542" y="59055"/>
                    <a:pt x="48455" y="54596"/>
                    <a:pt x="48014" y="50165"/>
                  </a:cubicBezTo>
                  <a:cubicBezTo>
                    <a:pt x="47304" y="50165"/>
                    <a:pt x="41741" y="49044"/>
                    <a:pt x="41741" y="49044"/>
                  </a:cubicBezTo>
                  <a:lnTo>
                    <a:pt x="39090" y="46878"/>
                  </a:lnTo>
                  <a:lnTo>
                    <a:pt x="37896" y="40341"/>
                  </a:lnTo>
                  <a:lnTo>
                    <a:pt x="37074" y="32385"/>
                  </a:lnTo>
                  <a:lnTo>
                    <a:pt x="33341" y="35112"/>
                  </a:lnTo>
                  <a:lnTo>
                    <a:pt x="25874" y="33132"/>
                  </a:lnTo>
                  <a:lnTo>
                    <a:pt x="25575" y="26932"/>
                  </a:lnTo>
                  <a:lnTo>
                    <a:pt x="21468" y="25288"/>
                  </a:lnTo>
                  <a:lnTo>
                    <a:pt x="20423" y="30667"/>
                  </a:lnTo>
                  <a:lnTo>
                    <a:pt x="15756" y="30144"/>
                  </a:lnTo>
                  <a:lnTo>
                    <a:pt x="14113" y="27604"/>
                  </a:lnTo>
                  <a:lnTo>
                    <a:pt x="11985" y="27380"/>
                  </a:lnTo>
                  <a:lnTo>
                    <a:pt x="10305" y="34328"/>
                  </a:lnTo>
                  <a:lnTo>
                    <a:pt x="7206" y="34328"/>
                  </a:lnTo>
                  <a:lnTo>
                    <a:pt x="0" y="28351"/>
                  </a:lnTo>
                  <a:lnTo>
                    <a:pt x="523" y="23645"/>
                  </a:lnTo>
                  <a:lnTo>
                    <a:pt x="6496" y="23084"/>
                  </a:lnTo>
                  <a:lnTo>
                    <a:pt x="8363" y="18789"/>
                  </a:lnTo>
                  <a:lnTo>
                    <a:pt x="1120" y="17780"/>
                  </a:lnTo>
                  <a:close/>
                </a:path>
              </a:pathLst>
            </a:custGeom>
            <a:solidFill>
              <a:srgbClr val="CCCCCC"/>
            </a:solidFill>
            <a:ln w="7457" cap="rnd">
              <a:solidFill>
                <a:srgbClr val="FFFFFF"/>
              </a:solidFill>
              <a:prstDash val="solid"/>
              <a:round/>
            </a:ln>
          </p:spPr>
          <p:txBody>
            <a:bodyPr rtlCol="0" anchor="ctr"/>
            <a:lstStyle/>
            <a:p>
              <a:endParaRPr lang="it-CO"/>
            </a:p>
          </p:txBody>
        </p:sp>
        <p:sp>
          <p:nvSpPr>
            <p:cNvPr id="94" name="Figura a mano libera 93">
              <a:extLst>
                <a:ext uri="{FF2B5EF4-FFF2-40B4-BE49-F238E27FC236}">
                  <a16:creationId xmlns:a16="http://schemas.microsoft.com/office/drawing/2014/main" id="{3FBC852B-89A8-7799-3512-46AC9866B604}"/>
                </a:ext>
              </a:extLst>
            </p:cNvPr>
            <p:cNvSpPr/>
            <p:nvPr/>
          </p:nvSpPr>
          <p:spPr>
            <a:xfrm>
              <a:off x="7361523" y="6618340"/>
              <a:ext cx="7199" cy="14016"/>
            </a:xfrm>
            <a:custGeom>
              <a:avLst/>
              <a:gdLst>
                <a:gd name="connsiteX0" fmla="*/ 3696 w 7616"/>
                <a:gd name="connsiteY0" fmla="*/ 0 h 14829"/>
                <a:gd name="connsiteX1" fmla="*/ 0 w 7616"/>
                <a:gd name="connsiteY1" fmla="*/ 14829 h 14829"/>
                <a:gd name="connsiteX2" fmla="*/ 7616 w 7616"/>
                <a:gd name="connsiteY2" fmla="*/ 10160 h 14829"/>
                <a:gd name="connsiteX3" fmla="*/ 7430 w 7616"/>
                <a:gd name="connsiteY3" fmla="*/ 411 h 14829"/>
                <a:gd name="connsiteX4" fmla="*/ 3696 w 7616"/>
                <a:gd name="connsiteY4" fmla="*/ 0 h 14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 h="14829">
                  <a:moveTo>
                    <a:pt x="3696" y="0"/>
                  </a:moveTo>
                  <a:lnTo>
                    <a:pt x="0" y="14829"/>
                  </a:lnTo>
                  <a:lnTo>
                    <a:pt x="7616" y="10160"/>
                  </a:lnTo>
                  <a:lnTo>
                    <a:pt x="7430" y="411"/>
                  </a:lnTo>
                  <a:lnTo>
                    <a:pt x="3696"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95" name="Figura a mano libera 94">
              <a:extLst>
                <a:ext uri="{FF2B5EF4-FFF2-40B4-BE49-F238E27FC236}">
                  <a16:creationId xmlns:a16="http://schemas.microsoft.com/office/drawing/2014/main" id="{AD455503-72F5-3E6D-BDA3-829027C2A112}"/>
                </a:ext>
              </a:extLst>
            </p:cNvPr>
            <p:cNvSpPr/>
            <p:nvPr/>
          </p:nvSpPr>
          <p:spPr>
            <a:xfrm>
              <a:off x="7351465" y="6651033"/>
              <a:ext cx="18845" cy="10665"/>
            </a:xfrm>
            <a:custGeom>
              <a:avLst/>
              <a:gdLst>
                <a:gd name="connsiteX0" fmla="*/ 0 w 19937"/>
                <a:gd name="connsiteY0" fmla="*/ 0 h 11283"/>
                <a:gd name="connsiteX1" fmla="*/ 19937 w 19937"/>
                <a:gd name="connsiteY1" fmla="*/ 4482 h 11283"/>
                <a:gd name="connsiteX2" fmla="*/ 14486 w 19937"/>
                <a:gd name="connsiteY2" fmla="*/ 11280 h 11283"/>
                <a:gd name="connsiteX3" fmla="*/ 37 w 19937"/>
                <a:gd name="connsiteY3" fmla="*/ 8778 h 11283"/>
              </a:gdLst>
              <a:ahLst/>
              <a:cxnLst>
                <a:cxn ang="0">
                  <a:pos x="connsiteX0" y="connsiteY0"/>
                </a:cxn>
                <a:cxn ang="0">
                  <a:pos x="connsiteX1" y="connsiteY1"/>
                </a:cxn>
                <a:cxn ang="0">
                  <a:pos x="connsiteX2" y="connsiteY2"/>
                </a:cxn>
                <a:cxn ang="0">
                  <a:pos x="connsiteX3" y="connsiteY3"/>
                </a:cxn>
              </a:cxnLst>
              <a:rect l="l" t="t" r="r" b="b"/>
              <a:pathLst>
                <a:path w="19937" h="11283">
                  <a:moveTo>
                    <a:pt x="0" y="0"/>
                  </a:moveTo>
                  <a:lnTo>
                    <a:pt x="19937" y="4482"/>
                  </a:lnTo>
                  <a:cubicBezTo>
                    <a:pt x="19937" y="4482"/>
                    <a:pt x="15681" y="11168"/>
                    <a:pt x="14486" y="11280"/>
                  </a:cubicBezTo>
                  <a:cubicBezTo>
                    <a:pt x="13292" y="11392"/>
                    <a:pt x="37" y="8778"/>
                    <a:pt x="37" y="8778"/>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96" name="Figura a mano libera 95">
              <a:extLst>
                <a:ext uri="{FF2B5EF4-FFF2-40B4-BE49-F238E27FC236}">
                  <a16:creationId xmlns:a16="http://schemas.microsoft.com/office/drawing/2014/main" id="{A5D4BF3D-CC39-DCAD-E6B6-07D257B03577}"/>
                </a:ext>
              </a:extLst>
            </p:cNvPr>
            <p:cNvSpPr/>
            <p:nvPr/>
          </p:nvSpPr>
          <p:spPr>
            <a:xfrm>
              <a:off x="7376485" y="6656364"/>
              <a:ext cx="14744" cy="10098"/>
            </a:xfrm>
            <a:custGeom>
              <a:avLst/>
              <a:gdLst>
                <a:gd name="connsiteX0" fmla="*/ 0 w 15599"/>
                <a:gd name="connsiteY0" fmla="*/ 0 h 10683"/>
                <a:gd name="connsiteX1" fmla="*/ 11201 w 15599"/>
                <a:gd name="connsiteY1" fmla="*/ 10683 h 10683"/>
                <a:gd name="connsiteX2" fmla="*/ 15532 w 15599"/>
                <a:gd name="connsiteY2" fmla="*/ 7583 h 10683"/>
                <a:gd name="connsiteX3" fmla="*/ 8064 w 15599"/>
                <a:gd name="connsiteY3" fmla="*/ 860 h 10683"/>
              </a:gdLst>
              <a:ahLst/>
              <a:cxnLst>
                <a:cxn ang="0">
                  <a:pos x="connsiteX0" y="connsiteY0"/>
                </a:cxn>
                <a:cxn ang="0">
                  <a:pos x="connsiteX1" y="connsiteY1"/>
                </a:cxn>
                <a:cxn ang="0">
                  <a:pos x="connsiteX2" y="connsiteY2"/>
                </a:cxn>
                <a:cxn ang="0">
                  <a:pos x="connsiteX3" y="connsiteY3"/>
                </a:cxn>
              </a:cxnLst>
              <a:rect l="l" t="t" r="r" b="b"/>
              <a:pathLst>
                <a:path w="15599" h="10683">
                  <a:moveTo>
                    <a:pt x="0" y="0"/>
                  </a:moveTo>
                  <a:lnTo>
                    <a:pt x="11201" y="10683"/>
                  </a:lnTo>
                  <a:cubicBezTo>
                    <a:pt x="11201" y="10683"/>
                    <a:pt x="16241" y="7882"/>
                    <a:pt x="15532" y="7583"/>
                  </a:cubicBezTo>
                  <a:cubicBezTo>
                    <a:pt x="14822" y="7284"/>
                    <a:pt x="8475" y="897"/>
                    <a:pt x="8064" y="860"/>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97" name="Figura a mano libera 96">
              <a:extLst>
                <a:ext uri="{FF2B5EF4-FFF2-40B4-BE49-F238E27FC236}">
                  <a16:creationId xmlns:a16="http://schemas.microsoft.com/office/drawing/2014/main" id="{ED91C968-15D2-D9DC-90F7-DBF929290406}"/>
                </a:ext>
              </a:extLst>
            </p:cNvPr>
            <p:cNvSpPr/>
            <p:nvPr/>
          </p:nvSpPr>
          <p:spPr>
            <a:xfrm>
              <a:off x="7370700" y="6628613"/>
              <a:ext cx="16725" cy="26197"/>
            </a:xfrm>
            <a:custGeom>
              <a:avLst/>
              <a:gdLst>
                <a:gd name="connsiteX0" fmla="*/ 185 w 17695"/>
                <a:gd name="connsiteY0" fmla="*/ 9263 h 27716"/>
                <a:gd name="connsiteX1" fmla="*/ 633 w 17695"/>
                <a:gd name="connsiteY1" fmla="*/ 18340 h 27716"/>
                <a:gd name="connsiteX2" fmla="*/ 17695 w 17695"/>
                <a:gd name="connsiteY2" fmla="*/ 27716 h 27716"/>
                <a:gd name="connsiteX3" fmla="*/ 16911 w 17695"/>
                <a:gd name="connsiteY3" fmla="*/ 19349 h 27716"/>
                <a:gd name="connsiteX4" fmla="*/ 10788 w 17695"/>
                <a:gd name="connsiteY4" fmla="*/ 16548 h 27716"/>
                <a:gd name="connsiteX5" fmla="*/ 13327 w 17695"/>
                <a:gd name="connsiteY5" fmla="*/ 1382 h 27716"/>
                <a:gd name="connsiteX6" fmla="*/ 9220 w 17695"/>
                <a:gd name="connsiteY6" fmla="*/ 0 h 27716"/>
                <a:gd name="connsiteX7" fmla="*/ 9556 w 17695"/>
                <a:gd name="connsiteY7" fmla="*/ 12401 h 27716"/>
                <a:gd name="connsiteX8" fmla="*/ 6047 w 17695"/>
                <a:gd name="connsiteY8" fmla="*/ 12028 h 27716"/>
                <a:gd name="connsiteX9" fmla="*/ 2798 w 17695"/>
                <a:gd name="connsiteY9" fmla="*/ 9077 h 2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95" h="27716">
                  <a:moveTo>
                    <a:pt x="185" y="9263"/>
                  </a:moveTo>
                  <a:cubicBezTo>
                    <a:pt x="185" y="9263"/>
                    <a:pt x="-450" y="17257"/>
                    <a:pt x="633" y="18340"/>
                  </a:cubicBezTo>
                  <a:cubicBezTo>
                    <a:pt x="1716" y="19424"/>
                    <a:pt x="17695" y="27716"/>
                    <a:pt x="17695" y="27716"/>
                  </a:cubicBezTo>
                  <a:lnTo>
                    <a:pt x="16911" y="19349"/>
                  </a:lnTo>
                  <a:lnTo>
                    <a:pt x="10788" y="16548"/>
                  </a:lnTo>
                  <a:lnTo>
                    <a:pt x="13327" y="1382"/>
                  </a:lnTo>
                  <a:lnTo>
                    <a:pt x="9220" y="0"/>
                  </a:lnTo>
                  <a:lnTo>
                    <a:pt x="9556" y="12401"/>
                  </a:lnTo>
                  <a:lnTo>
                    <a:pt x="6047" y="12028"/>
                  </a:lnTo>
                  <a:lnTo>
                    <a:pt x="2798" y="9077"/>
                  </a:lnTo>
                  <a:close/>
                </a:path>
              </a:pathLst>
            </a:custGeom>
            <a:solidFill>
              <a:srgbClr val="CCCCCC"/>
            </a:solidFill>
            <a:ln w="7457" cap="rnd">
              <a:solidFill>
                <a:srgbClr val="FFFFFF"/>
              </a:solidFill>
              <a:prstDash val="solid"/>
              <a:round/>
            </a:ln>
          </p:spPr>
          <p:txBody>
            <a:bodyPr rtlCol="0" anchor="ctr"/>
            <a:lstStyle/>
            <a:p>
              <a:endParaRPr lang="it-CO"/>
            </a:p>
          </p:txBody>
        </p:sp>
        <p:sp>
          <p:nvSpPr>
            <p:cNvPr id="98" name="Figura a mano libera 97">
              <a:extLst>
                <a:ext uri="{FF2B5EF4-FFF2-40B4-BE49-F238E27FC236}">
                  <a16:creationId xmlns:a16="http://schemas.microsoft.com/office/drawing/2014/main" id="{5F590EDF-4EC2-C020-F93D-554D2652293D}"/>
                </a:ext>
              </a:extLst>
            </p:cNvPr>
            <p:cNvSpPr/>
            <p:nvPr/>
          </p:nvSpPr>
          <p:spPr>
            <a:xfrm>
              <a:off x="7329408" y="6555811"/>
              <a:ext cx="90899" cy="51617"/>
            </a:xfrm>
            <a:custGeom>
              <a:avLst/>
              <a:gdLst>
                <a:gd name="connsiteX0" fmla="*/ 6347 w 96168"/>
                <a:gd name="connsiteY0" fmla="*/ 673 h 54609"/>
                <a:gd name="connsiteX1" fmla="*/ 0 w 96168"/>
                <a:gd name="connsiteY1" fmla="*/ 0 h 54609"/>
                <a:gd name="connsiteX2" fmla="*/ 2614 w 96168"/>
                <a:gd name="connsiteY2" fmla="*/ 5491 h 54609"/>
                <a:gd name="connsiteX3" fmla="*/ 10081 w 96168"/>
                <a:gd name="connsiteY3" fmla="*/ 10795 h 54609"/>
                <a:gd name="connsiteX4" fmla="*/ 13404 w 96168"/>
                <a:gd name="connsiteY4" fmla="*/ 30854 h 54609"/>
                <a:gd name="connsiteX5" fmla="*/ 17809 w 96168"/>
                <a:gd name="connsiteY5" fmla="*/ 36419 h 54609"/>
                <a:gd name="connsiteX6" fmla="*/ 24978 w 96168"/>
                <a:gd name="connsiteY6" fmla="*/ 36120 h 54609"/>
                <a:gd name="connsiteX7" fmla="*/ 25687 w 96168"/>
                <a:gd name="connsiteY7" fmla="*/ 29322 h 54609"/>
                <a:gd name="connsiteX8" fmla="*/ 35208 w 96168"/>
                <a:gd name="connsiteY8" fmla="*/ 31264 h 54609"/>
                <a:gd name="connsiteX9" fmla="*/ 39875 w 96168"/>
                <a:gd name="connsiteY9" fmla="*/ 38735 h 54609"/>
                <a:gd name="connsiteX10" fmla="*/ 29794 w 96168"/>
                <a:gd name="connsiteY10" fmla="*/ 37689 h 54609"/>
                <a:gd name="connsiteX11" fmla="*/ 39240 w 96168"/>
                <a:gd name="connsiteY11" fmla="*/ 45160 h 54609"/>
                <a:gd name="connsiteX12" fmla="*/ 50441 w 96168"/>
                <a:gd name="connsiteY12" fmla="*/ 46355 h 54609"/>
                <a:gd name="connsiteX13" fmla="*/ 47304 w 96168"/>
                <a:gd name="connsiteY13" fmla="*/ 35822 h 54609"/>
                <a:gd name="connsiteX14" fmla="*/ 50702 w 96168"/>
                <a:gd name="connsiteY14" fmla="*/ 32609 h 54609"/>
                <a:gd name="connsiteX15" fmla="*/ 58692 w 96168"/>
                <a:gd name="connsiteY15" fmla="*/ 35822 h 54609"/>
                <a:gd name="connsiteX16" fmla="*/ 56041 w 96168"/>
                <a:gd name="connsiteY16" fmla="*/ 45048 h 54609"/>
                <a:gd name="connsiteX17" fmla="*/ 65412 w 96168"/>
                <a:gd name="connsiteY17" fmla="*/ 50763 h 54609"/>
                <a:gd name="connsiteX18" fmla="*/ 70303 w 96168"/>
                <a:gd name="connsiteY18" fmla="*/ 47028 h 54609"/>
                <a:gd name="connsiteX19" fmla="*/ 68959 w 96168"/>
                <a:gd name="connsiteY19" fmla="*/ 41985 h 54609"/>
                <a:gd name="connsiteX20" fmla="*/ 78741 w 96168"/>
                <a:gd name="connsiteY20" fmla="*/ 41499 h 54609"/>
                <a:gd name="connsiteX21" fmla="*/ 79152 w 96168"/>
                <a:gd name="connsiteY21" fmla="*/ 53153 h 54609"/>
                <a:gd name="connsiteX22" fmla="*/ 92779 w 96168"/>
                <a:gd name="connsiteY22" fmla="*/ 54610 h 54609"/>
                <a:gd name="connsiteX23" fmla="*/ 95318 w 96168"/>
                <a:gd name="connsiteY23" fmla="*/ 46318 h 54609"/>
                <a:gd name="connsiteX24" fmla="*/ 85760 w 96168"/>
                <a:gd name="connsiteY24" fmla="*/ 40080 h 54609"/>
                <a:gd name="connsiteX25" fmla="*/ 78293 w 96168"/>
                <a:gd name="connsiteY25" fmla="*/ 37876 h 54609"/>
                <a:gd name="connsiteX26" fmla="*/ 78293 w 96168"/>
                <a:gd name="connsiteY26" fmla="*/ 35261 h 54609"/>
                <a:gd name="connsiteX27" fmla="*/ 81728 w 96168"/>
                <a:gd name="connsiteY27" fmla="*/ 29434 h 54609"/>
                <a:gd name="connsiteX28" fmla="*/ 77434 w 96168"/>
                <a:gd name="connsiteY28" fmla="*/ 16174 h 54609"/>
                <a:gd name="connsiteX29" fmla="*/ 83445 w 96168"/>
                <a:gd name="connsiteY29" fmla="*/ 19909 h 54609"/>
                <a:gd name="connsiteX30" fmla="*/ 84304 w 96168"/>
                <a:gd name="connsiteY30" fmla="*/ 25213 h 54609"/>
                <a:gd name="connsiteX31" fmla="*/ 95505 w 96168"/>
                <a:gd name="connsiteY31" fmla="*/ 28052 h 54609"/>
                <a:gd name="connsiteX32" fmla="*/ 95505 w 96168"/>
                <a:gd name="connsiteY32" fmla="*/ 24317 h 54609"/>
                <a:gd name="connsiteX33" fmla="*/ 80085 w 96168"/>
                <a:gd name="connsiteY33" fmla="*/ 12737 h 54609"/>
                <a:gd name="connsiteX34" fmla="*/ 69631 w 96168"/>
                <a:gd name="connsiteY34" fmla="*/ 6163 h 54609"/>
                <a:gd name="connsiteX35" fmla="*/ 48649 w 96168"/>
                <a:gd name="connsiteY35" fmla="*/ 7284 h 54609"/>
                <a:gd name="connsiteX36" fmla="*/ 29981 w 96168"/>
                <a:gd name="connsiteY36" fmla="*/ 3549 h 54609"/>
                <a:gd name="connsiteX37" fmla="*/ 12508 w 96168"/>
                <a:gd name="connsiteY37" fmla="*/ 299 h 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168" h="54609">
                  <a:moveTo>
                    <a:pt x="6347" y="673"/>
                  </a:moveTo>
                  <a:lnTo>
                    <a:pt x="0" y="0"/>
                  </a:lnTo>
                  <a:cubicBezTo>
                    <a:pt x="1082" y="1722"/>
                    <a:pt x="1959" y="3565"/>
                    <a:pt x="2614" y="5491"/>
                  </a:cubicBezTo>
                  <a:cubicBezTo>
                    <a:pt x="2838" y="6948"/>
                    <a:pt x="10081" y="10795"/>
                    <a:pt x="10081" y="10795"/>
                  </a:cubicBezTo>
                  <a:lnTo>
                    <a:pt x="13404" y="30854"/>
                  </a:lnTo>
                  <a:lnTo>
                    <a:pt x="17809" y="36419"/>
                  </a:lnTo>
                  <a:lnTo>
                    <a:pt x="24978" y="36120"/>
                  </a:lnTo>
                  <a:cubicBezTo>
                    <a:pt x="24978" y="36120"/>
                    <a:pt x="24492" y="29173"/>
                    <a:pt x="25687" y="29322"/>
                  </a:cubicBezTo>
                  <a:cubicBezTo>
                    <a:pt x="26882" y="29472"/>
                    <a:pt x="35208" y="31264"/>
                    <a:pt x="35208" y="31264"/>
                  </a:cubicBezTo>
                  <a:lnTo>
                    <a:pt x="39875" y="38735"/>
                  </a:lnTo>
                  <a:lnTo>
                    <a:pt x="29794" y="37689"/>
                  </a:lnTo>
                  <a:lnTo>
                    <a:pt x="39240" y="45160"/>
                  </a:lnTo>
                  <a:lnTo>
                    <a:pt x="50441" y="46355"/>
                  </a:lnTo>
                  <a:lnTo>
                    <a:pt x="47304" y="35822"/>
                  </a:lnTo>
                  <a:lnTo>
                    <a:pt x="50702" y="32609"/>
                  </a:lnTo>
                  <a:lnTo>
                    <a:pt x="58692" y="35822"/>
                  </a:lnTo>
                  <a:lnTo>
                    <a:pt x="56041" y="45048"/>
                  </a:lnTo>
                  <a:lnTo>
                    <a:pt x="65412" y="50763"/>
                  </a:lnTo>
                  <a:lnTo>
                    <a:pt x="70303" y="47028"/>
                  </a:lnTo>
                  <a:lnTo>
                    <a:pt x="68959" y="41985"/>
                  </a:lnTo>
                  <a:lnTo>
                    <a:pt x="78741" y="41499"/>
                  </a:lnTo>
                  <a:cubicBezTo>
                    <a:pt x="78741" y="41499"/>
                    <a:pt x="77322" y="52705"/>
                    <a:pt x="79152" y="53153"/>
                  </a:cubicBezTo>
                  <a:cubicBezTo>
                    <a:pt x="83631" y="54113"/>
                    <a:pt x="88199" y="54601"/>
                    <a:pt x="92779" y="54610"/>
                  </a:cubicBezTo>
                  <a:cubicBezTo>
                    <a:pt x="93078" y="53900"/>
                    <a:pt x="95318" y="46318"/>
                    <a:pt x="95318" y="46318"/>
                  </a:cubicBezTo>
                  <a:lnTo>
                    <a:pt x="85760" y="40080"/>
                  </a:lnTo>
                  <a:lnTo>
                    <a:pt x="78293" y="37876"/>
                  </a:lnTo>
                  <a:lnTo>
                    <a:pt x="78293" y="35261"/>
                  </a:lnTo>
                  <a:cubicBezTo>
                    <a:pt x="78293" y="35261"/>
                    <a:pt x="82027" y="30405"/>
                    <a:pt x="81728" y="29434"/>
                  </a:cubicBezTo>
                  <a:cubicBezTo>
                    <a:pt x="81429" y="28463"/>
                    <a:pt x="77434" y="16174"/>
                    <a:pt x="77434" y="16174"/>
                  </a:cubicBezTo>
                  <a:lnTo>
                    <a:pt x="83445" y="19909"/>
                  </a:lnTo>
                  <a:lnTo>
                    <a:pt x="84304" y="25213"/>
                  </a:lnTo>
                  <a:lnTo>
                    <a:pt x="95505" y="28052"/>
                  </a:lnTo>
                  <a:cubicBezTo>
                    <a:pt x="95505" y="28052"/>
                    <a:pt x="96998" y="25325"/>
                    <a:pt x="95505" y="24317"/>
                  </a:cubicBezTo>
                  <a:cubicBezTo>
                    <a:pt x="94011" y="23308"/>
                    <a:pt x="80085" y="12737"/>
                    <a:pt x="80085" y="12737"/>
                  </a:cubicBezTo>
                  <a:cubicBezTo>
                    <a:pt x="80085" y="12737"/>
                    <a:pt x="70341" y="6238"/>
                    <a:pt x="69631" y="6163"/>
                  </a:cubicBezTo>
                  <a:cubicBezTo>
                    <a:pt x="68922" y="6089"/>
                    <a:pt x="49321" y="7359"/>
                    <a:pt x="48649" y="7284"/>
                  </a:cubicBezTo>
                  <a:cubicBezTo>
                    <a:pt x="47977" y="7209"/>
                    <a:pt x="29981" y="3549"/>
                    <a:pt x="29981" y="3549"/>
                  </a:cubicBezTo>
                  <a:lnTo>
                    <a:pt x="12508" y="299"/>
                  </a:lnTo>
                  <a:close/>
                </a:path>
              </a:pathLst>
            </a:custGeom>
            <a:solidFill>
              <a:srgbClr val="CCCCCC"/>
            </a:solidFill>
            <a:ln w="7457" cap="rnd">
              <a:solidFill>
                <a:srgbClr val="FFFFFF"/>
              </a:solidFill>
              <a:prstDash val="solid"/>
              <a:round/>
            </a:ln>
          </p:spPr>
          <p:txBody>
            <a:bodyPr rtlCol="0" anchor="ctr"/>
            <a:lstStyle/>
            <a:p>
              <a:endParaRPr lang="it-CO"/>
            </a:p>
          </p:txBody>
        </p:sp>
        <p:sp>
          <p:nvSpPr>
            <p:cNvPr id="99" name="Figura a mano libera 98">
              <a:extLst>
                <a:ext uri="{FF2B5EF4-FFF2-40B4-BE49-F238E27FC236}">
                  <a16:creationId xmlns:a16="http://schemas.microsoft.com/office/drawing/2014/main" id="{ACB127EF-AA96-0C74-166E-3F273A6523A9}"/>
                </a:ext>
              </a:extLst>
            </p:cNvPr>
            <p:cNvSpPr/>
            <p:nvPr/>
          </p:nvSpPr>
          <p:spPr>
            <a:xfrm>
              <a:off x="7058734" y="6006235"/>
              <a:ext cx="3528" cy="854"/>
            </a:xfrm>
            <a:custGeom>
              <a:avLst/>
              <a:gdLst>
                <a:gd name="connsiteX0" fmla="*/ 0 w 3733"/>
                <a:gd name="connsiteY0" fmla="*/ 0 h 903"/>
                <a:gd name="connsiteX1" fmla="*/ 3734 w 3733"/>
                <a:gd name="connsiteY1" fmla="*/ 373 h 903"/>
              </a:gdLst>
              <a:ahLst/>
              <a:cxnLst>
                <a:cxn ang="0">
                  <a:pos x="connsiteX0" y="connsiteY0"/>
                </a:cxn>
                <a:cxn ang="0">
                  <a:pos x="connsiteX1" y="connsiteY1"/>
                </a:cxn>
              </a:cxnLst>
              <a:rect l="l" t="t" r="r" b="b"/>
              <a:pathLst>
                <a:path w="3733" h="903">
                  <a:moveTo>
                    <a:pt x="0" y="0"/>
                  </a:moveTo>
                  <a:cubicBezTo>
                    <a:pt x="0" y="0"/>
                    <a:pt x="3136" y="1755"/>
                    <a:pt x="3734" y="373"/>
                  </a:cubicBezTo>
                </a:path>
              </a:pathLst>
            </a:custGeom>
            <a:solidFill>
              <a:srgbClr val="CCCCCC"/>
            </a:solidFill>
            <a:ln w="7457" cap="rnd">
              <a:solidFill>
                <a:srgbClr val="FFFFFF"/>
              </a:solidFill>
              <a:prstDash val="solid"/>
              <a:round/>
            </a:ln>
          </p:spPr>
          <p:txBody>
            <a:bodyPr rtlCol="0" anchor="ctr"/>
            <a:lstStyle/>
            <a:p>
              <a:endParaRPr lang="it-CO"/>
            </a:p>
          </p:txBody>
        </p:sp>
        <p:sp>
          <p:nvSpPr>
            <p:cNvPr id="100" name="Figura a mano libera 99">
              <a:extLst>
                <a:ext uri="{FF2B5EF4-FFF2-40B4-BE49-F238E27FC236}">
                  <a16:creationId xmlns:a16="http://schemas.microsoft.com/office/drawing/2014/main" id="{020A04DB-3DAA-1E20-C669-C2C20281FC98}"/>
                </a:ext>
              </a:extLst>
            </p:cNvPr>
            <p:cNvSpPr/>
            <p:nvPr/>
          </p:nvSpPr>
          <p:spPr>
            <a:xfrm>
              <a:off x="7071474" y="3933332"/>
              <a:ext cx="1396884" cy="2361955"/>
            </a:xfrm>
            <a:custGeom>
              <a:avLst/>
              <a:gdLst>
                <a:gd name="connsiteX0" fmla="*/ 281549 w 1477859"/>
                <a:gd name="connsiteY0" fmla="*/ 2488602 h 2498874"/>
                <a:gd name="connsiteX1" fmla="*/ 262881 w 1477859"/>
                <a:gd name="connsiteY1" fmla="*/ 2477135 h 2498874"/>
                <a:gd name="connsiteX2" fmla="*/ 248394 w 1477859"/>
                <a:gd name="connsiteY2" fmla="*/ 2470374 h 2498874"/>
                <a:gd name="connsiteX3" fmla="*/ 230100 w 1477859"/>
                <a:gd name="connsiteY3" fmla="*/ 2463688 h 2498874"/>
                <a:gd name="connsiteX4" fmla="*/ 195751 w 1477859"/>
                <a:gd name="connsiteY4" fmla="*/ 2447252 h 2498874"/>
                <a:gd name="connsiteX5" fmla="*/ 78405 w 1477859"/>
                <a:gd name="connsiteY5" fmla="*/ 2434926 h 2498874"/>
                <a:gd name="connsiteX6" fmla="*/ 81466 w 1477859"/>
                <a:gd name="connsiteY6" fmla="*/ 2423720 h 2498874"/>
                <a:gd name="connsiteX7" fmla="*/ 81877 w 1477859"/>
                <a:gd name="connsiteY7" fmla="*/ 2415204 h 2498874"/>
                <a:gd name="connsiteX8" fmla="*/ 74223 w 1477859"/>
                <a:gd name="connsiteY8" fmla="*/ 2411058 h 2498874"/>
                <a:gd name="connsiteX9" fmla="*/ 72767 w 1477859"/>
                <a:gd name="connsiteY9" fmla="*/ 2402354 h 2498874"/>
                <a:gd name="connsiteX10" fmla="*/ 58692 w 1477859"/>
                <a:gd name="connsiteY10" fmla="*/ 2400897 h 2498874"/>
                <a:gd name="connsiteX11" fmla="*/ 60334 w 1477859"/>
                <a:gd name="connsiteY11" fmla="*/ 2389691 h 2498874"/>
                <a:gd name="connsiteX12" fmla="*/ 52121 w 1477859"/>
                <a:gd name="connsiteY12" fmla="*/ 2382221 h 2498874"/>
                <a:gd name="connsiteX13" fmla="*/ 63321 w 1477859"/>
                <a:gd name="connsiteY13" fmla="*/ 2379121 h 2498874"/>
                <a:gd name="connsiteX14" fmla="*/ 65786 w 1477859"/>
                <a:gd name="connsiteY14" fmla="*/ 2364665 h 2498874"/>
                <a:gd name="connsiteX15" fmla="*/ 59700 w 1477859"/>
                <a:gd name="connsiteY15" fmla="*/ 2364030 h 2498874"/>
                <a:gd name="connsiteX16" fmla="*/ 59998 w 1477859"/>
                <a:gd name="connsiteY16" fmla="*/ 2356559 h 2498874"/>
                <a:gd name="connsiteX17" fmla="*/ 54361 w 1477859"/>
                <a:gd name="connsiteY17" fmla="*/ 2355962 h 2498874"/>
                <a:gd name="connsiteX18" fmla="*/ 55817 w 1477859"/>
                <a:gd name="connsiteY18" fmla="*/ 2342328 h 2498874"/>
                <a:gd name="connsiteX19" fmla="*/ 60036 w 1477859"/>
                <a:gd name="connsiteY19" fmla="*/ 2328993 h 2498874"/>
                <a:gd name="connsiteX20" fmla="*/ 68436 w 1477859"/>
                <a:gd name="connsiteY20" fmla="*/ 2326080 h 2498874"/>
                <a:gd name="connsiteX21" fmla="*/ 68250 w 1477859"/>
                <a:gd name="connsiteY21" fmla="*/ 2305162 h 2498874"/>
                <a:gd name="connsiteX22" fmla="*/ 72655 w 1477859"/>
                <a:gd name="connsiteY22" fmla="*/ 2290445 h 2498874"/>
                <a:gd name="connsiteX23" fmla="*/ 64516 w 1477859"/>
                <a:gd name="connsiteY23" fmla="*/ 2282003 h 2498874"/>
                <a:gd name="connsiteX24" fmla="*/ 52681 w 1477859"/>
                <a:gd name="connsiteY24" fmla="*/ 2281704 h 2498874"/>
                <a:gd name="connsiteX25" fmla="*/ 49432 w 1477859"/>
                <a:gd name="connsiteY25" fmla="*/ 2289885 h 2498874"/>
                <a:gd name="connsiteX26" fmla="*/ 44616 w 1477859"/>
                <a:gd name="connsiteY26" fmla="*/ 2286149 h 2498874"/>
                <a:gd name="connsiteX27" fmla="*/ 36552 w 1477859"/>
                <a:gd name="connsiteY27" fmla="*/ 2286149 h 2498874"/>
                <a:gd name="connsiteX28" fmla="*/ 30727 w 1477859"/>
                <a:gd name="connsiteY28" fmla="*/ 2291715 h 2498874"/>
                <a:gd name="connsiteX29" fmla="*/ 22551 w 1477859"/>
                <a:gd name="connsiteY29" fmla="*/ 2297467 h 2498874"/>
                <a:gd name="connsiteX30" fmla="*/ 14449 w 1477859"/>
                <a:gd name="connsiteY30" fmla="*/ 2293321 h 2498874"/>
                <a:gd name="connsiteX31" fmla="*/ 15905 w 1477859"/>
                <a:gd name="connsiteY31" fmla="*/ 2274943 h 2498874"/>
                <a:gd name="connsiteX32" fmla="*/ 8438 w 1477859"/>
                <a:gd name="connsiteY32" fmla="*/ 2254698 h 2498874"/>
                <a:gd name="connsiteX33" fmla="*/ 5712 w 1477859"/>
                <a:gd name="connsiteY33" fmla="*/ 2235424 h 2498874"/>
                <a:gd name="connsiteX34" fmla="*/ 0 w 1477859"/>
                <a:gd name="connsiteY34" fmla="*/ 2226721 h 2498874"/>
                <a:gd name="connsiteX35" fmla="*/ 1755 w 1477859"/>
                <a:gd name="connsiteY35" fmla="*/ 2218839 h 2498874"/>
                <a:gd name="connsiteX36" fmla="*/ 1195 w 1477859"/>
                <a:gd name="connsiteY36" fmla="*/ 2201694 h 2498874"/>
                <a:gd name="connsiteX37" fmla="*/ 8401 w 1477859"/>
                <a:gd name="connsiteY37" fmla="*/ 2192020 h 2498874"/>
                <a:gd name="connsiteX38" fmla="*/ 3584 w 1477859"/>
                <a:gd name="connsiteY38" fmla="*/ 2183429 h 2498874"/>
                <a:gd name="connsiteX39" fmla="*/ 1381 w 1477859"/>
                <a:gd name="connsiteY39" fmla="*/ 2172746 h 2498874"/>
                <a:gd name="connsiteX40" fmla="*/ 13851 w 1477859"/>
                <a:gd name="connsiteY40" fmla="*/ 2148877 h 2498874"/>
                <a:gd name="connsiteX41" fmla="*/ 28412 w 1477859"/>
                <a:gd name="connsiteY41" fmla="*/ 2150409 h 2498874"/>
                <a:gd name="connsiteX42" fmla="*/ 32519 w 1477859"/>
                <a:gd name="connsiteY42" fmla="*/ 2147533 h 2498874"/>
                <a:gd name="connsiteX43" fmla="*/ 29122 w 1477859"/>
                <a:gd name="connsiteY43" fmla="*/ 2143797 h 2498874"/>
                <a:gd name="connsiteX44" fmla="*/ 33863 w 1477859"/>
                <a:gd name="connsiteY44" fmla="*/ 2130052 h 2498874"/>
                <a:gd name="connsiteX45" fmla="*/ 48798 w 1477859"/>
                <a:gd name="connsiteY45" fmla="*/ 2115484 h 2498874"/>
                <a:gd name="connsiteX46" fmla="*/ 60260 w 1477859"/>
                <a:gd name="connsiteY46" fmla="*/ 2114774 h 2498874"/>
                <a:gd name="connsiteX47" fmla="*/ 72543 w 1477859"/>
                <a:gd name="connsiteY47" fmla="*/ 2106594 h 2498874"/>
                <a:gd name="connsiteX48" fmla="*/ 76277 w 1477859"/>
                <a:gd name="connsiteY48" fmla="*/ 2069950 h 2498874"/>
                <a:gd name="connsiteX49" fmla="*/ 94235 w 1477859"/>
                <a:gd name="connsiteY49" fmla="*/ 2066215 h 2498874"/>
                <a:gd name="connsiteX50" fmla="*/ 95579 w 1477859"/>
                <a:gd name="connsiteY50" fmla="*/ 2062480 h 2498874"/>
                <a:gd name="connsiteX51" fmla="*/ 92891 w 1477859"/>
                <a:gd name="connsiteY51" fmla="*/ 2051759 h 2498874"/>
                <a:gd name="connsiteX52" fmla="*/ 96625 w 1477859"/>
                <a:gd name="connsiteY52" fmla="*/ 2040554 h 2498874"/>
                <a:gd name="connsiteX53" fmla="*/ 87254 w 1477859"/>
                <a:gd name="connsiteY53" fmla="*/ 2025612 h 2498874"/>
                <a:gd name="connsiteX54" fmla="*/ 88971 w 1477859"/>
                <a:gd name="connsiteY54" fmla="*/ 2009177 h 2498874"/>
                <a:gd name="connsiteX55" fmla="*/ 101777 w 1477859"/>
                <a:gd name="connsiteY55" fmla="*/ 1995805 h 2498874"/>
                <a:gd name="connsiteX56" fmla="*/ 102860 w 1477859"/>
                <a:gd name="connsiteY56" fmla="*/ 1985495 h 2498874"/>
                <a:gd name="connsiteX57" fmla="*/ 103457 w 1477859"/>
                <a:gd name="connsiteY57" fmla="*/ 1979855 h 2498874"/>
                <a:gd name="connsiteX58" fmla="*/ 110364 w 1477859"/>
                <a:gd name="connsiteY58" fmla="*/ 1977241 h 2498874"/>
                <a:gd name="connsiteX59" fmla="*/ 121192 w 1477859"/>
                <a:gd name="connsiteY59" fmla="*/ 1964615 h 2498874"/>
                <a:gd name="connsiteX60" fmla="*/ 129107 w 1477859"/>
                <a:gd name="connsiteY60" fmla="*/ 1947881 h 2498874"/>
                <a:gd name="connsiteX61" fmla="*/ 137321 w 1477859"/>
                <a:gd name="connsiteY61" fmla="*/ 1915010 h 2498874"/>
                <a:gd name="connsiteX62" fmla="*/ 149978 w 1477859"/>
                <a:gd name="connsiteY62" fmla="*/ 1907540 h 2498874"/>
                <a:gd name="connsiteX63" fmla="*/ 148895 w 1477859"/>
                <a:gd name="connsiteY63" fmla="*/ 1890768 h 2498874"/>
                <a:gd name="connsiteX64" fmla="*/ 146543 w 1477859"/>
                <a:gd name="connsiteY64" fmla="*/ 1881505 h 2498874"/>
                <a:gd name="connsiteX65" fmla="*/ 148484 w 1477859"/>
                <a:gd name="connsiteY65" fmla="*/ 1863202 h 2498874"/>
                <a:gd name="connsiteX66" fmla="*/ 140755 w 1477859"/>
                <a:gd name="connsiteY66" fmla="*/ 1855283 h 2498874"/>
                <a:gd name="connsiteX67" fmla="*/ 161850 w 1477859"/>
                <a:gd name="connsiteY67" fmla="*/ 1844077 h 2498874"/>
                <a:gd name="connsiteX68" fmla="*/ 155989 w 1477859"/>
                <a:gd name="connsiteY68" fmla="*/ 1832050 h 2498874"/>
                <a:gd name="connsiteX69" fmla="*/ 154831 w 1477859"/>
                <a:gd name="connsiteY69" fmla="*/ 1820545 h 2498874"/>
                <a:gd name="connsiteX70" fmla="*/ 159946 w 1477859"/>
                <a:gd name="connsiteY70" fmla="*/ 1794398 h 2498874"/>
                <a:gd name="connsiteX71" fmla="*/ 181638 w 1477859"/>
                <a:gd name="connsiteY71" fmla="*/ 1786927 h 2498874"/>
                <a:gd name="connsiteX72" fmla="*/ 184177 w 1477859"/>
                <a:gd name="connsiteY72" fmla="*/ 1776244 h 2498874"/>
                <a:gd name="connsiteX73" fmla="*/ 179547 w 1477859"/>
                <a:gd name="connsiteY73" fmla="*/ 1770529 h 2498874"/>
                <a:gd name="connsiteX74" fmla="*/ 174507 w 1477859"/>
                <a:gd name="connsiteY74" fmla="*/ 1760033 h 2498874"/>
                <a:gd name="connsiteX75" fmla="*/ 176523 w 1477859"/>
                <a:gd name="connsiteY75" fmla="*/ 1749798 h 2498874"/>
                <a:gd name="connsiteX76" fmla="*/ 165322 w 1477859"/>
                <a:gd name="connsiteY76" fmla="*/ 1748640 h 2498874"/>
                <a:gd name="connsiteX77" fmla="*/ 156885 w 1477859"/>
                <a:gd name="connsiteY77" fmla="*/ 1747744 h 2498874"/>
                <a:gd name="connsiteX78" fmla="*/ 149193 w 1477859"/>
                <a:gd name="connsiteY78" fmla="*/ 1744009 h 2498874"/>
                <a:gd name="connsiteX79" fmla="*/ 142884 w 1477859"/>
                <a:gd name="connsiteY79" fmla="*/ 1736202 h 2498874"/>
                <a:gd name="connsiteX80" fmla="*/ 144750 w 1477859"/>
                <a:gd name="connsiteY80" fmla="*/ 1732131 h 2498874"/>
                <a:gd name="connsiteX81" fmla="*/ 158415 w 1477859"/>
                <a:gd name="connsiteY81" fmla="*/ 1733102 h 2498874"/>
                <a:gd name="connsiteX82" fmla="*/ 191009 w 1477859"/>
                <a:gd name="connsiteY82" fmla="*/ 1738891 h 2498874"/>
                <a:gd name="connsiteX83" fmla="*/ 196050 w 1477859"/>
                <a:gd name="connsiteY83" fmla="*/ 1736127 h 2498874"/>
                <a:gd name="connsiteX84" fmla="*/ 199783 w 1477859"/>
                <a:gd name="connsiteY84" fmla="*/ 1727947 h 2498874"/>
                <a:gd name="connsiteX85" fmla="*/ 206280 w 1477859"/>
                <a:gd name="connsiteY85" fmla="*/ 1720103 h 2498874"/>
                <a:gd name="connsiteX86" fmla="*/ 201165 w 1477859"/>
                <a:gd name="connsiteY86" fmla="*/ 1710055 h 2498874"/>
                <a:gd name="connsiteX87" fmla="*/ 182945 w 1477859"/>
                <a:gd name="connsiteY87" fmla="*/ 1702920 h 2498874"/>
                <a:gd name="connsiteX88" fmla="*/ 162522 w 1477859"/>
                <a:gd name="connsiteY88" fmla="*/ 1698401 h 2498874"/>
                <a:gd name="connsiteX89" fmla="*/ 165621 w 1477859"/>
                <a:gd name="connsiteY89" fmla="*/ 1673561 h 2498874"/>
                <a:gd name="connsiteX90" fmla="*/ 175851 w 1477859"/>
                <a:gd name="connsiteY90" fmla="*/ 1661795 h 2498874"/>
                <a:gd name="connsiteX91" fmla="*/ 169765 w 1477859"/>
                <a:gd name="connsiteY91" fmla="*/ 1652158 h 2498874"/>
                <a:gd name="connsiteX92" fmla="*/ 175030 w 1477859"/>
                <a:gd name="connsiteY92" fmla="*/ 1642707 h 2498874"/>
                <a:gd name="connsiteX93" fmla="*/ 181862 w 1477859"/>
                <a:gd name="connsiteY93" fmla="*/ 1636320 h 2498874"/>
                <a:gd name="connsiteX94" fmla="*/ 174955 w 1477859"/>
                <a:gd name="connsiteY94" fmla="*/ 1629896 h 2498874"/>
                <a:gd name="connsiteX95" fmla="*/ 165770 w 1477859"/>
                <a:gd name="connsiteY95" fmla="*/ 1627019 h 2498874"/>
                <a:gd name="connsiteX96" fmla="*/ 166480 w 1477859"/>
                <a:gd name="connsiteY96" fmla="*/ 1610957 h 2498874"/>
                <a:gd name="connsiteX97" fmla="*/ 177009 w 1477859"/>
                <a:gd name="connsiteY97" fmla="*/ 1605877 h 2498874"/>
                <a:gd name="connsiteX98" fmla="*/ 179921 w 1477859"/>
                <a:gd name="connsiteY98" fmla="*/ 1596241 h 2498874"/>
                <a:gd name="connsiteX99" fmla="*/ 162000 w 1477859"/>
                <a:gd name="connsiteY99" fmla="*/ 1590525 h 2498874"/>
                <a:gd name="connsiteX100" fmla="*/ 155204 w 1477859"/>
                <a:gd name="connsiteY100" fmla="*/ 1578423 h 2498874"/>
                <a:gd name="connsiteX101" fmla="*/ 154308 w 1477859"/>
                <a:gd name="connsiteY101" fmla="*/ 1559747 h 2498874"/>
                <a:gd name="connsiteX102" fmla="*/ 155279 w 1477859"/>
                <a:gd name="connsiteY102" fmla="*/ 1550334 h 2498874"/>
                <a:gd name="connsiteX103" fmla="*/ 160096 w 1477859"/>
                <a:gd name="connsiteY103" fmla="*/ 1540883 h 2498874"/>
                <a:gd name="connsiteX104" fmla="*/ 160805 w 1477859"/>
                <a:gd name="connsiteY104" fmla="*/ 1533823 h 2498874"/>
                <a:gd name="connsiteX105" fmla="*/ 167973 w 1477859"/>
                <a:gd name="connsiteY105" fmla="*/ 1524597 h 2498874"/>
                <a:gd name="connsiteX106" fmla="*/ 162858 w 1477859"/>
                <a:gd name="connsiteY106" fmla="*/ 1514587 h 2498874"/>
                <a:gd name="connsiteX107" fmla="*/ 168571 w 1477859"/>
                <a:gd name="connsiteY107" fmla="*/ 1505211 h 2498874"/>
                <a:gd name="connsiteX108" fmla="*/ 181265 w 1477859"/>
                <a:gd name="connsiteY108" fmla="*/ 1506556 h 2498874"/>
                <a:gd name="connsiteX109" fmla="*/ 192839 w 1477859"/>
                <a:gd name="connsiteY109" fmla="*/ 1500169 h 2498874"/>
                <a:gd name="connsiteX110" fmla="*/ 188060 w 1477859"/>
                <a:gd name="connsiteY110" fmla="*/ 1491578 h 2498874"/>
                <a:gd name="connsiteX111" fmla="*/ 188060 w 1477859"/>
                <a:gd name="connsiteY111" fmla="*/ 1481604 h 2498874"/>
                <a:gd name="connsiteX112" fmla="*/ 188396 w 1477859"/>
                <a:gd name="connsiteY112" fmla="*/ 1469315 h 2498874"/>
                <a:gd name="connsiteX113" fmla="*/ 184401 w 1477859"/>
                <a:gd name="connsiteY113" fmla="*/ 1462256 h 2498874"/>
                <a:gd name="connsiteX114" fmla="*/ 185708 w 1477859"/>
                <a:gd name="connsiteY114" fmla="*/ 1454299 h 2498874"/>
                <a:gd name="connsiteX115" fmla="*/ 180369 w 1477859"/>
                <a:gd name="connsiteY115" fmla="*/ 1446604 h 2498874"/>
                <a:gd name="connsiteX116" fmla="*/ 189665 w 1477859"/>
                <a:gd name="connsiteY116" fmla="*/ 1416722 h 2498874"/>
                <a:gd name="connsiteX117" fmla="*/ 189180 w 1477859"/>
                <a:gd name="connsiteY117" fmla="*/ 1398643 h 2498874"/>
                <a:gd name="connsiteX118" fmla="*/ 187313 w 1477859"/>
                <a:gd name="connsiteY118" fmla="*/ 1380378 h 2498874"/>
                <a:gd name="connsiteX119" fmla="*/ 195042 w 1477859"/>
                <a:gd name="connsiteY119" fmla="*/ 1374551 h 2498874"/>
                <a:gd name="connsiteX120" fmla="*/ 195490 w 1477859"/>
                <a:gd name="connsiteY120" fmla="*/ 1370330 h 2498874"/>
                <a:gd name="connsiteX121" fmla="*/ 196759 w 1477859"/>
                <a:gd name="connsiteY121" fmla="*/ 1358116 h 2498874"/>
                <a:gd name="connsiteX122" fmla="*/ 206989 w 1477859"/>
                <a:gd name="connsiteY122" fmla="*/ 1355874 h 2498874"/>
                <a:gd name="connsiteX123" fmla="*/ 206989 w 1477859"/>
                <a:gd name="connsiteY123" fmla="*/ 1350645 h 2498874"/>
                <a:gd name="connsiteX124" fmla="*/ 198066 w 1477859"/>
                <a:gd name="connsiteY124" fmla="*/ 1344967 h 2498874"/>
                <a:gd name="connsiteX125" fmla="*/ 199447 w 1477859"/>
                <a:gd name="connsiteY125" fmla="*/ 1331819 h 2498874"/>
                <a:gd name="connsiteX126" fmla="*/ 211208 w 1477859"/>
                <a:gd name="connsiteY126" fmla="*/ 1333051 h 2498874"/>
                <a:gd name="connsiteX127" fmla="*/ 215464 w 1477859"/>
                <a:gd name="connsiteY127" fmla="*/ 1314973 h 2498874"/>
                <a:gd name="connsiteX128" fmla="*/ 208333 w 1477859"/>
                <a:gd name="connsiteY128" fmla="*/ 1310453 h 2498874"/>
                <a:gd name="connsiteX129" fmla="*/ 210760 w 1477859"/>
                <a:gd name="connsiteY129" fmla="*/ 1287406 h 2498874"/>
                <a:gd name="connsiteX130" fmla="*/ 225694 w 1477859"/>
                <a:gd name="connsiteY130" fmla="*/ 1289013 h 2498874"/>
                <a:gd name="connsiteX131" fmla="*/ 226777 w 1477859"/>
                <a:gd name="connsiteY131" fmla="*/ 1278666 h 2498874"/>
                <a:gd name="connsiteX132" fmla="*/ 232676 w 1477859"/>
                <a:gd name="connsiteY132" fmla="*/ 1267460 h 2498874"/>
                <a:gd name="connsiteX133" fmla="*/ 233722 w 1477859"/>
                <a:gd name="connsiteY133" fmla="*/ 1259504 h 2498874"/>
                <a:gd name="connsiteX134" fmla="*/ 236298 w 1477859"/>
                <a:gd name="connsiteY134" fmla="*/ 1235075 h 2498874"/>
                <a:gd name="connsiteX135" fmla="*/ 256347 w 1477859"/>
                <a:gd name="connsiteY135" fmla="*/ 1224840 h 2498874"/>
                <a:gd name="connsiteX136" fmla="*/ 266204 w 1477859"/>
                <a:gd name="connsiteY136" fmla="*/ 1225849 h 2498874"/>
                <a:gd name="connsiteX137" fmla="*/ 268481 w 1477859"/>
                <a:gd name="connsiteY137" fmla="*/ 1222113 h 2498874"/>
                <a:gd name="connsiteX138" fmla="*/ 274903 w 1477859"/>
                <a:gd name="connsiteY138" fmla="*/ 1215203 h 2498874"/>
                <a:gd name="connsiteX139" fmla="*/ 275127 w 1477859"/>
                <a:gd name="connsiteY139" fmla="*/ 1208554 h 2498874"/>
                <a:gd name="connsiteX140" fmla="*/ 267884 w 1477859"/>
                <a:gd name="connsiteY140" fmla="*/ 1200673 h 2498874"/>
                <a:gd name="connsiteX141" fmla="*/ 269788 w 1477859"/>
                <a:gd name="connsiteY141" fmla="*/ 1169072 h 2498874"/>
                <a:gd name="connsiteX142" fmla="*/ 268780 w 1477859"/>
                <a:gd name="connsiteY142" fmla="*/ 1165337 h 2498874"/>
                <a:gd name="connsiteX143" fmla="*/ 265569 w 1477859"/>
                <a:gd name="connsiteY143" fmla="*/ 1150769 h 2498874"/>
                <a:gd name="connsiteX144" fmla="*/ 267548 w 1477859"/>
                <a:gd name="connsiteY144" fmla="*/ 1140983 h 2498874"/>
                <a:gd name="connsiteX145" fmla="*/ 260081 w 1477859"/>
                <a:gd name="connsiteY145" fmla="*/ 1136874 h 2498874"/>
                <a:gd name="connsiteX146" fmla="*/ 260939 w 1477859"/>
                <a:gd name="connsiteY146" fmla="*/ 1128881 h 2498874"/>
                <a:gd name="connsiteX147" fmla="*/ 270908 w 1477859"/>
                <a:gd name="connsiteY147" fmla="*/ 1124249 h 2498874"/>
                <a:gd name="connsiteX148" fmla="*/ 271393 w 1477859"/>
                <a:gd name="connsiteY148" fmla="*/ 1119542 h 2498874"/>
                <a:gd name="connsiteX149" fmla="*/ 262881 w 1477859"/>
                <a:gd name="connsiteY149" fmla="*/ 1110092 h 2498874"/>
                <a:gd name="connsiteX150" fmla="*/ 263739 w 1477859"/>
                <a:gd name="connsiteY150" fmla="*/ 1102136 h 2498874"/>
                <a:gd name="connsiteX151" fmla="*/ 270423 w 1477859"/>
                <a:gd name="connsiteY151" fmla="*/ 1097131 h 2498874"/>
                <a:gd name="connsiteX152" fmla="*/ 272476 w 1477859"/>
                <a:gd name="connsiteY152" fmla="*/ 1086896 h 2498874"/>
                <a:gd name="connsiteX153" fmla="*/ 266166 w 1477859"/>
                <a:gd name="connsiteY153" fmla="*/ 1079089 h 2498874"/>
                <a:gd name="connsiteX154" fmla="*/ 271655 w 1477859"/>
                <a:gd name="connsiteY154" fmla="*/ 1076362 h 2498874"/>
                <a:gd name="connsiteX155" fmla="*/ 272588 w 1477859"/>
                <a:gd name="connsiteY155" fmla="*/ 1067435 h 2498874"/>
                <a:gd name="connsiteX156" fmla="*/ 273596 w 1477859"/>
                <a:gd name="connsiteY156" fmla="*/ 1058059 h 2498874"/>
                <a:gd name="connsiteX157" fmla="*/ 279234 w 1477859"/>
                <a:gd name="connsiteY157" fmla="*/ 1058619 h 2498874"/>
                <a:gd name="connsiteX158" fmla="*/ 280914 w 1477859"/>
                <a:gd name="connsiteY158" fmla="*/ 1042670 h 2498874"/>
                <a:gd name="connsiteX159" fmla="*/ 293981 w 1477859"/>
                <a:gd name="connsiteY159" fmla="*/ 1035498 h 2498874"/>
                <a:gd name="connsiteX160" fmla="*/ 305742 w 1477859"/>
                <a:gd name="connsiteY160" fmla="*/ 1036731 h 2498874"/>
                <a:gd name="connsiteX161" fmla="*/ 306564 w 1477859"/>
                <a:gd name="connsiteY161" fmla="*/ 1028737 h 2498874"/>
                <a:gd name="connsiteX162" fmla="*/ 315860 w 1477859"/>
                <a:gd name="connsiteY162" fmla="*/ 1020445 h 2498874"/>
                <a:gd name="connsiteX163" fmla="*/ 324597 w 1477859"/>
                <a:gd name="connsiteY163" fmla="*/ 1018502 h 2498874"/>
                <a:gd name="connsiteX164" fmla="*/ 332960 w 1477859"/>
                <a:gd name="connsiteY164" fmla="*/ 988620 h 2498874"/>
                <a:gd name="connsiteX165" fmla="*/ 331205 w 1477859"/>
                <a:gd name="connsiteY165" fmla="*/ 955638 h 2498874"/>
                <a:gd name="connsiteX166" fmla="*/ 323477 w 1477859"/>
                <a:gd name="connsiteY166" fmla="*/ 947719 h 2498874"/>
                <a:gd name="connsiteX167" fmla="*/ 323925 w 1477859"/>
                <a:gd name="connsiteY167" fmla="*/ 943498 h 2498874"/>
                <a:gd name="connsiteX168" fmla="*/ 329450 w 1477859"/>
                <a:gd name="connsiteY168" fmla="*/ 940734 h 2498874"/>
                <a:gd name="connsiteX169" fmla="*/ 336283 w 1477859"/>
                <a:gd name="connsiteY169" fmla="*/ 939090 h 2498874"/>
                <a:gd name="connsiteX170" fmla="*/ 340016 w 1477859"/>
                <a:gd name="connsiteY170" fmla="*/ 933786 h 2498874"/>
                <a:gd name="connsiteX171" fmla="*/ 341472 w 1477859"/>
                <a:gd name="connsiteY171" fmla="*/ 924448 h 2498874"/>
                <a:gd name="connsiteX172" fmla="*/ 347110 w 1477859"/>
                <a:gd name="connsiteY172" fmla="*/ 911748 h 2498874"/>
                <a:gd name="connsiteX173" fmla="*/ 343041 w 1477859"/>
                <a:gd name="connsiteY173" fmla="*/ 905136 h 2498874"/>
                <a:gd name="connsiteX174" fmla="*/ 343638 w 1477859"/>
                <a:gd name="connsiteY174" fmla="*/ 899496 h 2498874"/>
                <a:gd name="connsiteX175" fmla="*/ 353084 w 1477859"/>
                <a:gd name="connsiteY175" fmla="*/ 891017 h 2498874"/>
                <a:gd name="connsiteX176" fmla="*/ 365927 w 1477859"/>
                <a:gd name="connsiteY176" fmla="*/ 881455 h 2498874"/>
                <a:gd name="connsiteX177" fmla="*/ 368503 w 1477859"/>
                <a:gd name="connsiteY177" fmla="*/ 870772 h 2498874"/>
                <a:gd name="connsiteX178" fmla="*/ 378211 w 1477859"/>
                <a:gd name="connsiteY178" fmla="*/ 864198 h 2498874"/>
                <a:gd name="connsiteX179" fmla="*/ 380526 w 1477859"/>
                <a:gd name="connsiteY179" fmla="*/ 851161 h 2498874"/>
                <a:gd name="connsiteX180" fmla="*/ 378995 w 1477859"/>
                <a:gd name="connsiteY180" fmla="*/ 842944 h 2498874"/>
                <a:gd name="connsiteX181" fmla="*/ 381048 w 1477859"/>
                <a:gd name="connsiteY181" fmla="*/ 828002 h 2498874"/>
                <a:gd name="connsiteX182" fmla="*/ 389225 w 1477859"/>
                <a:gd name="connsiteY182" fmla="*/ 808952 h 2498874"/>
                <a:gd name="connsiteX183" fmla="*/ 389710 w 1477859"/>
                <a:gd name="connsiteY183" fmla="*/ 799950 h 2498874"/>
                <a:gd name="connsiteX184" fmla="*/ 384856 w 1477859"/>
                <a:gd name="connsiteY184" fmla="*/ 791845 h 2498874"/>
                <a:gd name="connsiteX185" fmla="*/ 379443 w 1477859"/>
                <a:gd name="connsiteY185" fmla="*/ 793675 h 2498874"/>
                <a:gd name="connsiteX186" fmla="*/ 377501 w 1477859"/>
                <a:gd name="connsiteY186" fmla="*/ 798680 h 2498874"/>
                <a:gd name="connsiteX187" fmla="*/ 373282 w 1477859"/>
                <a:gd name="connsiteY187" fmla="*/ 798232 h 2498874"/>
                <a:gd name="connsiteX188" fmla="*/ 374626 w 1477859"/>
                <a:gd name="connsiteY188" fmla="*/ 789828 h 2498874"/>
                <a:gd name="connsiteX189" fmla="*/ 371864 w 1477859"/>
                <a:gd name="connsiteY189" fmla="*/ 780041 h 2498874"/>
                <a:gd name="connsiteX190" fmla="*/ 380040 w 1477859"/>
                <a:gd name="connsiteY190" fmla="*/ 765100 h 2498874"/>
                <a:gd name="connsiteX191" fmla="*/ 371154 w 1477859"/>
                <a:gd name="connsiteY191" fmla="*/ 764129 h 2498874"/>
                <a:gd name="connsiteX192" fmla="*/ 371938 w 1477859"/>
                <a:gd name="connsiteY192" fmla="*/ 760917 h 2498874"/>
                <a:gd name="connsiteX193" fmla="*/ 375000 w 1477859"/>
                <a:gd name="connsiteY193" fmla="*/ 736525 h 2498874"/>
                <a:gd name="connsiteX194" fmla="*/ 368541 w 1477859"/>
                <a:gd name="connsiteY194" fmla="*/ 730138 h 2498874"/>
                <a:gd name="connsiteX195" fmla="*/ 364322 w 1477859"/>
                <a:gd name="connsiteY195" fmla="*/ 715944 h 2498874"/>
                <a:gd name="connsiteX196" fmla="*/ 364957 w 1477859"/>
                <a:gd name="connsiteY196" fmla="*/ 705559 h 2498874"/>
                <a:gd name="connsiteX197" fmla="*/ 366338 w 1477859"/>
                <a:gd name="connsiteY197" fmla="*/ 701451 h 2498874"/>
                <a:gd name="connsiteX198" fmla="*/ 372424 w 1477859"/>
                <a:gd name="connsiteY198" fmla="*/ 702086 h 2498874"/>
                <a:gd name="connsiteX199" fmla="*/ 374253 w 1477859"/>
                <a:gd name="connsiteY199" fmla="*/ 698350 h 2498874"/>
                <a:gd name="connsiteX200" fmla="*/ 367906 w 1477859"/>
                <a:gd name="connsiteY200" fmla="*/ 690880 h 2498874"/>
                <a:gd name="connsiteX201" fmla="*/ 359431 w 1477859"/>
                <a:gd name="connsiteY201" fmla="*/ 685725 h 2498874"/>
                <a:gd name="connsiteX202" fmla="*/ 355697 w 1477859"/>
                <a:gd name="connsiteY202" fmla="*/ 666824 h 2498874"/>
                <a:gd name="connsiteX203" fmla="*/ 353868 w 1477859"/>
                <a:gd name="connsiteY203" fmla="*/ 657113 h 2498874"/>
                <a:gd name="connsiteX204" fmla="*/ 357938 w 1477859"/>
                <a:gd name="connsiteY204" fmla="*/ 645683 h 2498874"/>
                <a:gd name="connsiteX205" fmla="*/ 358572 w 1477859"/>
                <a:gd name="connsiteY205" fmla="*/ 639557 h 2498874"/>
                <a:gd name="connsiteX206" fmla="*/ 364060 w 1477859"/>
                <a:gd name="connsiteY206" fmla="*/ 636830 h 2498874"/>
                <a:gd name="connsiteX207" fmla="*/ 370930 w 1477859"/>
                <a:gd name="connsiteY207" fmla="*/ 630405 h 2498874"/>
                <a:gd name="connsiteX208" fmla="*/ 375149 w 1477859"/>
                <a:gd name="connsiteY208" fmla="*/ 621852 h 2498874"/>
                <a:gd name="connsiteX209" fmla="*/ 377576 w 1477859"/>
                <a:gd name="connsiteY209" fmla="*/ 598842 h 2498874"/>
                <a:gd name="connsiteX210" fmla="*/ 385043 w 1477859"/>
                <a:gd name="connsiteY210" fmla="*/ 591073 h 2498874"/>
                <a:gd name="connsiteX211" fmla="*/ 393481 w 1477859"/>
                <a:gd name="connsiteY211" fmla="*/ 578672 h 2498874"/>
                <a:gd name="connsiteX212" fmla="*/ 397476 w 1477859"/>
                <a:gd name="connsiteY212" fmla="*/ 581436 h 2498874"/>
                <a:gd name="connsiteX213" fmla="*/ 404943 w 1477859"/>
                <a:gd name="connsiteY213" fmla="*/ 576094 h 2498874"/>
                <a:gd name="connsiteX214" fmla="*/ 410245 w 1477859"/>
                <a:gd name="connsiteY214" fmla="*/ 570940 h 2498874"/>
                <a:gd name="connsiteX215" fmla="*/ 414426 w 1477859"/>
                <a:gd name="connsiteY215" fmla="*/ 562834 h 2498874"/>
                <a:gd name="connsiteX216" fmla="*/ 406100 w 1477859"/>
                <a:gd name="connsiteY216" fmla="*/ 556260 h 2498874"/>
                <a:gd name="connsiteX217" fmla="*/ 411439 w 1477859"/>
                <a:gd name="connsiteY217" fmla="*/ 536874 h 2498874"/>
                <a:gd name="connsiteX218" fmla="*/ 407706 w 1477859"/>
                <a:gd name="connsiteY218" fmla="*/ 515582 h 2498874"/>
                <a:gd name="connsiteX219" fmla="*/ 407706 w 1477859"/>
                <a:gd name="connsiteY219" fmla="*/ 506095 h 2498874"/>
                <a:gd name="connsiteX220" fmla="*/ 408415 w 1477859"/>
                <a:gd name="connsiteY220" fmla="*/ 494889 h 2498874"/>
                <a:gd name="connsiteX221" fmla="*/ 423760 w 1477859"/>
                <a:gd name="connsiteY221" fmla="*/ 484654 h 2498874"/>
                <a:gd name="connsiteX222" fmla="*/ 428651 w 1477859"/>
                <a:gd name="connsiteY222" fmla="*/ 465231 h 2498874"/>
                <a:gd name="connsiteX223" fmla="*/ 433430 w 1477859"/>
                <a:gd name="connsiteY223" fmla="*/ 446554 h 2498874"/>
                <a:gd name="connsiteX224" fmla="*/ 445228 w 1477859"/>
                <a:gd name="connsiteY224" fmla="*/ 433555 h 2498874"/>
                <a:gd name="connsiteX225" fmla="*/ 448589 w 1477859"/>
                <a:gd name="connsiteY225" fmla="*/ 424404 h 2498874"/>
                <a:gd name="connsiteX226" fmla="*/ 457960 w 1477859"/>
                <a:gd name="connsiteY226" fmla="*/ 425412 h 2498874"/>
                <a:gd name="connsiteX227" fmla="*/ 458632 w 1477859"/>
                <a:gd name="connsiteY227" fmla="*/ 414543 h 2498874"/>
                <a:gd name="connsiteX228" fmla="*/ 469609 w 1477859"/>
                <a:gd name="connsiteY228" fmla="*/ 409537 h 2498874"/>
                <a:gd name="connsiteX229" fmla="*/ 471027 w 1477859"/>
                <a:gd name="connsiteY229" fmla="*/ 404943 h 2498874"/>
                <a:gd name="connsiteX230" fmla="*/ 476030 w 1477859"/>
                <a:gd name="connsiteY230" fmla="*/ 388844 h 2498874"/>
                <a:gd name="connsiteX231" fmla="*/ 485327 w 1477859"/>
                <a:gd name="connsiteY231" fmla="*/ 372745 h 2498874"/>
                <a:gd name="connsiteX232" fmla="*/ 486970 w 1477859"/>
                <a:gd name="connsiteY232" fmla="*/ 366245 h 2498874"/>
                <a:gd name="connsiteX233" fmla="*/ 495632 w 1477859"/>
                <a:gd name="connsiteY233" fmla="*/ 360530 h 2498874"/>
                <a:gd name="connsiteX234" fmla="*/ 495930 w 1477859"/>
                <a:gd name="connsiteY234" fmla="*/ 348690 h 2498874"/>
                <a:gd name="connsiteX235" fmla="*/ 500635 w 1477859"/>
                <a:gd name="connsiteY235" fmla="*/ 349175 h 2498874"/>
                <a:gd name="connsiteX236" fmla="*/ 507206 w 1477859"/>
                <a:gd name="connsiteY236" fmla="*/ 349847 h 2498874"/>
                <a:gd name="connsiteX237" fmla="*/ 516390 w 1477859"/>
                <a:gd name="connsiteY237" fmla="*/ 343684 h 2498874"/>
                <a:gd name="connsiteX238" fmla="*/ 532333 w 1477859"/>
                <a:gd name="connsiteY238" fmla="*/ 341107 h 2498874"/>
                <a:gd name="connsiteX239" fmla="*/ 533938 w 1477859"/>
                <a:gd name="connsiteY239" fmla="*/ 330349 h 2498874"/>
                <a:gd name="connsiteX240" fmla="*/ 526695 w 1477859"/>
                <a:gd name="connsiteY240" fmla="*/ 326614 h 2498874"/>
                <a:gd name="connsiteX241" fmla="*/ 523484 w 1477859"/>
                <a:gd name="connsiteY241" fmla="*/ 316790 h 2498874"/>
                <a:gd name="connsiteX242" fmla="*/ 518854 w 1477859"/>
                <a:gd name="connsiteY242" fmla="*/ 302073 h 2498874"/>
                <a:gd name="connsiteX243" fmla="*/ 520684 w 1477859"/>
                <a:gd name="connsiteY243" fmla="*/ 288962 h 2498874"/>
                <a:gd name="connsiteX244" fmla="*/ 530354 w 1477859"/>
                <a:gd name="connsiteY244" fmla="*/ 282836 h 2498874"/>
                <a:gd name="connsiteX245" fmla="*/ 533453 w 1477859"/>
                <a:gd name="connsiteY245" fmla="*/ 262292 h 2498874"/>
                <a:gd name="connsiteX246" fmla="*/ 527330 w 1477859"/>
                <a:gd name="connsiteY246" fmla="*/ 244064 h 2498874"/>
                <a:gd name="connsiteX247" fmla="*/ 527068 w 1477859"/>
                <a:gd name="connsiteY247" fmla="*/ 237378 h 2498874"/>
                <a:gd name="connsiteX248" fmla="*/ 528823 w 1477859"/>
                <a:gd name="connsiteY248" fmla="*/ 216198 h 2498874"/>
                <a:gd name="connsiteX249" fmla="*/ 541592 w 1477859"/>
                <a:gd name="connsiteY249" fmla="*/ 207570 h 2498874"/>
                <a:gd name="connsiteX250" fmla="*/ 541181 w 1477859"/>
                <a:gd name="connsiteY250" fmla="*/ 198045 h 2498874"/>
                <a:gd name="connsiteX251" fmla="*/ 531661 w 1477859"/>
                <a:gd name="connsiteY251" fmla="*/ 188968 h 2498874"/>
                <a:gd name="connsiteX252" fmla="*/ 534087 w 1477859"/>
                <a:gd name="connsiteY252" fmla="*/ 179705 h 2498874"/>
                <a:gd name="connsiteX253" fmla="*/ 548088 w 1477859"/>
                <a:gd name="connsiteY253" fmla="*/ 163643 h 2498874"/>
                <a:gd name="connsiteX254" fmla="*/ 557945 w 1477859"/>
                <a:gd name="connsiteY254" fmla="*/ 164652 h 2498874"/>
                <a:gd name="connsiteX255" fmla="*/ 560372 w 1477859"/>
                <a:gd name="connsiteY255" fmla="*/ 159684 h 2498874"/>
                <a:gd name="connsiteX256" fmla="*/ 569071 w 1477859"/>
                <a:gd name="connsiteY256" fmla="*/ 158227 h 2498874"/>
                <a:gd name="connsiteX257" fmla="*/ 615442 w 1477859"/>
                <a:gd name="connsiteY257" fmla="*/ 141754 h 2498874"/>
                <a:gd name="connsiteX258" fmla="*/ 626120 w 1477859"/>
                <a:gd name="connsiteY258" fmla="*/ 116728 h 2498874"/>
                <a:gd name="connsiteX259" fmla="*/ 631347 w 1477859"/>
                <a:gd name="connsiteY259" fmla="*/ 107801 h 2498874"/>
                <a:gd name="connsiteX260" fmla="*/ 641614 w 1477859"/>
                <a:gd name="connsiteY260" fmla="*/ 84641 h 2498874"/>
                <a:gd name="connsiteX261" fmla="*/ 642921 w 1477859"/>
                <a:gd name="connsiteY261" fmla="*/ 71979 h 2498874"/>
                <a:gd name="connsiteX262" fmla="*/ 632392 w 1477859"/>
                <a:gd name="connsiteY262" fmla="*/ 57038 h 2498874"/>
                <a:gd name="connsiteX263" fmla="*/ 641988 w 1477859"/>
                <a:gd name="connsiteY263" fmla="*/ 47102 h 2498874"/>
                <a:gd name="connsiteX264" fmla="*/ 639785 w 1477859"/>
                <a:gd name="connsiteY264" fmla="*/ 36419 h 2498874"/>
                <a:gd name="connsiteX265" fmla="*/ 652516 w 1477859"/>
                <a:gd name="connsiteY265" fmla="*/ 37278 h 2498874"/>
                <a:gd name="connsiteX266" fmla="*/ 656661 w 1477859"/>
                <a:gd name="connsiteY266" fmla="*/ 33916 h 2498874"/>
                <a:gd name="connsiteX267" fmla="*/ 663269 w 1477859"/>
                <a:gd name="connsiteY267" fmla="*/ 25138 h 2498874"/>
                <a:gd name="connsiteX268" fmla="*/ 688732 w 1477859"/>
                <a:gd name="connsiteY268" fmla="*/ 13074 h 2498874"/>
                <a:gd name="connsiteX269" fmla="*/ 704376 w 1477859"/>
                <a:gd name="connsiteY269" fmla="*/ 0 h 2498874"/>
                <a:gd name="connsiteX270" fmla="*/ 712328 w 1477859"/>
                <a:gd name="connsiteY270" fmla="*/ 859 h 2498874"/>
                <a:gd name="connsiteX271" fmla="*/ 716062 w 1477859"/>
                <a:gd name="connsiteY271" fmla="*/ 6910 h 2498874"/>
                <a:gd name="connsiteX272" fmla="*/ 725657 w 1477859"/>
                <a:gd name="connsiteY272" fmla="*/ 10309 h 2498874"/>
                <a:gd name="connsiteX273" fmla="*/ 730137 w 1477859"/>
                <a:gd name="connsiteY273" fmla="*/ 17444 h 2498874"/>
                <a:gd name="connsiteX274" fmla="*/ 765233 w 1477859"/>
                <a:gd name="connsiteY274" fmla="*/ 22075 h 2498874"/>
                <a:gd name="connsiteX275" fmla="*/ 782893 w 1477859"/>
                <a:gd name="connsiteY275" fmla="*/ 25811 h 2498874"/>
                <a:gd name="connsiteX276" fmla="*/ 796632 w 1477859"/>
                <a:gd name="connsiteY276" fmla="*/ 25811 h 2498874"/>
                <a:gd name="connsiteX277" fmla="*/ 806974 w 1477859"/>
                <a:gd name="connsiteY277" fmla="*/ 44935 h 2498874"/>
                <a:gd name="connsiteX278" fmla="*/ 813135 w 1477859"/>
                <a:gd name="connsiteY278" fmla="*/ 54124 h 2498874"/>
                <a:gd name="connsiteX279" fmla="*/ 811604 w 1477859"/>
                <a:gd name="connsiteY279" fmla="*/ 68692 h 2498874"/>
                <a:gd name="connsiteX280" fmla="*/ 816271 w 1477859"/>
                <a:gd name="connsiteY280" fmla="*/ 82961 h 2498874"/>
                <a:gd name="connsiteX281" fmla="*/ 823738 w 1477859"/>
                <a:gd name="connsiteY281" fmla="*/ 66189 h 2498874"/>
                <a:gd name="connsiteX282" fmla="*/ 847894 w 1477859"/>
                <a:gd name="connsiteY282" fmla="*/ 25960 h 2498874"/>
                <a:gd name="connsiteX283" fmla="*/ 860663 w 1477859"/>
                <a:gd name="connsiteY283" fmla="*/ 26371 h 2498874"/>
                <a:gd name="connsiteX284" fmla="*/ 864733 w 1477859"/>
                <a:gd name="connsiteY284" fmla="*/ 28239 h 2498874"/>
                <a:gd name="connsiteX285" fmla="*/ 875261 w 1477859"/>
                <a:gd name="connsiteY285" fmla="*/ 27417 h 2498874"/>
                <a:gd name="connsiteX286" fmla="*/ 923014 w 1477859"/>
                <a:gd name="connsiteY286" fmla="*/ 33879 h 2498874"/>
                <a:gd name="connsiteX287" fmla="*/ 929921 w 1477859"/>
                <a:gd name="connsiteY287" fmla="*/ 49306 h 2498874"/>
                <a:gd name="connsiteX288" fmla="*/ 941121 w 1477859"/>
                <a:gd name="connsiteY288" fmla="*/ 66189 h 2498874"/>
                <a:gd name="connsiteX289" fmla="*/ 956392 w 1477859"/>
                <a:gd name="connsiteY289" fmla="*/ 69925 h 2498874"/>
                <a:gd name="connsiteX290" fmla="*/ 954712 w 1477859"/>
                <a:gd name="connsiteY290" fmla="*/ 86136 h 2498874"/>
                <a:gd name="connsiteX291" fmla="*/ 965166 w 1477859"/>
                <a:gd name="connsiteY291" fmla="*/ 95063 h 2498874"/>
                <a:gd name="connsiteX292" fmla="*/ 963597 w 1477859"/>
                <a:gd name="connsiteY292" fmla="*/ 110004 h 2498874"/>
                <a:gd name="connsiteX293" fmla="*/ 989956 w 1477859"/>
                <a:gd name="connsiteY293" fmla="*/ 137010 h 2498874"/>
                <a:gd name="connsiteX294" fmla="*/ 995557 w 1477859"/>
                <a:gd name="connsiteY294" fmla="*/ 144705 h 2498874"/>
                <a:gd name="connsiteX295" fmla="*/ 1001195 w 1477859"/>
                <a:gd name="connsiteY295" fmla="*/ 145303 h 2498874"/>
                <a:gd name="connsiteX296" fmla="*/ 1014598 w 1477859"/>
                <a:gd name="connsiteY296" fmla="*/ 153110 h 2498874"/>
                <a:gd name="connsiteX297" fmla="*/ 1023185 w 1477859"/>
                <a:gd name="connsiteY297" fmla="*/ 173243 h 2498874"/>
                <a:gd name="connsiteX298" fmla="*/ 1051710 w 1477859"/>
                <a:gd name="connsiteY298" fmla="*/ 186242 h 2498874"/>
                <a:gd name="connsiteX299" fmla="*/ 1072655 w 1477859"/>
                <a:gd name="connsiteY299" fmla="*/ 196962 h 2498874"/>
                <a:gd name="connsiteX300" fmla="*/ 1080869 w 1477859"/>
                <a:gd name="connsiteY300" fmla="*/ 186428 h 2498874"/>
                <a:gd name="connsiteX301" fmla="*/ 1115367 w 1477859"/>
                <a:gd name="connsiteY301" fmla="*/ 210745 h 2498874"/>
                <a:gd name="connsiteX302" fmla="*/ 1121117 w 1477859"/>
                <a:gd name="connsiteY302" fmla="*/ 223445 h 2498874"/>
                <a:gd name="connsiteX303" fmla="*/ 1162186 w 1477859"/>
                <a:gd name="connsiteY303" fmla="*/ 254112 h 2498874"/>
                <a:gd name="connsiteX304" fmla="*/ 1181190 w 1477859"/>
                <a:gd name="connsiteY304" fmla="*/ 263226 h 2498874"/>
                <a:gd name="connsiteX305" fmla="*/ 1207698 w 1477859"/>
                <a:gd name="connsiteY305" fmla="*/ 275254 h 2498874"/>
                <a:gd name="connsiteX306" fmla="*/ 1219907 w 1477859"/>
                <a:gd name="connsiteY306" fmla="*/ 280819 h 2498874"/>
                <a:gd name="connsiteX307" fmla="*/ 1218526 w 1477859"/>
                <a:gd name="connsiteY307" fmla="*/ 294229 h 2498874"/>
                <a:gd name="connsiteX308" fmla="*/ 1230137 w 1477859"/>
                <a:gd name="connsiteY308" fmla="*/ 305435 h 2498874"/>
                <a:gd name="connsiteX309" fmla="*/ 1222409 w 1477859"/>
                <a:gd name="connsiteY309" fmla="*/ 318172 h 2498874"/>
                <a:gd name="connsiteX310" fmla="*/ 1211656 w 1477859"/>
                <a:gd name="connsiteY310" fmla="*/ 325643 h 2498874"/>
                <a:gd name="connsiteX311" fmla="*/ 1208669 w 1477859"/>
                <a:gd name="connsiteY311" fmla="*/ 347419 h 2498874"/>
                <a:gd name="connsiteX312" fmla="*/ 1189665 w 1477859"/>
                <a:gd name="connsiteY312" fmla="*/ 351827 h 2498874"/>
                <a:gd name="connsiteX313" fmla="*/ 1180257 w 1477859"/>
                <a:gd name="connsiteY313" fmla="*/ 373641 h 2498874"/>
                <a:gd name="connsiteX314" fmla="*/ 1179211 w 1477859"/>
                <a:gd name="connsiteY314" fmla="*/ 390637 h 2498874"/>
                <a:gd name="connsiteX315" fmla="*/ 1148559 w 1477859"/>
                <a:gd name="connsiteY315" fmla="*/ 418016 h 2498874"/>
                <a:gd name="connsiteX316" fmla="*/ 1148559 w 1477859"/>
                <a:gd name="connsiteY316" fmla="*/ 430866 h 2498874"/>
                <a:gd name="connsiteX317" fmla="*/ 1209304 w 1477859"/>
                <a:gd name="connsiteY317" fmla="*/ 442072 h 2498874"/>
                <a:gd name="connsiteX318" fmla="*/ 1236372 w 1477859"/>
                <a:gd name="connsiteY318" fmla="*/ 455631 h 2498874"/>
                <a:gd name="connsiteX319" fmla="*/ 1253883 w 1477859"/>
                <a:gd name="connsiteY319" fmla="*/ 458171 h 2498874"/>
                <a:gd name="connsiteX320" fmla="*/ 1258214 w 1477859"/>
                <a:gd name="connsiteY320" fmla="*/ 450700 h 2498874"/>
                <a:gd name="connsiteX321" fmla="*/ 1274194 w 1477859"/>
                <a:gd name="connsiteY321" fmla="*/ 454436 h 2498874"/>
                <a:gd name="connsiteX322" fmla="*/ 1280130 w 1477859"/>
                <a:gd name="connsiteY322" fmla="*/ 465641 h 2498874"/>
                <a:gd name="connsiteX323" fmla="*/ 1291331 w 1477859"/>
                <a:gd name="connsiteY323" fmla="*/ 466837 h 2498874"/>
                <a:gd name="connsiteX324" fmla="*/ 1296035 w 1477859"/>
                <a:gd name="connsiteY324" fmla="*/ 455930 h 2498874"/>
                <a:gd name="connsiteX325" fmla="*/ 1312724 w 1477859"/>
                <a:gd name="connsiteY325" fmla="*/ 446293 h 2498874"/>
                <a:gd name="connsiteX326" fmla="*/ 1324559 w 1477859"/>
                <a:gd name="connsiteY326" fmla="*/ 455369 h 2498874"/>
                <a:gd name="connsiteX327" fmla="*/ 1337253 w 1477859"/>
                <a:gd name="connsiteY327" fmla="*/ 456714 h 2498874"/>
                <a:gd name="connsiteX328" fmla="*/ 1343190 w 1477859"/>
                <a:gd name="connsiteY328" fmla="*/ 440951 h 2498874"/>
                <a:gd name="connsiteX329" fmla="*/ 1395945 w 1477859"/>
                <a:gd name="connsiteY329" fmla="*/ 413011 h 2498874"/>
                <a:gd name="connsiteX330" fmla="*/ 1410880 w 1477859"/>
                <a:gd name="connsiteY330" fmla="*/ 393214 h 2498874"/>
                <a:gd name="connsiteX331" fmla="*/ 1413232 w 1477859"/>
                <a:gd name="connsiteY331" fmla="*/ 370802 h 2498874"/>
                <a:gd name="connsiteX332" fmla="*/ 1416517 w 1477859"/>
                <a:gd name="connsiteY332" fmla="*/ 339800 h 2498874"/>
                <a:gd name="connsiteX333" fmla="*/ 1447580 w 1477859"/>
                <a:gd name="connsiteY333" fmla="*/ 335205 h 2498874"/>
                <a:gd name="connsiteX334" fmla="*/ 1454450 w 1477859"/>
                <a:gd name="connsiteY334" fmla="*/ 344506 h 2498874"/>
                <a:gd name="connsiteX335" fmla="*/ 1465651 w 1477859"/>
                <a:gd name="connsiteY335" fmla="*/ 345664 h 2498874"/>
                <a:gd name="connsiteX336" fmla="*/ 1469384 w 1477859"/>
                <a:gd name="connsiteY336" fmla="*/ 371811 h 2498874"/>
                <a:gd name="connsiteX337" fmla="*/ 1477860 w 1477859"/>
                <a:gd name="connsiteY337" fmla="*/ 386229 h 2498874"/>
                <a:gd name="connsiteX338" fmla="*/ 1467256 w 1477859"/>
                <a:gd name="connsiteY338" fmla="*/ 405765 h 2498874"/>
                <a:gd name="connsiteX339" fmla="*/ 1469459 w 1477859"/>
                <a:gd name="connsiteY339" fmla="*/ 432360 h 2498874"/>
                <a:gd name="connsiteX340" fmla="*/ 1471849 w 1477859"/>
                <a:gd name="connsiteY340" fmla="*/ 443304 h 2498874"/>
                <a:gd name="connsiteX341" fmla="*/ 1457288 w 1477859"/>
                <a:gd name="connsiteY341" fmla="*/ 453166 h 2498874"/>
                <a:gd name="connsiteX342" fmla="*/ 1428838 w 1477859"/>
                <a:gd name="connsiteY342" fmla="*/ 466575 h 2498874"/>
                <a:gd name="connsiteX343" fmla="*/ 1405540 w 1477859"/>
                <a:gd name="connsiteY343" fmla="*/ 471244 h 2498874"/>
                <a:gd name="connsiteX344" fmla="*/ 1378547 w 1477859"/>
                <a:gd name="connsiteY344" fmla="*/ 491191 h 2498874"/>
                <a:gd name="connsiteX345" fmla="*/ 1374104 w 1477859"/>
                <a:gd name="connsiteY345" fmla="*/ 492872 h 2498874"/>
                <a:gd name="connsiteX346" fmla="*/ 1345729 w 1477859"/>
                <a:gd name="connsiteY346" fmla="*/ 511959 h 2498874"/>
                <a:gd name="connsiteX347" fmla="*/ 1329637 w 1477859"/>
                <a:gd name="connsiteY347" fmla="*/ 515956 h 2498874"/>
                <a:gd name="connsiteX348" fmla="*/ 1329637 w 1477859"/>
                <a:gd name="connsiteY348" fmla="*/ 528095 h 2498874"/>
                <a:gd name="connsiteX349" fmla="*/ 1325493 w 1477859"/>
                <a:gd name="connsiteY349" fmla="*/ 533362 h 2498874"/>
                <a:gd name="connsiteX350" fmla="*/ 1309812 w 1477859"/>
                <a:gd name="connsiteY350" fmla="*/ 540273 h 2498874"/>
                <a:gd name="connsiteX351" fmla="*/ 1297379 w 1477859"/>
                <a:gd name="connsiteY351" fmla="*/ 550358 h 2498874"/>
                <a:gd name="connsiteX352" fmla="*/ 1289725 w 1477859"/>
                <a:gd name="connsiteY352" fmla="*/ 562348 h 2498874"/>
                <a:gd name="connsiteX353" fmla="*/ 1278524 w 1477859"/>
                <a:gd name="connsiteY353" fmla="*/ 566868 h 2498874"/>
                <a:gd name="connsiteX354" fmla="*/ 1231817 w 1477859"/>
                <a:gd name="connsiteY354" fmla="*/ 618266 h 2498874"/>
                <a:gd name="connsiteX355" fmla="*/ 1211917 w 1477859"/>
                <a:gd name="connsiteY355" fmla="*/ 624691 h 2498874"/>
                <a:gd name="connsiteX356" fmla="*/ 1210125 w 1477859"/>
                <a:gd name="connsiteY356" fmla="*/ 635187 h 2498874"/>
                <a:gd name="connsiteX357" fmla="*/ 1199223 w 1477859"/>
                <a:gd name="connsiteY357" fmla="*/ 644039 h 2498874"/>
                <a:gd name="connsiteX358" fmla="*/ 1185110 w 1477859"/>
                <a:gd name="connsiteY358" fmla="*/ 663201 h 2498874"/>
                <a:gd name="connsiteX359" fmla="*/ 1176785 w 1477859"/>
                <a:gd name="connsiteY359" fmla="*/ 687966 h 2498874"/>
                <a:gd name="connsiteX360" fmla="*/ 1168608 w 1477859"/>
                <a:gd name="connsiteY360" fmla="*/ 718446 h 2498874"/>
                <a:gd name="connsiteX361" fmla="*/ 1162335 w 1477859"/>
                <a:gd name="connsiteY361" fmla="*/ 730623 h 2498874"/>
                <a:gd name="connsiteX362" fmla="*/ 1154010 w 1477859"/>
                <a:gd name="connsiteY362" fmla="*/ 735442 h 2498874"/>
                <a:gd name="connsiteX363" fmla="*/ 1152442 w 1477859"/>
                <a:gd name="connsiteY363" fmla="*/ 750383 h 2498874"/>
                <a:gd name="connsiteX364" fmla="*/ 1142660 w 1477859"/>
                <a:gd name="connsiteY364" fmla="*/ 775708 h 2498874"/>
                <a:gd name="connsiteX365" fmla="*/ 1145236 w 1477859"/>
                <a:gd name="connsiteY365" fmla="*/ 798755 h 2498874"/>
                <a:gd name="connsiteX366" fmla="*/ 1141278 w 1477859"/>
                <a:gd name="connsiteY366" fmla="*/ 816162 h 2498874"/>
                <a:gd name="connsiteX367" fmla="*/ 1134073 w 1477859"/>
                <a:gd name="connsiteY367" fmla="*/ 816834 h 2498874"/>
                <a:gd name="connsiteX368" fmla="*/ 1133027 w 1477859"/>
                <a:gd name="connsiteY368" fmla="*/ 860873 h 2498874"/>
                <a:gd name="connsiteX369" fmla="*/ 1119512 w 1477859"/>
                <a:gd name="connsiteY369" fmla="*/ 867298 h 2498874"/>
                <a:gd name="connsiteX370" fmla="*/ 1105697 w 1477859"/>
                <a:gd name="connsiteY370" fmla="*/ 897180 h 2498874"/>
                <a:gd name="connsiteX371" fmla="*/ 1103830 w 1477859"/>
                <a:gd name="connsiteY371" fmla="*/ 908386 h 2498874"/>
                <a:gd name="connsiteX372" fmla="*/ 1112604 w 1477859"/>
                <a:gd name="connsiteY372" fmla="*/ 926390 h 2498874"/>
                <a:gd name="connsiteX373" fmla="*/ 1116338 w 1477859"/>
                <a:gd name="connsiteY373" fmla="*/ 939613 h 2498874"/>
                <a:gd name="connsiteX374" fmla="*/ 1104054 w 1477859"/>
                <a:gd name="connsiteY374" fmla="*/ 934757 h 2498874"/>
                <a:gd name="connsiteX375" fmla="*/ 1106967 w 1477859"/>
                <a:gd name="connsiteY375" fmla="*/ 954293 h 2498874"/>
                <a:gd name="connsiteX376" fmla="*/ 1096699 w 1477859"/>
                <a:gd name="connsiteY376" fmla="*/ 950371 h 2498874"/>
                <a:gd name="connsiteX377" fmla="*/ 1101217 w 1477859"/>
                <a:gd name="connsiteY377" fmla="*/ 961577 h 2498874"/>
                <a:gd name="connsiteX378" fmla="*/ 1097222 w 1477859"/>
                <a:gd name="connsiteY378" fmla="*/ 972559 h 2498874"/>
                <a:gd name="connsiteX379" fmla="*/ 1120520 w 1477859"/>
                <a:gd name="connsiteY379" fmla="*/ 994970 h 2498874"/>
                <a:gd name="connsiteX380" fmla="*/ 1135827 w 1477859"/>
                <a:gd name="connsiteY380" fmla="*/ 1005130 h 2498874"/>
                <a:gd name="connsiteX381" fmla="*/ 1152703 w 1477859"/>
                <a:gd name="connsiteY381" fmla="*/ 1014020 h 2498874"/>
                <a:gd name="connsiteX382" fmla="*/ 1162858 w 1477859"/>
                <a:gd name="connsiteY382" fmla="*/ 1025749 h 2498874"/>
                <a:gd name="connsiteX383" fmla="*/ 1177793 w 1477859"/>
                <a:gd name="connsiteY383" fmla="*/ 1045135 h 2498874"/>
                <a:gd name="connsiteX384" fmla="*/ 1179062 w 1477859"/>
                <a:gd name="connsiteY384" fmla="*/ 1060076 h 2498874"/>
                <a:gd name="connsiteX385" fmla="*/ 1168944 w 1477859"/>
                <a:gd name="connsiteY385" fmla="*/ 1068294 h 2498874"/>
                <a:gd name="connsiteX386" fmla="*/ 1161738 w 1477859"/>
                <a:gd name="connsiteY386" fmla="*/ 1082488 h 2498874"/>
                <a:gd name="connsiteX387" fmla="*/ 1159647 w 1477859"/>
                <a:gd name="connsiteY387" fmla="*/ 1095823 h 2498874"/>
                <a:gd name="connsiteX388" fmla="*/ 1166704 w 1477859"/>
                <a:gd name="connsiteY388" fmla="*/ 1116479 h 2498874"/>
                <a:gd name="connsiteX389" fmla="*/ 1176822 w 1477859"/>
                <a:gd name="connsiteY389" fmla="*/ 1121821 h 2498874"/>
                <a:gd name="connsiteX390" fmla="*/ 1191010 w 1477859"/>
                <a:gd name="connsiteY390" fmla="*/ 1129030 h 2498874"/>
                <a:gd name="connsiteX391" fmla="*/ 1199335 w 1477859"/>
                <a:gd name="connsiteY391" fmla="*/ 1131309 h 2498874"/>
                <a:gd name="connsiteX392" fmla="*/ 1195602 w 1477859"/>
                <a:gd name="connsiteY392" fmla="*/ 1180801 h 2498874"/>
                <a:gd name="connsiteX393" fmla="*/ 1174134 w 1477859"/>
                <a:gd name="connsiteY393" fmla="*/ 1202017 h 2498874"/>
                <a:gd name="connsiteX394" fmla="*/ 1163904 w 1477859"/>
                <a:gd name="connsiteY394" fmla="*/ 1218042 h 2498874"/>
                <a:gd name="connsiteX395" fmla="*/ 1158229 w 1477859"/>
                <a:gd name="connsiteY395" fmla="*/ 1224579 h 2498874"/>
                <a:gd name="connsiteX396" fmla="*/ 1151210 w 1477859"/>
                <a:gd name="connsiteY396" fmla="*/ 1223831 h 2498874"/>
                <a:gd name="connsiteX397" fmla="*/ 1144601 w 1477859"/>
                <a:gd name="connsiteY397" fmla="*/ 1232423 h 2498874"/>
                <a:gd name="connsiteX398" fmla="*/ 1136761 w 1477859"/>
                <a:gd name="connsiteY398" fmla="*/ 1239408 h 2498874"/>
                <a:gd name="connsiteX399" fmla="*/ 1137321 w 1477859"/>
                <a:gd name="connsiteY399" fmla="*/ 1254349 h 2498874"/>
                <a:gd name="connsiteX400" fmla="*/ 1125821 w 1477859"/>
                <a:gd name="connsiteY400" fmla="*/ 1268805 h 2498874"/>
                <a:gd name="connsiteX401" fmla="*/ 1095169 w 1477859"/>
                <a:gd name="connsiteY401" fmla="*/ 1282700 h 2498874"/>
                <a:gd name="connsiteX402" fmla="*/ 1060670 w 1477859"/>
                <a:gd name="connsiteY402" fmla="*/ 1292598 h 2498874"/>
                <a:gd name="connsiteX403" fmla="*/ 1029122 w 1477859"/>
                <a:gd name="connsiteY403" fmla="*/ 1301376 h 2498874"/>
                <a:gd name="connsiteX404" fmla="*/ 978905 w 1477859"/>
                <a:gd name="connsiteY404" fmla="*/ 1311798 h 2498874"/>
                <a:gd name="connsiteX405" fmla="*/ 953629 w 1477859"/>
                <a:gd name="connsiteY405" fmla="*/ 1308399 h 2498874"/>
                <a:gd name="connsiteX406" fmla="*/ 930443 w 1477859"/>
                <a:gd name="connsiteY406" fmla="*/ 1312396 h 2498874"/>
                <a:gd name="connsiteX407" fmla="*/ 896841 w 1477859"/>
                <a:gd name="connsiteY407" fmla="*/ 1311723 h 2498874"/>
                <a:gd name="connsiteX408" fmla="*/ 867906 w 1477859"/>
                <a:gd name="connsiteY408" fmla="*/ 1309407 h 2498874"/>
                <a:gd name="connsiteX409" fmla="*/ 844758 w 1477859"/>
                <a:gd name="connsiteY409" fmla="*/ 1306232 h 2498874"/>
                <a:gd name="connsiteX410" fmla="*/ 831765 w 1477859"/>
                <a:gd name="connsiteY410" fmla="*/ 1294205 h 2498874"/>
                <a:gd name="connsiteX411" fmla="*/ 812164 w 1477859"/>
                <a:gd name="connsiteY411" fmla="*/ 1284306 h 2498874"/>
                <a:gd name="connsiteX412" fmla="*/ 817951 w 1477859"/>
                <a:gd name="connsiteY412" fmla="*/ 1297006 h 2498874"/>
                <a:gd name="connsiteX413" fmla="*/ 817652 w 1477859"/>
                <a:gd name="connsiteY413" fmla="*/ 1313367 h 2498874"/>
                <a:gd name="connsiteX414" fmla="*/ 818436 w 1477859"/>
                <a:gd name="connsiteY414" fmla="*/ 1326253 h 2498874"/>
                <a:gd name="connsiteX415" fmla="*/ 827285 w 1477859"/>
                <a:gd name="connsiteY415" fmla="*/ 1343585 h 2498874"/>
                <a:gd name="connsiteX416" fmla="*/ 825605 w 1477859"/>
                <a:gd name="connsiteY416" fmla="*/ 1373468 h 2498874"/>
                <a:gd name="connsiteX417" fmla="*/ 809737 w 1477859"/>
                <a:gd name="connsiteY417" fmla="*/ 1375373 h 2498874"/>
                <a:gd name="connsiteX418" fmla="*/ 809252 w 1477859"/>
                <a:gd name="connsiteY418" fmla="*/ 1400250 h 2498874"/>
                <a:gd name="connsiteX419" fmla="*/ 801262 w 1477859"/>
                <a:gd name="connsiteY419" fmla="*/ 1408654 h 2498874"/>
                <a:gd name="connsiteX420" fmla="*/ 810969 w 1477859"/>
                <a:gd name="connsiteY420" fmla="*/ 1438163 h 2498874"/>
                <a:gd name="connsiteX421" fmla="*/ 807870 w 1477859"/>
                <a:gd name="connsiteY421" fmla="*/ 1454225 h 2498874"/>
                <a:gd name="connsiteX422" fmla="*/ 796259 w 1477859"/>
                <a:gd name="connsiteY422" fmla="*/ 1463002 h 2498874"/>
                <a:gd name="connsiteX423" fmla="*/ 782295 w 1477859"/>
                <a:gd name="connsiteY423" fmla="*/ 1467223 h 2498874"/>
                <a:gd name="connsiteX424" fmla="*/ 774231 w 1477859"/>
                <a:gd name="connsiteY424" fmla="*/ 1469203 h 2498874"/>
                <a:gd name="connsiteX425" fmla="*/ 769116 w 1477859"/>
                <a:gd name="connsiteY425" fmla="*/ 1463712 h 2498874"/>
                <a:gd name="connsiteX426" fmla="*/ 766913 w 1477859"/>
                <a:gd name="connsiteY426" fmla="*/ 1471183 h 2498874"/>
                <a:gd name="connsiteX427" fmla="*/ 748954 w 1477859"/>
                <a:gd name="connsiteY427" fmla="*/ 1476151 h 2498874"/>
                <a:gd name="connsiteX428" fmla="*/ 727561 w 1477859"/>
                <a:gd name="connsiteY428" fmla="*/ 1476749 h 2498874"/>
                <a:gd name="connsiteX429" fmla="*/ 710013 w 1477859"/>
                <a:gd name="connsiteY429" fmla="*/ 1474208 h 2498874"/>
                <a:gd name="connsiteX430" fmla="*/ 690561 w 1477859"/>
                <a:gd name="connsiteY430" fmla="*/ 1463002 h 2498874"/>
                <a:gd name="connsiteX431" fmla="*/ 662074 w 1477859"/>
                <a:gd name="connsiteY431" fmla="*/ 1449331 h 2498874"/>
                <a:gd name="connsiteX432" fmla="*/ 641278 w 1477859"/>
                <a:gd name="connsiteY432" fmla="*/ 1437154 h 2498874"/>
                <a:gd name="connsiteX433" fmla="*/ 632915 w 1477859"/>
                <a:gd name="connsiteY433" fmla="*/ 1435585 h 2498874"/>
                <a:gd name="connsiteX434" fmla="*/ 624925 w 1477859"/>
                <a:gd name="connsiteY434" fmla="*/ 1443990 h 2498874"/>
                <a:gd name="connsiteX435" fmla="*/ 618018 w 1477859"/>
                <a:gd name="connsiteY435" fmla="*/ 1455382 h 2498874"/>
                <a:gd name="connsiteX436" fmla="*/ 621752 w 1477859"/>
                <a:gd name="connsiteY436" fmla="*/ 1473574 h 2498874"/>
                <a:gd name="connsiteX437" fmla="*/ 623394 w 1477859"/>
                <a:gd name="connsiteY437" fmla="*/ 1498936 h 2498874"/>
                <a:gd name="connsiteX438" fmla="*/ 623394 w 1477859"/>
                <a:gd name="connsiteY438" fmla="*/ 1518621 h 2498874"/>
                <a:gd name="connsiteX439" fmla="*/ 615442 w 1477859"/>
                <a:gd name="connsiteY439" fmla="*/ 1533562 h 2498874"/>
                <a:gd name="connsiteX440" fmla="*/ 618093 w 1477859"/>
                <a:gd name="connsiteY440" fmla="*/ 1548802 h 2498874"/>
                <a:gd name="connsiteX441" fmla="*/ 629555 w 1477859"/>
                <a:gd name="connsiteY441" fmla="*/ 1555003 h 2498874"/>
                <a:gd name="connsiteX442" fmla="*/ 649380 w 1477859"/>
                <a:gd name="connsiteY442" fmla="*/ 1562809 h 2498874"/>
                <a:gd name="connsiteX443" fmla="*/ 645647 w 1477859"/>
                <a:gd name="connsiteY443" fmla="*/ 1570280 h 2498874"/>
                <a:gd name="connsiteX444" fmla="*/ 644751 w 1477859"/>
                <a:gd name="connsiteY444" fmla="*/ 1578722 h 2498874"/>
                <a:gd name="connsiteX445" fmla="*/ 665397 w 1477859"/>
                <a:gd name="connsiteY445" fmla="*/ 1578722 h 2498874"/>
                <a:gd name="connsiteX446" fmla="*/ 674022 w 1477859"/>
                <a:gd name="connsiteY446" fmla="*/ 1578199 h 2498874"/>
                <a:gd name="connsiteX447" fmla="*/ 677419 w 1477859"/>
                <a:gd name="connsiteY447" fmla="*/ 1572858 h 2498874"/>
                <a:gd name="connsiteX448" fmla="*/ 676112 w 1477859"/>
                <a:gd name="connsiteY448" fmla="*/ 1564901 h 2498874"/>
                <a:gd name="connsiteX449" fmla="*/ 663642 w 1477859"/>
                <a:gd name="connsiteY449" fmla="*/ 1561465 h 2498874"/>
                <a:gd name="connsiteX450" fmla="*/ 673798 w 1477859"/>
                <a:gd name="connsiteY450" fmla="*/ 1559672 h 2498874"/>
                <a:gd name="connsiteX451" fmla="*/ 687948 w 1477859"/>
                <a:gd name="connsiteY451" fmla="*/ 1554032 h 2498874"/>
                <a:gd name="connsiteX452" fmla="*/ 696199 w 1477859"/>
                <a:gd name="connsiteY452" fmla="*/ 1549923 h 2498874"/>
                <a:gd name="connsiteX453" fmla="*/ 709267 w 1477859"/>
                <a:gd name="connsiteY453" fmla="*/ 1567665 h 2498874"/>
                <a:gd name="connsiteX454" fmla="*/ 707960 w 1477859"/>
                <a:gd name="connsiteY454" fmla="*/ 1580366 h 2498874"/>
                <a:gd name="connsiteX455" fmla="*/ 702210 w 1477859"/>
                <a:gd name="connsiteY455" fmla="*/ 1574053 h 2498874"/>
                <a:gd name="connsiteX456" fmla="*/ 699746 w 1477859"/>
                <a:gd name="connsiteY456" fmla="*/ 1583765 h 2498874"/>
                <a:gd name="connsiteX457" fmla="*/ 705944 w 1477859"/>
                <a:gd name="connsiteY457" fmla="*/ 1599378 h 2498874"/>
                <a:gd name="connsiteX458" fmla="*/ 698066 w 1477859"/>
                <a:gd name="connsiteY458" fmla="*/ 1613498 h 2498874"/>
                <a:gd name="connsiteX459" fmla="*/ 691457 w 1477859"/>
                <a:gd name="connsiteY459" fmla="*/ 1622088 h 2498874"/>
                <a:gd name="connsiteX460" fmla="*/ 669056 w 1477859"/>
                <a:gd name="connsiteY460" fmla="*/ 1613311 h 2498874"/>
                <a:gd name="connsiteX461" fmla="*/ 664240 w 1477859"/>
                <a:gd name="connsiteY461" fmla="*/ 1604944 h 2498874"/>
                <a:gd name="connsiteX462" fmla="*/ 661178 w 1477859"/>
                <a:gd name="connsiteY462" fmla="*/ 1593252 h 2498874"/>
                <a:gd name="connsiteX463" fmla="*/ 653263 w 1477859"/>
                <a:gd name="connsiteY463" fmla="*/ 1587425 h 2498874"/>
                <a:gd name="connsiteX464" fmla="*/ 645796 w 1477859"/>
                <a:gd name="connsiteY464" fmla="*/ 1584474 h 2498874"/>
                <a:gd name="connsiteX465" fmla="*/ 634222 w 1477859"/>
                <a:gd name="connsiteY465" fmla="*/ 1586118 h 2498874"/>
                <a:gd name="connsiteX466" fmla="*/ 627725 w 1477859"/>
                <a:gd name="connsiteY466" fmla="*/ 1593999 h 2498874"/>
                <a:gd name="connsiteX467" fmla="*/ 616263 w 1477859"/>
                <a:gd name="connsiteY467" fmla="*/ 1601470 h 2498874"/>
                <a:gd name="connsiteX468" fmla="*/ 614807 w 1477859"/>
                <a:gd name="connsiteY468" fmla="*/ 1608455 h 2498874"/>
                <a:gd name="connsiteX469" fmla="*/ 626344 w 1477859"/>
                <a:gd name="connsiteY469" fmla="*/ 1613946 h 2498874"/>
                <a:gd name="connsiteX470" fmla="*/ 642025 w 1477859"/>
                <a:gd name="connsiteY470" fmla="*/ 1620557 h 2498874"/>
                <a:gd name="connsiteX471" fmla="*/ 653226 w 1477859"/>
                <a:gd name="connsiteY471" fmla="*/ 1621752 h 2498874"/>
                <a:gd name="connsiteX472" fmla="*/ 652964 w 1477859"/>
                <a:gd name="connsiteY472" fmla="*/ 1630978 h 2498874"/>
                <a:gd name="connsiteX473" fmla="*/ 607079 w 1477859"/>
                <a:gd name="connsiteY473" fmla="*/ 1646443 h 2498874"/>
                <a:gd name="connsiteX474" fmla="*/ 603345 w 1477859"/>
                <a:gd name="connsiteY474" fmla="*/ 1662430 h 2498874"/>
                <a:gd name="connsiteX475" fmla="*/ 592144 w 1477859"/>
                <a:gd name="connsiteY475" fmla="*/ 1674084 h 2498874"/>
                <a:gd name="connsiteX476" fmla="*/ 584341 w 1477859"/>
                <a:gd name="connsiteY476" fmla="*/ 1687494 h 2498874"/>
                <a:gd name="connsiteX477" fmla="*/ 582923 w 1477859"/>
                <a:gd name="connsiteY477" fmla="*/ 1700904 h 2498874"/>
                <a:gd name="connsiteX478" fmla="*/ 589680 w 1477859"/>
                <a:gd name="connsiteY478" fmla="*/ 1717974 h 2498874"/>
                <a:gd name="connsiteX479" fmla="*/ 584677 w 1477859"/>
                <a:gd name="connsiteY479" fmla="*/ 1732392 h 2498874"/>
                <a:gd name="connsiteX480" fmla="*/ 577509 w 1477859"/>
                <a:gd name="connsiteY480" fmla="*/ 1753011 h 2498874"/>
                <a:gd name="connsiteX481" fmla="*/ 573775 w 1477859"/>
                <a:gd name="connsiteY481" fmla="*/ 1761901 h 2498874"/>
                <a:gd name="connsiteX482" fmla="*/ 562575 w 1477859"/>
                <a:gd name="connsiteY482" fmla="*/ 1767130 h 2498874"/>
                <a:gd name="connsiteX483" fmla="*/ 550441 w 1477859"/>
                <a:gd name="connsiteY483" fmla="*/ 1774376 h 2498874"/>
                <a:gd name="connsiteX484" fmla="*/ 554174 w 1477859"/>
                <a:gd name="connsiteY484" fmla="*/ 1785582 h 2498874"/>
                <a:gd name="connsiteX485" fmla="*/ 561641 w 1477859"/>
                <a:gd name="connsiteY485" fmla="*/ 1790625 h 2498874"/>
                <a:gd name="connsiteX486" fmla="*/ 557908 w 1477859"/>
                <a:gd name="connsiteY486" fmla="*/ 1799478 h 2498874"/>
                <a:gd name="connsiteX487" fmla="*/ 544654 w 1477859"/>
                <a:gd name="connsiteY487" fmla="*/ 1803773 h 2498874"/>
                <a:gd name="connsiteX488" fmla="*/ 530951 w 1477859"/>
                <a:gd name="connsiteY488" fmla="*/ 1798768 h 2498874"/>
                <a:gd name="connsiteX489" fmla="*/ 520609 w 1477859"/>
                <a:gd name="connsiteY489" fmla="*/ 1795556 h 2498874"/>
                <a:gd name="connsiteX490" fmla="*/ 509409 w 1477859"/>
                <a:gd name="connsiteY490" fmla="*/ 1799291 h 2498874"/>
                <a:gd name="connsiteX491" fmla="*/ 498208 w 1477859"/>
                <a:gd name="connsiteY491" fmla="*/ 1803848 h 2498874"/>
                <a:gd name="connsiteX492" fmla="*/ 493802 w 1477859"/>
                <a:gd name="connsiteY492" fmla="*/ 1811916 h 2498874"/>
                <a:gd name="connsiteX493" fmla="*/ 480921 w 1477859"/>
                <a:gd name="connsiteY493" fmla="*/ 1812701 h 2498874"/>
                <a:gd name="connsiteX494" fmla="*/ 468265 w 1477859"/>
                <a:gd name="connsiteY494" fmla="*/ 1817781 h 2498874"/>
                <a:gd name="connsiteX495" fmla="*/ 456765 w 1477859"/>
                <a:gd name="connsiteY495" fmla="*/ 1825812 h 2498874"/>
                <a:gd name="connsiteX496" fmla="*/ 447730 w 1477859"/>
                <a:gd name="connsiteY496" fmla="*/ 1837017 h 2498874"/>
                <a:gd name="connsiteX497" fmla="*/ 435708 w 1477859"/>
                <a:gd name="connsiteY497" fmla="*/ 1850016 h 2498874"/>
                <a:gd name="connsiteX498" fmla="*/ 428726 w 1477859"/>
                <a:gd name="connsiteY498" fmla="*/ 1862081 h 2498874"/>
                <a:gd name="connsiteX499" fmla="*/ 417973 w 1477859"/>
                <a:gd name="connsiteY499" fmla="*/ 1883037 h 2498874"/>
                <a:gd name="connsiteX500" fmla="*/ 415323 w 1477859"/>
                <a:gd name="connsiteY500" fmla="*/ 1894877 h 2498874"/>
                <a:gd name="connsiteX501" fmla="*/ 417077 w 1477859"/>
                <a:gd name="connsiteY501" fmla="*/ 1912172 h 2498874"/>
                <a:gd name="connsiteX502" fmla="*/ 423200 w 1477859"/>
                <a:gd name="connsiteY502" fmla="*/ 1928457 h 2498874"/>
                <a:gd name="connsiteX503" fmla="*/ 426934 w 1477859"/>
                <a:gd name="connsiteY503" fmla="*/ 1938842 h 2498874"/>
                <a:gd name="connsiteX504" fmla="*/ 438135 w 1477859"/>
                <a:gd name="connsiteY504" fmla="*/ 1947171 h 2498874"/>
                <a:gd name="connsiteX505" fmla="*/ 447394 w 1477859"/>
                <a:gd name="connsiteY505" fmla="*/ 1953820 h 2498874"/>
                <a:gd name="connsiteX506" fmla="*/ 452770 w 1477859"/>
                <a:gd name="connsiteY506" fmla="*/ 1963644 h 2498874"/>
                <a:gd name="connsiteX507" fmla="*/ 456504 w 1477859"/>
                <a:gd name="connsiteY507" fmla="*/ 1974028 h 2498874"/>
                <a:gd name="connsiteX508" fmla="*/ 467704 w 1477859"/>
                <a:gd name="connsiteY508" fmla="*/ 1982320 h 2498874"/>
                <a:gd name="connsiteX509" fmla="*/ 481481 w 1477859"/>
                <a:gd name="connsiteY509" fmla="*/ 1986654 h 2498874"/>
                <a:gd name="connsiteX510" fmla="*/ 491973 w 1477859"/>
                <a:gd name="connsiteY510" fmla="*/ 1988446 h 2498874"/>
                <a:gd name="connsiteX511" fmla="*/ 509296 w 1477859"/>
                <a:gd name="connsiteY511" fmla="*/ 1993116 h 2498874"/>
                <a:gd name="connsiteX512" fmla="*/ 517996 w 1477859"/>
                <a:gd name="connsiteY512" fmla="*/ 1998308 h 2498874"/>
                <a:gd name="connsiteX513" fmla="*/ 521431 w 1477859"/>
                <a:gd name="connsiteY513" fmla="*/ 2020047 h 2498874"/>
                <a:gd name="connsiteX514" fmla="*/ 520012 w 1477859"/>
                <a:gd name="connsiteY514" fmla="*/ 2033419 h 2498874"/>
                <a:gd name="connsiteX515" fmla="*/ 510790 w 1477859"/>
                <a:gd name="connsiteY515" fmla="*/ 2046717 h 2498874"/>
                <a:gd name="connsiteX516" fmla="*/ 484953 w 1477859"/>
                <a:gd name="connsiteY516" fmla="*/ 2055383 h 2498874"/>
                <a:gd name="connsiteX517" fmla="*/ 501717 w 1477859"/>
                <a:gd name="connsiteY517" fmla="*/ 2058558 h 2498874"/>
                <a:gd name="connsiteX518" fmla="*/ 510603 w 1477859"/>
                <a:gd name="connsiteY518" fmla="*/ 2068755 h 2498874"/>
                <a:gd name="connsiteX519" fmla="*/ 500859 w 1477859"/>
                <a:gd name="connsiteY519" fmla="*/ 2073424 h 2498874"/>
                <a:gd name="connsiteX520" fmla="*/ 497573 w 1477859"/>
                <a:gd name="connsiteY520" fmla="*/ 2077384 h 2498874"/>
                <a:gd name="connsiteX521" fmla="*/ 499515 w 1477859"/>
                <a:gd name="connsiteY521" fmla="*/ 2086124 h 2498874"/>
                <a:gd name="connsiteX522" fmla="*/ 491637 w 1477859"/>
                <a:gd name="connsiteY522" fmla="*/ 2086722 h 2498874"/>
                <a:gd name="connsiteX523" fmla="*/ 479689 w 1477859"/>
                <a:gd name="connsiteY523" fmla="*/ 2091876 h 2498874"/>
                <a:gd name="connsiteX524" fmla="*/ 473790 w 1477859"/>
                <a:gd name="connsiteY524" fmla="*/ 2100505 h 2498874"/>
                <a:gd name="connsiteX525" fmla="*/ 471811 w 1477859"/>
                <a:gd name="connsiteY525" fmla="*/ 2105996 h 2498874"/>
                <a:gd name="connsiteX526" fmla="*/ 463299 w 1477859"/>
                <a:gd name="connsiteY526" fmla="*/ 2112234 h 2498874"/>
                <a:gd name="connsiteX527" fmla="*/ 451053 w 1477859"/>
                <a:gd name="connsiteY527" fmla="*/ 2113803 h 2498874"/>
                <a:gd name="connsiteX528" fmla="*/ 445340 w 1477859"/>
                <a:gd name="connsiteY528" fmla="*/ 2113803 h 2498874"/>
                <a:gd name="connsiteX529" fmla="*/ 439815 w 1477859"/>
                <a:gd name="connsiteY529" fmla="*/ 2118920 h 2498874"/>
                <a:gd name="connsiteX530" fmla="*/ 436567 w 1477859"/>
                <a:gd name="connsiteY530" fmla="*/ 2122842 h 2498874"/>
                <a:gd name="connsiteX531" fmla="*/ 431190 w 1477859"/>
                <a:gd name="connsiteY531" fmla="*/ 2126578 h 2498874"/>
                <a:gd name="connsiteX532" fmla="*/ 421819 w 1477859"/>
                <a:gd name="connsiteY532" fmla="*/ 2127736 h 2498874"/>
                <a:gd name="connsiteX533" fmla="*/ 414352 w 1477859"/>
                <a:gd name="connsiteY533" fmla="*/ 2130500 h 2498874"/>
                <a:gd name="connsiteX534" fmla="*/ 411514 w 1477859"/>
                <a:gd name="connsiteY534" fmla="*/ 2137335 h 2498874"/>
                <a:gd name="connsiteX535" fmla="*/ 410058 w 1477859"/>
                <a:gd name="connsiteY535" fmla="*/ 2144320 h 2498874"/>
                <a:gd name="connsiteX536" fmla="*/ 400313 w 1477859"/>
                <a:gd name="connsiteY536" fmla="*/ 2148989 h 2498874"/>
                <a:gd name="connsiteX537" fmla="*/ 392846 w 1477859"/>
                <a:gd name="connsiteY537" fmla="*/ 2153173 h 2498874"/>
                <a:gd name="connsiteX538" fmla="*/ 385566 w 1477859"/>
                <a:gd name="connsiteY538" fmla="*/ 2161652 h 2498874"/>
                <a:gd name="connsiteX539" fmla="*/ 383849 w 1477859"/>
                <a:gd name="connsiteY539" fmla="*/ 2164341 h 2498874"/>
                <a:gd name="connsiteX540" fmla="*/ 380115 w 1477859"/>
                <a:gd name="connsiteY540" fmla="*/ 2174613 h 2498874"/>
                <a:gd name="connsiteX541" fmla="*/ 377987 w 1477859"/>
                <a:gd name="connsiteY541" fmla="*/ 2181486 h 2498874"/>
                <a:gd name="connsiteX542" fmla="*/ 367234 w 1477859"/>
                <a:gd name="connsiteY542" fmla="*/ 2188957 h 2498874"/>
                <a:gd name="connsiteX543" fmla="*/ 362679 w 1477859"/>
                <a:gd name="connsiteY543" fmla="*/ 2198445 h 2498874"/>
                <a:gd name="connsiteX544" fmla="*/ 375000 w 1477859"/>
                <a:gd name="connsiteY544" fmla="*/ 2196204 h 2498874"/>
                <a:gd name="connsiteX545" fmla="*/ 374029 w 1477859"/>
                <a:gd name="connsiteY545" fmla="*/ 2212452 h 2498874"/>
                <a:gd name="connsiteX546" fmla="*/ 372275 w 1477859"/>
                <a:gd name="connsiteY546" fmla="*/ 2222238 h 2498874"/>
                <a:gd name="connsiteX547" fmla="*/ 369138 w 1477859"/>
                <a:gd name="connsiteY547" fmla="*/ 2231913 h 2498874"/>
                <a:gd name="connsiteX548" fmla="*/ 365965 w 1477859"/>
                <a:gd name="connsiteY548" fmla="*/ 2241550 h 2498874"/>
                <a:gd name="connsiteX549" fmla="*/ 362231 w 1477859"/>
                <a:gd name="connsiteY549" fmla="*/ 2250402 h 2498874"/>
                <a:gd name="connsiteX550" fmla="*/ 356407 w 1477859"/>
                <a:gd name="connsiteY550" fmla="*/ 2258321 h 2498874"/>
                <a:gd name="connsiteX551" fmla="*/ 348491 w 1477859"/>
                <a:gd name="connsiteY551" fmla="*/ 2266053 h 2498874"/>
                <a:gd name="connsiteX552" fmla="*/ 337067 w 1477859"/>
                <a:gd name="connsiteY552" fmla="*/ 2266278 h 2498874"/>
                <a:gd name="connsiteX553" fmla="*/ 329152 w 1477859"/>
                <a:gd name="connsiteY553" fmla="*/ 2260450 h 2498874"/>
                <a:gd name="connsiteX554" fmla="*/ 323551 w 1477859"/>
                <a:gd name="connsiteY554" fmla="*/ 2252756 h 2498874"/>
                <a:gd name="connsiteX555" fmla="*/ 318884 w 1477859"/>
                <a:gd name="connsiteY555" fmla="*/ 2243007 h 2498874"/>
                <a:gd name="connsiteX556" fmla="*/ 312649 w 1477859"/>
                <a:gd name="connsiteY556" fmla="*/ 2234490 h 2498874"/>
                <a:gd name="connsiteX557" fmla="*/ 305966 w 1477859"/>
                <a:gd name="connsiteY557" fmla="*/ 2243791 h 2498874"/>
                <a:gd name="connsiteX558" fmla="*/ 292376 w 1477859"/>
                <a:gd name="connsiteY558" fmla="*/ 2244463 h 2498874"/>
                <a:gd name="connsiteX559" fmla="*/ 290061 w 1477859"/>
                <a:gd name="connsiteY559" fmla="*/ 2252793 h 2498874"/>
                <a:gd name="connsiteX560" fmla="*/ 307534 w 1477859"/>
                <a:gd name="connsiteY560" fmla="*/ 2256043 h 2498874"/>
                <a:gd name="connsiteX561" fmla="*/ 318138 w 1477859"/>
                <a:gd name="connsiteY561" fmla="*/ 2263514 h 2498874"/>
                <a:gd name="connsiteX562" fmla="*/ 321871 w 1477859"/>
                <a:gd name="connsiteY562" fmla="*/ 2269565 h 2498874"/>
                <a:gd name="connsiteX563" fmla="*/ 319818 w 1477859"/>
                <a:gd name="connsiteY563" fmla="*/ 2275765 h 2498874"/>
                <a:gd name="connsiteX564" fmla="*/ 307310 w 1477859"/>
                <a:gd name="connsiteY564" fmla="*/ 2279500 h 2498874"/>
                <a:gd name="connsiteX565" fmla="*/ 294952 w 1477859"/>
                <a:gd name="connsiteY565" fmla="*/ 2281779 h 2498874"/>
                <a:gd name="connsiteX566" fmla="*/ 289389 w 1477859"/>
                <a:gd name="connsiteY566" fmla="*/ 2287607 h 2498874"/>
                <a:gd name="connsiteX567" fmla="*/ 275351 w 1477859"/>
                <a:gd name="connsiteY567" fmla="*/ 2312483 h 2498874"/>
                <a:gd name="connsiteX568" fmla="*/ 265793 w 1477859"/>
                <a:gd name="connsiteY568" fmla="*/ 2322158 h 2498874"/>
                <a:gd name="connsiteX569" fmla="*/ 264113 w 1477859"/>
                <a:gd name="connsiteY569" fmla="*/ 2338369 h 2498874"/>
                <a:gd name="connsiteX570" fmla="*/ 245146 w 1477859"/>
                <a:gd name="connsiteY570" fmla="*/ 2356336 h 2498874"/>
                <a:gd name="connsiteX571" fmla="*/ 241002 w 1477859"/>
                <a:gd name="connsiteY571" fmla="*/ 2361602 h 2498874"/>
                <a:gd name="connsiteX572" fmla="*/ 255936 w 1477859"/>
                <a:gd name="connsiteY572" fmla="*/ 2356037 h 2498874"/>
                <a:gd name="connsiteX573" fmla="*/ 263403 w 1477859"/>
                <a:gd name="connsiteY573" fmla="*/ 2353235 h 2498874"/>
                <a:gd name="connsiteX574" fmla="*/ 265830 w 1477859"/>
                <a:gd name="connsiteY574" fmla="*/ 2364180 h 2498874"/>
                <a:gd name="connsiteX575" fmla="*/ 269825 w 1477859"/>
                <a:gd name="connsiteY575" fmla="*/ 2380279 h 2498874"/>
                <a:gd name="connsiteX576" fmla="*/ 268892 w 1477859"/>
                <a:gd name="connsiteY576" fmla="*/ 2395855 h 2498874"/>
                <a:gd name="connsiteX577" fmla="*/ 272289 w 1477859"/>
                <a:gd name="connsiteY577" fmla="*/ 2411169 h 2498874"/>
                <a:gd name="connsiteX578" fmla="*/ 247685 w 1477859"/>
                <a:gd name="connsiteY578" fmla="*/ 2407845 h 2498874"/>
                <a:gd name="connsiteX579" fmla="*/ 271319 w 1477859"/>
                <a:gd name="connsiteY579" fmla="*/ 2420321 h 2498874"/>
                <a:gd name="connsiteX580" fmla="*/ 274791 w 1477859"/>
                <a:gd name="connsiteY580" fmla="*/ 2439857 h 2498874"/>
                <a:gd name="connsiteX581" fmla="*/ 285506 w 1477859"/>
                <a:gd name="connsiteY581" fmla="*/ 2463053 h 2498874"/>
                <a:gd name="connsiteX582" fmla="*/ 294205 w 1477859"/>
                <a:gd name="connsiteY582" fmla="*/ 2481729 h 2498874"/>
                <a:gd name="connsiteX583" fmla="*/ 299918 w 1477859"/>
                <a:gd name="connsiteY583" fmla="*/ 2495139 h 2498874"/>
                <a:gd name="connsiteX584" fmla="*/ 295251 w 1477859"/>
                <a:gd name="connsiteY584" fmla="*/ 2498875 h 249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Lst>
              <a:rect l="l" t="t" r="r" b="b"/>
              <a:pathLst>
                <a:path w="1477859" h="2498874">
                  <a:moveTo>
                    <a:pt x="281549" y="2488602"/>
                  </a:moveTo>
                  <a:lnTo>
                    <a:pt x="262881" y="2477135"/>
                  </a:lnTo>
                  <a:lnTo>
                    <a:pt x="248394" y="2470374"/>
                  </a:lnTo>
                  <a:lnTo>
                    <a:pt x="230100" y="2463688"/>
                  </a:lnTo>
                  <a:lnTo>
                    <a:pt x="195751" y="2447252"/>
                  </a:lnTo>
                  <a:lnTo>
                    <a:pt x="78405" y="2434926"/>
                  </a:lnTo>
                  <a:lnTo>
                    <a:pt x="81466" y="2423720"/>
                  </a:lnTo>
                  <a:lnTo>
                    <a:pt x="81877" y="2415204"/>
                  </a:lnTo>
                  <a:lnTo>
                    <a:pt x="74223" y="2411058"/>
                  </a:lnTo>
                  <a:lnTo>
                    <a:pt x="72767" y="2402354"/>
                  </a:lnTo>
                  <a:lnTo>
                    <a:pt x="58692" y="2400897"/>
                  </a:lnTo>
                  <a:lnTo>
                    <a:pt x="60334" y="2389691"/>
                  </a:lnTo>
                  <a:lnTo>
                    <a:pt x="52121" y="2382221"/>
                  </a:lnTo>
                  <a:lnTo>
                    <a:pt x="63321" y="2379121"/>
                  </a:lnTo>
                  <a:lnTo>
                    <a:pt x="65786" y="2364665"/>
                  </a:lnTo>
                  <a:lnTo>
                    <a:pt x="59700" y="2364030"/>
                  </a:lnTo>
                  <a:lnTo>
                    <a:pt x="59998" y="2356559"/>
                  </a:lnTo>
                  <a:lnTo>
                    <a:pt x="54361" y="2355962"/>
                  </a:lnTo>
                  <a:lnTo>
                    <a:pt x="55817" y="2342328"/>
                  </a:lnTo>
                  <a:lnTo>
                    <a:pt x="60036" y="2328993"/>
                  </a:lnTo>
                  <a:lnTo>
                    <a:pt x="68436" y="2326080"/>
                  </a:lnTo>
                  <a:lnTo>
                    <a:pt x="68250" y="2305162"/>
                  </a:lnTo>
                  <a:lnTo>
                    <a:pt x="72655" y="2290445"/>
                  </a:lnTo>
                  <a:lnTo>
                    <a:pt x="64516" y="2282003"/>
                  </a:lnTo>
                  <a:lnTo>
                    <a:pt x="52681" y="2281704"/>
                  </a:lnTo>
                  <a:lnTo>
                    <a:pt x="49432" y="2289885"/>
                  </a:lnTo>
                  <a:lnTo>
                    <a:pt x="44616" y="2286149"/>
                  </a:lnTo>
                  <a:lnTo>
                    <a:pt x="36552" y="2286149"/>
                  </a:lnTo>
                  <a:lnTo>
                    <a:pt x="30727" y="2291715"/>
                  </a:lnTo>
                  <a:lnTo>
                    <a:pt x="22551" y="2297467"/>
                  </a:lnTo>
                  <a:lnTo>
                    <a:pt x="14449" y="2293321"/>
                  </a:lnTo>
                  <a:lnTo>
                    <a:pt x="15905" y="2274943"/>
                  </a:lnTo>
                  <a:lnTo>
                    <a:pt x="8438" y="2254698"/>
                  </a:lnTo>
                  <a:lnTo>
                    <a:pt x="5712" y="2235424"/>
                  </a:lnTo>
                  <a:lnTo>
                    <a:pt x="0" y="2226721"/>
                  </a:lnTo>
                  <a:lnTo>
                    <a:pt x="1755" y="2218839"/>
                  </a:lnTo>
                  <a:lnTo>
                    <a:pt x="1195" y="2201694"/>
                  </a:lnTo>
                  <a:lnTo>
                    <a:pt x="8401" y="2192020"/>
                  </a:lnTo>
                  <a:lnTo>
                    <a:pt x="3584" y="2183429"/>
                  </a:lnTo>
                  <a:lnTo>
                    <a:pt x="1381" y="2172746"/>
                  </a:lnTo>
                  <a:lnTo>
                    <a:pt x="13851" y="2148877"/>
                  </a:lnTo>
                  <a:lnTo>
                    <a:pt x="28412" y="2150409"/>
                  </a:lnTo>
                  <a:lnTo>
                    <a:pt x="32519" y="2147533"/>
                  </a:lnTo>
                  <a:lnTo>
                    <a:pt x="29122" y="2143797"/>
                  </a:lnTo>
                  <a:lnTo>
                    <a:pt x="33863" y="2130052"/>
                  </a:lnTo>
                  <a:lnTo>
                    <a:pt x="48798" y="2115484"/>
                  </a:lnTo>
                  <a:lnTo>
                    <a:pt x="60260" y="2114774"/>
                  </a:lnTo>
                  <a:lnTo>
                    <a:pt x="72543" y="2106594"/>
                  </a:lnTo>
                  <a:lnTo>
                    <a:pt x="76277" y="2069950"/>
                  </a:lnTo>
                  <a:lnTo>
                    <a:pt x="94235" y="2066215"/>
                  </a:lnTo>
                  <a:lnTo>
                    <a:pt x="95579" y="2062480"/>
                  </a:lnTo>
                  <a:lnTo>
                    <a:pt x="92891" y="2051759"/>
                  </a:lnTo>
                  <a:lnTo>
                    <a:pt x="96625" y="2040554"/>
                  </a:lnTo>
                  <a:lnTo>
                    <a:pt x="87254" y="2025612"/>
                  </a:lnTo>
                  <a:lnTo>
                    <a:pt x="88971" y="2009177"/>
                  </a:lnTo>
                  <a:lnTo>
                    <a:pt x="101777" y="1995805"/>
                  </a:lnTo>
                  <a:lnTo>
                    <a:pt x="102860" y="1985495"/>
                  </a:lnTo>
                  <a:lnTo>
                    <a:pt x="103457" y="1979855"/>
                  </a:lnTo>
                  <a:lnTo>
                    <a:pt x="110364" y="1977241"/>
                  </a:lnTo>
                  <a:lnTo>
                    <a:pt x="121192" y="1964615"/>
                  </a:lnTo>
                  <a:lnTo>
                    <a:pt x="129107" y="1947881"/>
                  </a:lnTo>
                  <a:lnTo>
                    <a:pt x="137321" y="1915010"/>
                  </a:lnTo>
                  <a:lnTo>
                    <a:pt x="149978" y="1907540"/>
                  </a:lnTo>
                  <a:lnTo>
                    <a:pt x="148895" y="1890768"/>
                  </a:lnTo>
                  <a:lnTo>
                    <a:pt x="146543" y="1881505"/>
                  </a:lnTo>
                  <a:lnTo>
                    <a:pt x="148484" y="1863202"/>
                  </a:lnTo>
                  <a:lnTo>
                    <a:pt x="140755" y="1855283"/>
                  </a:lnTo>
                  <a:lnTo>
                    <a:pt x="161850" y="1844077"/>
                  </a:lnTo>
                  <a:lnTo>
                    <a:pt x="155989" y="1832050"/>
                  </a:lnTo>
                  <a:lnTo>
                    <a:pt x="154831" y="1820545"/>
                  </a:lnTo>
                  <a:lnTo>
                    <a:pt x="159946" y="1794398"/>
                  </a:lnTo>
                  <a:lnTo>
                    <a:pt x="181638" y="1786927"/>
                  </a:lnTo>
                  <a:lnTo>
                    <a:pt x="184177" y="1776244"/>
                  </a:lnTo>
                  <a:lnTo>
                    <a:pt x="179547" y="1770529"/>
                  </a:lnTo>
                  <a:lnTo>
                    <a:pt x="174507" y="1760033"/>
                  </a:lnTo>
                  <a:lnTo>
                    <a:pt x="176523" y="1749798"/>
                  </a:lnTo>
                  <a:lnTo>
                    <a:pt x="165322" y="1748640"/>
                  </a:lnTo>
                  <a:lnTo>
                    <a:pt x="156885" y="1747744"/>
                  </a:lnTo>
                  <a:lnTo>
                    <a:pt x="149193" y="1744009"/>
                  </a:lnTo>
                  <a:lnTo>
                    <a:pt x="142884" y="1736202"/>
                  </a:lnTo>
                  <a:lnTo>
                    <a:pt x="144750" y="1732131"/>
                  </a:lnTo>
                  <a:lnTo>
                    <a:pt x="158415" y="1733102"/>
                  </a:lnTo>
                  <a:lnTo>
                    <a:pt x="191009" y="1738891"/>
                  </a:lnTo>
                  <a:lnTo>
                    <a:pt x="196050" y="1736127"/>
                  </a:lnTo>
                  <a:lnTo>
                    <a:pt x="199783" y="1727947"/>
                  </a:lnTo>
                  <a:lnTo>
                    <a:pt x="206280" y="1720103"/>
                  </a:lnTo>
                  <a:lnTo>
                    <a:pt x="201165" y="1710055"/>
                  </a:lnTo>
                  <a:lnTo>
                    <a:pt x="182945" y="1702920"/>
                  </a:lnTo>
                  <a:lnTo>
                    <a:pt x="162522" y="1698401"/>
                  </a:lnTo>
                  <a:lnTo>
                    <a:pt x="165621" y="1673561"/>
                  </a:lnTo>
                  <a:lnTo>
                    <a:pt x="175851" y="1661795"/>
                  </a:lnTo>
                  <a:lnTo>
                    <a:pt x="169765" y="1652158"/>
                  </a:lnTo>
                  <a:lnTo>
                    <a:pt x="175030" y="1642707"/>
                  </a:lnTo>
                  <a:lnTo>
                    <a:pt x="181862" y="1636320"/>
                  </a:lnTo>
                  <a:lnTo>
                    <a:pt x="174955" y="1629896"/>
                  </a:lnTo>
                  <a:lnTo>
                    <a:pt x="165770" y="1627019"/>
                  </a:lnTo>
                  <a:lnTo>
                    <a:pt x="166480" y="1610957"/>
                  </a:lnTo>
                  <a:lnTo>
                    <a:pt x="177009" y="1605877"/>
                  </a:lnTo>
                  <a:lnTo>
                    <a:pt x="179921" y="1596241"/>
                  </a:lnTo>
                  <a:lnTo>
                    <a:pt x="162000" y="1590525"/>
                  </a:lnTo>
                  <a:lnTo>
                    <a:pt x="155204" y="1578423"/>
                  </a:lnTo>
                  <a:lnTo>
                    <a:pt x="154308" y="1559747"/>
                  </a:lnTo>
                  <a:lnTo>
                    <a:pt x="155279" y="1550334"/>
                  </a:lnTo>
                  <a:lnTo>
                    <a:pt x="160096" y="1540883"/>
                  </a:lnTo>
                  <a:lnTo>
                    <a:pt x="160805" y="1533823"/>
                  </a:lnTo>
                  <a:lnTo>
                    <a:pt x="167973" y="1524597"/>
                  </a:lnTo>
                  <a:lnTo>
                    <a:pt x="162858" y="1514587"/>
                  </a:lnTo>
                  <a:lnTo>
                    <a:pt x="168571" y="1505211"/>
                  </a:lnTo>
                  <a:lnTo>
                    <a:pt x="181265" y="1506556"/>
                  </a:lnTo>
                  <a:lnTo>
                    <a:pt x="192839" y="1500169"/>
                  </a:lnTo>
                  <a:lnTo>
                    <a:pt x="188060" y="1491578"/>
                  </a:lnTo>
                  <a:lnTo>
                    <a:pt x="188060" y="1481604"/>
                  </a:lnTo>
                  <a:lnTo>
                    <a:pt x="188396" y="1469315"/>
                  </a:lnTo>
                  <a:lnTo>
                    <a:pt x="184401" y="1462256"/>
                  </a:lnTo>
                  <a:lnTo>
                    <a:pt x="185708" y="1454299"/>
                  </a:lnTo>
                  <a:lnTo>
                    <a:pt x="180369" y="1446604"/>
                  </a:lnTo>
                  <a:lnTo>
                    <a:pt x="189665" y="1416722"/>
                  </a:lnTo>
                  <a:lnTo>
                    <a:pt x="189180" y="1398643"/>
                  </a:lnTo>
                  <a:lnTo>
                    <a:pt x="187313" y="1380378"/>
                  </a:lnTo>
                  <a:lnTo>
                    <a:pt x="195042" y="1374551"/>
                  </a:lnTo>
                  <a:lnTo>
                    <a:pt x="195490" y="1370330"/>
                  </a:lnTo>
                  <a:lnTo>
                    <a:pt x="196759" y="1358116"/>
                  </a:lnTo>
                  <a:lnTo>
                    <a:pt x="206989" y="1355874"/>
                  </a:lnTo>
                  <a:lnTo>
                    <a:pt x="206989" y="1350645"/>
                  </a:lnTo>
                  <a:lnTo>
                    <a:pt x="198066" y="1344967"/>
                  </a:lnTo>
                  <a:lnTo>
                    <a:pt x="199447" y="1331819"/>
                  </a:lnTo>
                  <a:lnTo>
                    <a:pt x="211208" y="1333051"/>
                  </a:lnTo>
                  <a:lnTo>
                    <a:pt x="215464" y="1314973"/>
                  </a:lnTo>
                  <a:lnTo>
                    <a:pt x="208333" y="1310453"/>
                  </a:lnTo>
                  <a:lnTo>
                    <a:pt x="210760" y="1287406"/>
                  </a:lnTo>
                  <a:lnTo>
                    <a:pt x="225694" y="1289013"/>
                  </a:lnTo>
                  <a:lnTo>
                    <a:pt x="226777" y="1278666"/>
                  </a:lnTo>
                  <a:lnTo>
                    <a:pt x="232676" y="1267460"/>
                  </a:lnTo>
                  <a:lnTo>
                    <a:pt x="233722" y="1259504"/>
                  </a:lnTo>
                  <a:lnTo>
                    <a:pt x="236298" y="1235075"/>
                  </a:lnTo>
                  <a:lnTo>
                    <a:pt x="256347" y="1224840"/>
                  </a:lnTo>
                  <a:lnTo>
                    <a:pt x="266204" y="1225849"/>
                  </a:lnTo>
                  <a:lnTo>
                    <a:pt x="268481" y="1222113"/>
                  </a:lnTo>
                  <a:lnTo>
                    <a:pt x="274903" y="1215203"/>
                  </a:lnTo>
                  <a:lnTo>
                    <a:pt x="275127" y="1208554"/>
                  </a:lnTo>
                  <a:lnTo>
                    <a:pt x="267884" y="1200673"/>
                  </a:lnTo>
                  <a:lnTo>
                    <a:pt x="269788" y="1169072"/>
                  </a:lnTo>
                  <a:lnTo>
                    <a:pt x="268780" y="1165337"/>
                  </a:lnTo>
                  <a:lnTo>
                    <a:pt x="265569" y="1150769"/>
                  </a:lnTo>
                  <a:lnTo>
                    <a:pt x="267548" y="1140983"/>
                  </a:lnTo>
                  <a:lnTo>
                    <a:pt x="260081" y="1136874"/>
                  </a:lnTo>
                  <a:lnTo>
                    <a:pt x="260939" y="1128881"/>
                  </a:lnTo>
                  <a:lnTo>
                    <a:pt x="270908" y="1124249"/>
                  </a:lnTo>
                  <a:lnTo>
                    <a:pt x="271393" y="1119542"/>
                  </a:lnTo>
                  <a:lnTo>
                    <a:pt x="262881" y="1110092"/>
                  </a:lnTo>
                  <a:lnTo>
                    <a:pt x="263739" y="1102136"/>
                  </a:lnTo>
                  <a:lnTo>
                    <a:pt x="270423" y="1097131"/>
                  </a:lnTo>
                  <a:lnTo>
                    <a:pt x="272476" y="1086896"/>
                  </a:lnTo>
                  <a:lnTo>
                    <a:pt x="266166" y="1079089"/>
                  </a:lnTo>
                  <a:lnTo>
                    <a:pt x="271655" y="1076362"/>
                  </a:lnTo>
                  <a:lnTo>
                    <a:pt x="272588" y="1067435"/>
                  </a:lnTo>
                  <a:lnTo>
                    <a:pt x="273596" y="1058059"/>
                  </a:lnTo>
                  <a:lnTo>
                    <a:pt x="279234" y="1058619"/>
                  </a:lnTo>
                  <a:lnTo>
                    <a:pt x="280914" y="1042670"/>
                  </a:lnTo>
                  <a:lnTo>
                    <a:pt x="293981" y="1035498"/>
                  </a:lnTo>
                  <a:lnTo>
                    <a:pt x="305742" y="1036731"/>
                  </a:lnTo>
                  <a:lnTo>
                    <a:pt x="306564" y="1028737"/>
                  </a:lnTo>
                  <a:lnTo>
                    <a:pt x="315860" y="1020445"/>
                  </a:lnTo>
                  <a:lnTo>
                    <a:pt x="324597" y="1018502"/>
                  </a:lnTo>
                  <a:lnTo>
                    <a:pt x="332960" y="988620"/>
                  </a:lnTo>
                  <a:lnTo>
                    <a:pt x="331205" y="955638"/>
                  </a:lnTo>
                  <a:lnTo>
                    <a:pt x="323477" y="947719"/>
                  </a:lnTo>
                  <a:lnTo>
                    <a:pt x="323925" y="943498"/>
                  </a:lnTo>
                  <a:lnTo>
                    <a:pt x="329450" y="940734"/>
                  </a:lnTo>
                  <a:lnTo>
                    <a:pt x="336283" y="939090"/>
                  </a:lnTo>
                  <a:lnTo>
                    <a:pt x="340016" y="933786"/>
                  </a:lnTo>
                  <a:lnTo>
                    <a:pt x="341472" y="924448"/>
                  </a:lnTo>
                  <a:lnTo>
                    <a:pt x="347110" y="911748"/>
                  </a:lnTo>
                  <a:lnTo>
                    <a:pt x="343041" y="905136"/>
                  </a:lnTo>
                  <a:lnTo>
                    <a:pt x="343638" y="899496"/>
                  </a:lnTo>
                  <a:lnTo>
                    <a:pt x="353084" y="891017"/>
                  </a:lnTo>
                  <a:lnTo>
                    <a:pt x="365927" y="881455"/>
                  </a:lnTo>
                  <a:lnTo>
                    <a:pt x="368503" y="870772"/>
                  </a:lnTo>
                  <a:lnTo>
                    <a:pt x="378211" y="864198"/>
                  </a:lnTo>
                  <a:lnTo>
                    <a:pt x="380526" y="851161"/>
                  </a:lnTo>
                  <a:lnTo>
                    <a:pt x="378995" y="842944"/>
                  </a:lnTo>
                  <a:lnTo>
                    <a:pt x="381048" y="828002"/>
                  </a:lnTo>
                  <a:lnTo>
                    <a:pt x="389225" y="808952"/>
                  </a:lnTo>
                  <a:lnTo>
                    <a:pt x="389710" y="799950"/>
                  </a:lnTo>
                  <a:lnTo>
                    <a:pt x="384856" y="791845"/>
                  </a:lnTo>
                  <a:lnTo>
                    <a:pt x="379443" y="793675"/>
                  </a:lnTo>
                  <a:lnTo>
                    <a:pt x="377501" y="798680"/>
                  </a:lnTo>
                  <a:lnTo>
                    <a:pt x="373282" y="798232"/>
                  </a:lnTo>
                  <a:lnTo>
                    <a:pt x="374626" y="789828"/>
                  </a:lnTo>
                  <a:lnTo>
                    <a:pt x="371864" y="780041"/>
                  </a:lnTo>
                  <a:lnTo>
                    <a:pt x="380040" y="765100"/>
                  </a:lnTo>
                  <a:lnTo>
                    <a:pt x="371154" y="764129"/>
                  </a:lnTo>
                  <a:lnTo>
                    <a:pt x="371938" y="760917"/>
                  </a:lnTo>
                  <a:lnTo>
                    <a:pt x="375000" y="736525"/>
                  </a:lnTo>
                  <a:lnTo>
                    <a:pt x="368541" y="730138"/>
                  </a:lnTo>
                  <a:lnTo>
                    <a:pt x="364322" y="715944"/>
                  </a:lnTo>
                  <a:lnTo>
                    <a:pt x="364957" y="705559"/>
                  </a:lnTo>
                  <a:lnTo>
                    <a:pt x="366338" y="701451"/>
                  </a:lnTo>
                  <a:lnTo>
                    <a:pt x="372424" y="702086"/>
                  </a:lnTo>
                  <a:lnTo>
                    <a:pt x="374253" y="698350"/>
                  </a:lnTo>
                  <a:lnTo>
                    <a:pt x="367906" y="690880"/>
                  </a:lnTo>
                  <a:lnTo>
                    <a:pt x="359431" y="685725"/>
                  </a:lnTo>
                  <a:lnTo>
                    <a:pt x="355697" y="666824"/>
                  </a:lnTo>
                  <a:lnTo>
                    <a:pt x="353868" y="657113"/>
                  </a:lnTo>
                  <a:lnTo>
                    <a:pt x="357938" y="645683"/>
                  </a:lnTo>
                  <a:lnTo>
                    <a:pt x="358572" y="639557"/>
                  </a:lnTo>
                  <a:lnTo>
                    <a:pt x="364060" y="636830"/>
                  </a:lnTo>
                  <a:lnTo>
                    <a:pt x="370930" y="630405"/>
                  </a:lnTo>
                  <a:lnTo>
                    <a:pt x="375149" y="621852"/>
                  </a:lnTo>
                  <a:lnTo>
                    <a:pt x="377576" y="598842"/>
                  </a:lnTo>
                  <a:lnTo>
                    <a:pt x="385043" y="591073"/>
                  </a:lnTo>
                  <a:lnTo>
                    <a:pt x="393481" y="578672"/>
                  </a:lnTo>
                  <a:lnTo>
                    <a:pt x="397476" y="581436"/>
                  </a:lnTo>
                  <a:lnTo>
                    <a:pt x="404943" y="576094"/>
                  </a:lnTo>
                  <a:lnTo>
                    <a:pt x="410245" y="570940"/>
                  </a:lnTo>
                  <a:lnTo>
                    <a:pt x="414426" y="562834"/>
                  </a:lnTo>
                  <a:lnTo>
                    <a:pt x="406100" y="556260"/>
                  </a:lnTo>
                  <a:lnTo>
                    <a:pt x="411439" y="536874"/>
                  </a:lnTo>
                  <a:lnTo>
                    <a:pt x="407706" y="515582"/>
                  </a:lnTo>
                  <a:lnTo>
                    <a:pt x="407706" y="506095"/>
                  </a:lnTo>
                  <a:lnTo>
                    <a:pt x="408415" y="494889"/>
                  </a:lnTo>
                  <a:lnTo>
                    <a:pt x="423760" y="484654"/>
                  </a:lnTo>
                  <a:lnTo>
                    <a:pt x="428651" y="465231"/>
                  </a:lnTo>
                  <a:lnTo>
                    <a:pt x="433430" y="446554"/>
                  </a:lnTo>
                  <a:lnTo>
                    <a:pt x="445228" y="433555"/>
                  </a:lnTo>
                  <a:lnTo>
                    <a:pt x="448589" y="424404"/>
                  </a:lnTo>
                  <a:lnTo>
                    <a:pt x="457960" y="425412"/>
                  </a:lnTo>
                  <a:lnTo>
                    <a:pt x="458632" y="414543"/>
                  </a:lnTo>
                  <a:lnTo>
                    <a:pt x="469609" y="409537"/>
                  </a:lnTo>
                  <a:lnTo>
                    <a:pt x="471027" y="404943"/>
                  </a:lnTo>
                  <a:lnTo>
                    <a:pt x="476030" y="388844"/>
                  </a:lnTo>
                  <a:lnTo>
                    <a:pt x="485327" y="372745"/>
                  </a:lnTo>
                  <a:lnTo>
                    <a:pt x="486970" y="366245"/>
                  </a:lnTo>
                  <a:lnTo>
                    <a:pt x="495632" y="360530"/>
                  </a:lnTo>
                  <a:lnTo>
                    <a:pt x="495930" y="348690"/>
                  </a:lnTo>
                  <a:lnTo>
                    <a:pt x="500635" y="349175"/>
                  </a:lnTo>
                  <a:lnTo>
                    <a:pt x="507206" y="349847"/>
                  </a:lnTo>
                  <a:lnTo>
                    <a:pt x="516390" y="343684"/>
                  </a:lnTo>
                  <a:lnTo>
                    <a:pt x="532333" y="341107"/>
                  </a:lnTo>
                  <a:lnTo>
                    <a:pt x="533938" y="330349"/>
                  </a:lnTo>
                  <a:lnTo>
                    <a:pt x="526695" y="326614"/>
                  </a:lnTo>
                  <a:lnTo>
                    <a:pt x="523484" y="316790"/>
                  </a:lnTo>
                  <a:lnTo>
                    <a:pt x="518854" y="302073"/>
                  </a:lnTo>
                  <a:lnTo>
                    <a:pt x="520684" y="288962"/>
                  </a:lnTo>
                  <a:lnTo>
                    <a:pt x="530354" y="282836"/>
                  </a:lnTo>
                  <a:lnTo>
                    <a:pt x="533453" y="262292"/>
                  </a:lnTo>
                  <a:lnTo>
                    <a:pt x="527330" y="244064"/>
                  </a:lnTo>
                  <a:lnTo>
                    <a:pt x="527068" y="237378"/>
                  </a:lnTo>
                  <a:lnTo>
                    <a:pt x="528823" y="216198"/>
                  </a:lnTo>
                  <a:lnTo>
                    <a:pt x="541592" y="207570"/>
                  </a:lnTo>
                  <a:lnTo>
                    <a:pt x="541181" y="198045"/>
                  </a:lnTo>
                  <a:lnTo>
                    <a:pt x="531661" y="188968"/>
                  </a:lnTo>
                  <a:lnTo>
                    <a:pt x="534087" y="179705"/>
                  </a:lnTo>
                  <a:lnTo>
                    <a:pt x="548088" y="163643"/>
                  </a:lnTo>
                  <a:lnTo>
                    <a:pt x="557945" y="164652"/>
                  </a:lnTo>
                  <a:lnTo>
                    <a:pt x="560372" y="159684"/>
                  </a:lnTo>
                  <a:lnTo>
                    <a:pt x="569071" y="158227"/>
                  </a:lnTo>
                  <a:lnTo>
                    <a:pt x="615442" y="141754"/>
                  </a:lnTo>
                  <a:lnTo>
                    <a:pt x="626120" y="116728"/>
                  </a:lnTo>
                  <a:lnTo>
                    <a:pt x="631347" y="107801"/>
                  </a:lnTo>
                  <a:lnTo>
                    <a:pt x="641614" y="84641"/>
                  </a:lnTo>
                  <a:lnTo>
                    <a:pt x="642921" y="71979"/>
                  </a:lnTo>
                  <a:lnTo>
                    <a:pt x="632392" y="57038"/>
                  </a:lnTo>
                  <a:lnTo>
                    <a:pt x="641988" y="47102"/>
                  </a:lnTo>
                  <a:lnTo>
                    <a:pt x="639785" y="36419"/>
                  </a:lnTo>
                  <a:lnTo>
                    <a:pt x="652516" y="37278"/>
                  </a:lnTo>
                  <a:lnTo>
                    <a:pt x="656661" y="33916"/>
                  </a:lnTo>
                  <a:lnTo>
                    <a:pt x="663269" y="25138"/>
                  </a:lnTo>
                  <a:lnTo>
                    <a:pt x="688732" y="13074"/>
                  </a:lnTo>
                  <a:lnTo>
                    <a:pt x="704376" y="0"/>
                  </a:lnTo>
                  <a:lnTo>
                    <a:pt x="712328" y="859"/>
                  </a:lnTo>
                  <a:lnTo>
                    <a:pt x="716062" y="6910"/>
                  </a:lnTo>
                  <a:lnTo>
                    <a:pt x="725657" y="10309"/>
                  </a:lnTo>
                  <a:lnTo>
                    <a:pt x="730137" y="17444"/>
                  </a:lnTo>
                  <a:lnTo>
                    <a:pt x="765233" y="22075"/>
                  </a:lnTo>
                  <a:lnTo>
                    <a:pt x="782893" y="25811"/>
                  </a:lnTo>
                  <a:lnTo>
                    <a:pt x="796632" y="25811"/>
                  </a:lnTo>
                  <a:lnTo>
                    <a:pt x="806974" y="44935"/>
                  </a:lnTo>
                  <a:lnTo>
                    <a:pt x="813135" y="54124"/>
                  </a:lnTo>
                  <a:lnTo>
                    <a:pt x="811604" y="68692"/>
                  </a:lnTo>
                  <a:lnTo>
                    <a:pt x="816271" y="82961"/>
                  </a:lnTo>
                  <a:lnTo>
                    <a:pt x="823738" y="66189"/>
                  </a:lnTo>
                  <a:lnTo>
                    <a:pt x="847894" y="25960"/>
                  </a:lnTo>
                  <a:lnTo>
                    <a:pt x="860663" y="26371"/>
                  </a:lnTo>
                  <a:lnTo>
                    <a:pt x="864733" y="28239"/>
                  </a:lnTo>
                  <a:lnTo>
                    <a:pt x="875261" y="27417"/>
                  </a:lnTo>
                  <a:lnTo>
                    <a:pt x="923014" y="33879"/>
                  </a:lnTo>
                  <a:lnTo>
                    <a:pt x="929921" y="49306"/>
                  </a:lnTo>
                  <a:lnTo>
                    <a:pt x="941121" y="66189"/>
                  </a:lnTo>
                  <a:lnTo>
                    <a:pt x="956392" y="69925"/>
                  </a:lnTo>
                  <a:lnTo>
                    <a:pt x="954712" y="86136"/>
                  </a:lnTo>
                  <a:lnTo>
                    <a:pt x="965166" y="95063"/>
                  </a:lnTo>
                  <a:lnTo>
                    <a:pt x="963597" y="110004"/>
                  </a:lnTo>
                  <a:lnTo>
                    <a:pt x="989956" y="137010"/>
                  </a:lnTo>
                  <a:lnTo>
                    <a:pt x="995557" y="144705"/>
                  </a:lnTo>
                  <a:lnTo>
                    <a:pt x="1001195" y="145303"/>
                  </a:lnTo>
                  <a:lnTo>
                    <a:pt x="1014598" y="153110"/>
                  </a:lnTo>
                  <a:lnTo>
                    <a:pt x="1023185" y="173243"/>
                  </a:lnTo>
                  <a:lnTo>
                    <a:pt x="1051710" y="186242"/>
                  </a:lnTo>
                  <a:lnTo>
                    <a:pt x="1072655" y="196962"/>
                  </a:lnTo>
                  <a:lnTo>
                    <a:pt x="1080869" y="186428"/>
                  </a:lnTo>
                  <a:lnTo>
                    <a:pt x="1115367" y="210745"/>
                  </a:lnTo>
                  <a:lnTo>
                    <a:pt x="1121117" y="223445"/>
                  </a:lnTo>
                  <a:lnTo>
                    <a:pt x="1162186" y="254112"/>
                  </a:lnTo>
                  <a:lnTo>
                    <a:pt x="1181190" y="263226"/>
                  </a:lnTo>
                  <a:lnTo>
                    <a:pt x="1207698" y="275254"/>
                  </a:lnTo>
                  <a:lnTo>
                    <a:pt x="1219907" y="280819"/>
                  </a:lnTo>
                  <a:lnTo>
                    <a:pt x="1218526" y="294229"/>
                  </a:lnTo>
                  <a:lnTo>
                    <a:pt x="1230137" y="305435"/>
                  </a:lnTo>
                  <a:lnTo>
                    <a:pt x="1222409" y="318172"/>
                  </a:lnTo>
                  <a:lnTo>
                    <a:pt x="1211656" y="325643"/>
                  </a:lnTo>
                  <a:lnTo>
                    <a:pt x="1208669" y="347419"/>
                  </a:lnTo>
                  <a:lnTo>
                    <a:pt x="1189665" y="351827"/>
                  </a:lnTo>
                  <a:lnTo>
                    <a:pt x="1180257" y="373641"/>
                  </a:lnTo>
                  <a:lnTo>
                    <a:pt x="1179211" y="390637"/>
                  </a:lnTo>
                  <a:lnTo>
                    <a:pt x="1148559" y="418016"/>
                  </a:lnTo>
                  <a:lnTo>
                    <a:pt x="1148559" y="430866"/>
                  </a:lnTo>
                  <a:lnTo>
                    <a:pt x="1209304" y="442072"/>
                  </a:lnTo>
                  <a:lnTo>
                    <a:pt x="1236372" y="455631"/>
                  </a:lnTo>
                  <a:lnTo>
                    <a:pt x="1253883" y="458171"/>
                  </a:lnTo>
                  <a:lnTo>
                    <a:pt x="1258214" y="450700"/>
                  </a:lnTo>
                  <a:lnTo>
                    <a:pt x="1274194" y="454436"/>
                  </a:lnTo>
                  <a:lnTo>
                    <a:pt x="1280130" y="465641"/>
                  </a:lnTo>
                  <a:lnTo>
                    <a:pt x="1291331" y="466837"/>
                  </a:lnTo>
                  <a:lnTo>
                    <a:pt x="1296035" y="455930"/>
                  </a:lnTo>
                  <a:lnTo>
                    <a:pt x="1312724" y="446293"/>
                  </a:lnTo>
                  <a:lnTo>
                    <a:pt x="1324559" y="455369"/>
                  </a:lnTo>
                  <a:lnTo>
                    <a:pt x="1337253" y="456714"/>
                  </a:lnTo>
                  <a:lnTo>
                    <a:pt x="1343190" y="440951"/>
                  </a:lnTo>
                  <a:lnTo>
                    <a:pt x="1395945" y="413011"/>
                  </a:lnTo>
                  <a:lnTo>
                    <a:pt x="1410880" y="393214"/>
                  </a:lnTo>
                  <a:lnTo>
                    <a:pt x="1413232" y="370802"/>
                  </a:lnTo>
                  <a:lnTo>
                    <a:pt x="1416517" y="339800"/>
                  </a:lnTo>
                  <a:lnTo>
                    <a:pt x="1447580" y="335205"/>
                  </a:lnTo>
                  <a:lnTo>
                    <a:pt x="1454450" y="344506"/>
                  </a:lnTo>
                  <a:lnTo>
                    <a:pt x="1465651" y="345664"/>
                  </a:lnTo>
                  <a:lnTo>
                    <a:pt x="1469384" y="371811"/>
                  </a:lnTo>
                  <a:lnTo>
                    <a:pt x="1477860" y="386229"/>
                  </a:lnTo>
                  <a:lnTo>
                    <a:pt x="1467256" y="405765"/>
                  </a:lnTo>
                  <a:lnTo>
                    <a:pt x="1469459" y="432360"/>
                  </a:lnTo>
                  <a:lnTo>
                    <a:pt x="1471849" y="443304"/>
                  </a:lnTo>
                  <a:lnTo>
                    <a:pt x="1457288" y="453166"/>
                  </a:lnTo>
                  <a:lnTo>
                    <a:pt x="1428838" y="466575"/>
                  </a:lnTo>
                  <a:lnTo>
                    <a:pt x="1405540" y="471244"/>
                  </a:lnTo>
                  <a:lnTo>
                    <a:pt x="1378547" y="491191"/>
                  </a:lnTo>
                  <a:lnTo>
                    <a:pt x="1374104" y="492872"/>
                  </a:lnTo>
                  <a:lnTo>
                    <a:pt x="1345729" y="511959"/>
                  </a:lnTo>
                  <a:lnTo>
                    <a:pt x="1329637" y="515956"/>
                  </a:lnTo>
                  <a:lnTo>
                    <a:pt x="1329637" y="528095"/>
                  </a:lnTo>
                  <a:lnTo>
                    <a:pt x="1325493" y="533362"/>
                  </a:lnTo>
                  <a:lnTo>
                    <a:pt x="1309812" y="540273"/>
                  </a:lnTo>
                  <a:lnTo>
                    <a:pt x="1297379" y="550358"/>
                  </a:lnTo>
                  <a:lnTo>
                    <a:pt x="1289725" y="562348"/>
                  </a:lnTo>
                  <a:lnTo>
                    <a:pt x="1278524" y="566868"/>
                  </a:lnTo>
                  <a:lnTo>
                    <a:pt x="1231817" y="618266"/>
                  </a:lnTo>
                  <a:lnTo>
                    <a:pt x="1211917" y="624691"/>
                  </a:lnTo>
                  <a:lnTo>
                    <a:pt x="1210125" y="635187"/>
                  </a:lnTo>
                  <a:lnTo>
                    <a:pt x="1199223" y="644039"/>
                  </a:lnTo>
                  <a:lnTo>
                    <a:pt x="1185110" y="663201"/>
                  </a:lnTo>
                  <a:lnTo>
                    <a:pt x="1176785" y="687966"/>
                  </a:lnTo>
                  <a:lnTo>
                    <a:pt x="1168608" y="718446"/>
                  </a:lnTo>
                  <a:lnTo>
                    <a:pt x="1162335" y="730623"/>
                  </a:lnTo>
                  <a:cubicBezTo>
                    <a:pt x="1162335" y="730623"/>
                    <a:pt x="1154308" y="732603"/>
                    <a:pt x="1154010" y="735442"/>
                  </a:cubicBezTo>
                  <a:lnTo>
                    <a:pt x="1152442" y="750383"/>
                  </a:lnTo>
                  <a:lnTo>
                    <a:pt x="1142660" y="775708"/>
                  </a:lnTo>
                  <a:lnTo>
                    <a:pt x="1145236" y="798755"/>
                  </a:lnTo>
                  <a:lnTo>
                    <a:pt x="1141278" y="816162"/>
                  </a:lnTo>
                  <a:lnTo>
                    <a:pt x="1134073" y="816834"/>
                  </a:lnTo>
                  <a:lnTo>
                    <a:pt x="1133027" y="860873"/>
                  </a:lnTo>
                  <a:lnTo>
                    <a:pt x="1119512" y="867298"/>
                  </a:lnTo>
                  <a:lnTo>
                    <a:pt x="1105697" y="897180"/>
                  </a:lnTo>
                  <a:lnTo>
                    <a:pt x="1103830" y="908386"/>
                  </a:lnTo>
                  <a:lnTo>
                    <a:pt x="1112604" y="926390"/>
                  </a:lnTo>
                  <a:lnTo>
                    <a:pt x="1116338" y="939613"/>
                  </a:lnTo>
                  <a:lnTo>
                    <a:pt x="1104054" y="934757"/>
                  </a:lnTo>
                  <a:lnTo>
                    <a:pt x="1106967" y="954293"/>
                  </a:lnTo>
                  <a:lnTo>
                    <a:pt x="1096699" y="950371"/>
                  </a:lnTo>
                  <a:lnTo>
                    <a:pt x="1101217" y="961577"/>
                  </a:lnTo>
                  <a:lnTo>
                    <a:pt x="1097222" y="972559"/>
                  </a:lnTo>
                  <a:lnTo>
                    <a:pt x="1120520" y="994970"/>
                  </a:lnTo>
                  <a:lnTo>
                    <a:pt x="1135827" y="1005130"/>
                  </a:lnTo>
                  <a:lnTo>
                    <a:pt x="1152703" y="1014020"/>
                  </a:lnTo>
                  <a:lnTo>
                    <a:pt x="1162858" y="1025749"/>
                  </a:lnTo>
                  <a:lnTo>
                    <a:pt x="1177793" y="1045135"/>
                  </a:lnTo>
                  <a:lnTo>
                    <a:pt x="1179062" y="1060076"/>
                  </a:lnTo>
                  <a:lnTo>
                    <a:pt x="1168944" y="1068294"/>
                  </a:lnTo>
                  <a:lnTo>
                    <a:pt x="1161738" y="1082488"/>
                  </a:lnTo>
                  <a:lnTo>
                    <a:pt x="1159647" y="1095823"/>
                  </a:lnTo>
                  <a:lnTo>
                    <a:pt x="1166704" y="1116479"/>
                  </a:lnTo>
                  <a:lnTo>
                    <a:pt x="1176822" y="1121821"/>
                  </a:lnTo>
                  <a:lnTo>
                    <a:pt x="1191010" y="1129030"/>
                  </a:lnTo>
                  <a:lnTo>
                    <a:pt x="1199335" y="1131309"/>
                  </a:lnTo>
                  <a:lnTo>
                    <a:pt x="1195602" y="1180801"/>
                  </a:lnTo>
                  <a:lnTo>
                    <a:pt x="1174134" y="1202017"/>
                  </a:lnTo>
                  <a:lnTo>
                    <a:pt x="1163904" y="1218042"/>
                  </a:lnTo>
                  <a:lnTo>
                    <a:pt x="1158229" y="1224579"/>
                  </a:lnTo>
                  <a:lnTo>
                    <a:pt x="1151210" y="1223831"/>
                  </a:lnTo>
                  <a:lnTo>
                    <a:pt x="1144601" y="1232423"/>
                  </a:lnTo>
                  <a:lnTo>
                    <a:pt x="1136761" y="1239408"/>
                  </a:lnTo>
                  <a:lnTo>
                    <a:pt x="1137321" y="1254349"/>
                  </a:lnTo>
                  <a:lnTo>
                    <a:pt x="1125821" y="1268805"/>
                  </a:lnTo>
                  <a:lnTo>
                    <a:pt x="1095169" y="1282700"/>
                  </a:lnTo>
                  <a:lnTo>
                    <a:pt x="1060670" y="1292598"/>
                  </a:lnTo>
                  <a:lnTo>
                    <a:pt x="1029122" y="1301376"/>
                  </a:lnTo>
                  <a:lnTo>
                    <a:pt x="978905" y="1311798"/>
                  </a:lnTo>
                  <a:lnTo>
                    <a:pt x="953629" y="1308399"/>
                  </a:lnTo>
                  <a:lnTo>
                    <a:pt x="930443" y="1312396"/>
                  </a:lnTo>
                  <a:lnTo>
                    <a:pt x="896841" y="1311723"/>
                  </a:lnTo>
                  <a:lnTo>
                    <a:pt x="867906" y="1309407"/>
                  </a:lnTo>
                  <a:lnTo>
                    <a:pt x="844758" y="1306232"/>
                  </a:lnTo>
                  <a:lnTo>
                    <a:pt x="831765" y="1294205"/>
                  </a:lnTo>
                  <a:lnTo>
                    <a:pt x="812164" y="1284306"/>
                  </a:lnTo>
                  <a:lnTo>
                    <a:pt x="817951" y="1297006"/>
                  </a:lnTo>
                  <a:lnTo>
                    <a:pt x="817652" y="1313367"/>
                  </a:lnTo>
                  <a:lnTo>
                    <a:pt x="818436" y="1326253"/>
                  </a:lnTo>
                  <a:lnTo>
                    <a:pt x="827285" y="1343585"/>
                  </a:lnTo>
                  <a:lnTo>
                    <a:pt x="825605" y="1373468"/>
                  </a:lnTo>
                  <a:lnTo>
                    <a:pt x="809737" y="1375373"/>
                  </a:lnTo>
                  <a:lnTo>
                    <a:pt x="809252" y="1400250"/>
                  </a:lnTo>
                  <a:lnTo>
                    <a:pt x="801262" y="1408654"/>
                  </a:lnTo>
                  <a:lnTo>
                    <a:pt x="810969" y="1438163"/>
                  </a:lnTo>
                  <a:lnTo>
                    <a:pt x="807870" y="1454225"/>
                  </a:lnTo>
                  <a:lnTo>
                    <a:pt x="796259" y="1463002"/>
                  </a:lnTo>
                  <a:lnTo>
                    <a:pt x="782295" y="1467223"/>
                  </a:lnTo>
                  <a:lnTo>
                    <a:pt x="774231" y="1469203"/>
                  </a:lnTo>
                  <a:lnTo>
                    <a:pt x="769116" y="1463712"/>
                  </a:lnTo>
                  <a:lnTo>
                    <a:pt x="766913" y="1471183"/>
                  </a:lnTo>
                  <a:lnTo>
                    <a:pt x="748954" y="1476151"/>
                  </a:lnTo>
                  <a:lnTo>
                    <a:pt x="727561" y="1476749"/>
                  </a:lnTo>
                  <a:lnTo>
                    <a:pt x="710013" y="1474208"/>
                  </a:lnTo>
                  <a:lnTo>
                    <a:pt x="690561" y="1463002"/>
                  </a:lnTo>
                  <a:lnTo>
                    <a:pt x="662074" y="1449331"/>
                  </a:lnTo>
                  <a:lnTo>
                    <a:pt x="641278" y="1437154"/>
                  </a:lnTo>
                  <a:lnTo>
                    <a:pt x="632915" y="1435585"/>
                  </a:lnTo>
                  <a:lnTo>
                    <a:pt x="624925" y="1443990"/>
                  </a:lnTo>
                  <a:lnTo>
                    <a:pt x="618018" y="1455382"/>
                  </a:lnTo>
                  <a:lnTo>
                    <a:pt x="621752" y="1473574"/>
                  </a:lnTo>
                  <a:lnTo>
                    <a:pt x="623394" y="1498936"/>
                  </a:lnTo>
                  <a:lnTo>
                    <a:pt x="623394" y="1518621"/>
                  </a:lnTo>
                  <a:lnTo>
                    <a:pt x="615442" y="1533562"/>
                  </a:lnTo>
                  <a:lnTo>
                    <a:pt x="618093" y="1548802"/>
                  </a:lnTo>
                  <a:lnTo>
                    <a:pt x="629555" y="1555003"/>
                  </a:lnTo>
                  <a:lnTo>
                    <a:pt x="649380" y="1562809"/>
                  </a:lnTo>
                  <a:lnTo>
                    <a:pt x="645647" y="1570280"/>
                  </a:lnTo>
                  <a:lnTo>
                    <a:pt x="644751" y="1578722"/>
                  </a:lnTo>
                  <a:lnTo>
                    <a:pt x="665397" y="1578722"/>
                  </a:lnTo>
                  <a:lnTo>
                    <a:pt x="674022" y="1578199"/>
                  </a:lnTo>
                  <a:lnTo>
                    <a:pt x="677419" y="1572858"/>
                  </a:lnTo>
                  <a:lnTo>
                    <a:pt x="676112" y="1564901"/>
                  </a:lnTo>
                  <a:lnTo>
                    <a:pt x="663642" y="1561465"/>
                  </a:lnTo>
                  <a:lnTo>
                    <a:pt x="673798" y="1559672"/>
                  </a:lnTo>
                  <a:lnTo>
                    <a:pt x="687948" y="1554032"/>
                  </a:lnTo>
                  <a:lnTo>
                    <a:pt x="696199" y="1549923"/>
                  </a:lnTo>
                  <a:lnTo>
                    <a:pt x="709267" y="1567665"/>
                  </a:lnTo>
                  <a:lnTo>
                    <a:pt x="707960" y="1580366"/>
                  </a:lnTo>
                  <a:lnTo>
                    <a:pt x="702210" y="1574053"/>
                  </a:lnTo>
                  <a:lnTo>
                    <a:pt x="699746" y="1583765"/>
                  </a:lnTo>
                  <a:lnTo>
                    <a:pt x="705944" y="1599378"/>
                  </a:lnTo>
                  <a:lnTo>
                    <a:pt x="698066" y="1613498"/>
                  </a:lnTo>
                  <a:lnTo>
                    <a:pt x="691457" y="1622088"/>
                  </a:lnTo>
                  <a:lnTo>
                    <a:pt x="669056" y="1613311"/>
                  </a:lnTo>
                  <a:lnTo>
                    <a:pt x="664240" y="1604944"/>
                  </a:lnTo>
                  <a:lnTo>
                    <a:pt x="661178" y="1593252"/>
                  </a:lnTo>
                  <a:lnTo>
                    <a:pt x="653263" y="1587425"/>
                  </a:lnTo>
                  <a:lnTo>
                    <a:pt x="645796" y="1584474"/>
                  </a:lnTo>
                  <a:lnTo>
                    <a:pt x="634222" y="1586118"/>
                  </a:lnTo>
                  <a:lnTo>
                    <a:pt x="627725" y="1593999"/>
                  </a:lnTo>
                  <a:lnTo>
                    <a:pt x="616263" y="1601470"/>
                  </a:lnTo>
                  <a:lnTo>
                    <a:pt x="614807" y="1608455"/>
                  </a:lnTo>
                  <a:lnTo>
                    <a:pt x="626344" y="1613946"/>
                  </a:lnTo>
                  <a:lnTo>
                    <a:pt x="642025" y="1620557"/>
                  </a:lnTo>
                  <a:lnTo>
                    <a:pt x="653226" y="1621752"/>
                  </a:lnTo>
                  <a:lnTo>
                    <a:pt x="652964" y="1630978"/>
                  </a:lnTo>
                  <a:lnTo>
                    <a:pt x="607079" y="1646443"/>
                  </a:lnTo>
                  <a:lnTo>
                    <a:pt x="603345" y="1662430"/>
                  </a:lnTo>
                  <a:lnTo>
                    <a:pt x="592144" y="1674084"/>
                  </a:lnTo>
                  <a:lnTo>
                    <a:pt x="584341" y="1687494"/>
                  </a:lnTo>
                  <a:lnTo>
                    <a:pt x="582923" y="1700904"/>
                  </a:lnTo>
                  <a:lnTo>
                    <a:pt x="589680" y="1717974"/>
                  </a:lnTo>
                  <a:lnTo>
                    <a:pt x="584677" y="1732392"/>
                  </a:lnTo>
                  <a:lnTo>
                    <a:pt x="577509" y="1753011"/>
                  </a:lnTo>
                  <a:lnTo>
                    <a:pt x="573775" y="1761901"/>
                  </a:lnTo>
                  <a:lnTo>
                    <a:pt x="562575" y="1767130"/>
                  </a:lnTo>
                  <a:lnTo>
                    <a:pt x="550441" y="1774376"/>
                  </a:lnTo>
                  <a:lnTo>
                    <a:pt x="554174" y="1785582"/>
                  </a:lnTo>
                  <a:lnTo>
                    <a:pt x="561641" y="1790625"/>
                  </a:lnTo>
                  <a:lnTo>
                    <a:pt x="557908" y="1799478"/>
                  </a:lnTo>
                  <a:lnTo>
                    <a:pt x="544654" y="1803773"/>
                  </a:lnTo>
                  <a:lnTo>
                    <a:pt x="530951" y="1798768"/>
                  </a:lnTo>
                  <a:lnTo>
                    <a:pt x="520609" y="1795556"/>
                  </a:lnTo>
                  <a:lnTo>
                    <a:pt x="509409" y="1799291"/>
                  </a:lnTo>
                  <a:lnTo>
                    <a:pt x="498208" y="1803848"/>
                  </a:lnTo>
                  <a:lnTo>
                    <a:pt x="493802" y="1811916"/>
                  </a:lnTo>
                  <a:lnTo>
                    <a:pt x="480921" y="1812701"/>
                  </a:lnTo>
                  <a:lnTo>
                    <a:pt x="468265" y="1817781"/>
                  </a:lnTo>
                  <a:lnTo>
                    <a:pt x="456765" y="1825812"/>
                  </a:lnTo>
                  <a:lnTo>
                    <a:pt x="447730" y="1837017"/>
                  </a:lnTo>
                  <a:lnTo>
                    <a:pt x="435708" y="1850016"/>
                  </a:lnTo>
                  <a:lnTo>
                    <a:pt x="428726" y="1862081"/>
                  </a:lnTo>
                  <a:lnTo>
                    <a:pt x="417973" y="1883037"/>
                  </a:lnTo>
                  <a:lnTo>
                    <a:pt x="415323" y="1894877"/>
                  </a:lnTo>
                  <a:lnTo>
                    <a:pt x="417077" y="1912172"/>
                  </a:lnTo>
                  <a:lnTo>
                    <a:pt x="423200" y="1928457"/>
                  </a:lnTo>
                  <a:lnTo>
                    <a:pt x="426934" y="1938842"/>
                  </a:lnTo>
                  <a:lnTo>
                    <a:pt x="438135" y="1947171"/>
                  </a:lnTo>
                  <a:lnTo>
                    <a:pt x="447394" y="1953820"/>
                  </a:lnTo>
                  <a:lnTo>
                    <a:pt x="452770" y="1963644"/>
                  </a:lnTo>
                  <a:cubicBezTo>
                    <a:pt x="453707" y="1967208"/>
                    <a:pt x="454956" y="1970683"/>
                    <a:pt x="456504" y="1974028"/>
                  </a:cubicBezTo>
                  <a:cubicBezTo>
                    <a:pt x="458333" y="1977091"/>
                    <a:pt x="467704" y="1982320"/>
                    <a:pt x="467704" y="1982320"/>
                  </a:cubicBezTo>
                  <a:lnTo>
                    <a:pt x="481481" y="1986654"/>
                  </a:lnTo>
                  <a:lnTo>
                    <a:pt x="491973" y="1988446"/>
                  </a:lnTo>
                  <a:lnTo>
                    <a:pt x="509296" y="1993116"/>
                  </a:lnTo>
                  <a:lnTo>
                    <a:pt x="517996" y="1998308"/>
                  </a:lnTo>
                  <a:lnTo>
                    <a:pt x="521431" y="2020047"/>
                  </a:lnTo>
                  <a:lnTo>
                    <a:pt x="520012" y="2033419"/>
                  </a:lnTo>
                  <a:lnTo>
                    <a:pt x="510790" y="2046717"/>
                  </a:lnTo>
                  <a:lnTo>
                    <a:pt x="484953" y="2055383"/>
                  </a:lnTo>
                  <a:lnTo>
                    <a:pt x="501717" y="2058558"/>
                  </a:lnTo>
                  <a:lnTo>
                    <a:pt x="510603" y="2068755"/>
                  </a:lnTo>
                  <a:lnTo>
                    <a:pt x="500859" y="2073424"/>
                  </a:lnTo>
                  <a:lnTo>
                    <a:pt x="497573" y="2077384"/>
                  </a:lnTo>
                  <a:lnTo>
                    <a:pt x="499515" y="2086124"/>
                  </a:lnTo>
                  <a:lnTo>
                    <a:pt x="491637" y="2086722"/>
                  </a:lnTo>
                  <a:lnTo>
                    <a:pt x="479689" y="2091876"/>
                  </a:lnTo>
                  <a:lnTo>
                    <a:pt x="473790" y="2100505"/>
                  </a:lnTo>
                  <a:cubicBezTo>
                    <a:pt x="473968" y="2102538"/>
                    <a:pt x="473245" y="2104545"/>
                    <a:pt x="471811" y="2105996"/>
                  </a:cubicBezTo>
                  <a:cubicBezTo>
                    <a:pt x="469459" y="2107901"/>
                    <a:pt x="463299" y="2112234"/>
                    <a:pt x="463299" y="2112234"/>
                  </a:cubicBezTo>
                  <a:lnTo>
                    <a:pt x="451053" y="2113803"/>
                  </a:lnTo>
                  <a:cubicBezTo>
                    <a:pt x="449285" y="2112782"/>
                    <a:pt x="447108" y="2112782"/>
                    <a:pt x="445340" y="2113803"/>
                  </a:cubicBezTo>
                  <a:cubicBezTo>
                    <a:pt x="442988" y="2115670"/>
                    <a:pt x="439815" y="2118920"/>
                    <a:pt x="439815" y="2118920"/>
                  </a:cubicBezTo>
                  <a:cubicBezTo>
                    <a:pt x="438489" y="2120005"/>
                    <a:pt x="437386" y="2121337"/>
                    <a:pt x="436567" y="2122842"/>
                  </a:cubicBezTo>
                  <a:cubicBezTo>
                    <a:pt x="435633" y="2124859"/>
                    <a:pt x="434849" y="2125494"/>
                    <a:pt x="431190" y="2126578"/>
                  </a:cubicBezTo>
                  <a:cubicBezTo>
                    <a:pt x="428119" y="2127308"/>
                    <a:pt x="424976" y="2127696"/>
                    <a:pt x="421819" y="2127736"/>
                  </a:cubicBezTo>
                  <a:cubicBezTo>
                    <a:pt x="419169" y="2128144"/>
                    <a:pt x="416629" y="2129084"/>
                    <a:pt x="414352" y="2130500"/>
                  </a:cubicBezTo>
                  <a:lnTo>
                    <a:pt x="411514" y="2137335"/>
                  </a:lnTo>
                  <a:lnTo>
                    <a:pt x="410058" y="2144320"/>
                  </a:lnTo>
                  <a:cubicBezTo>
                    <a:pt x="410058" y="2144320"/>
                    <a:pt x="404831" y="2146599"/>
                    <a:pt x="400313" y="2148989"/>
                  </a:cubicBezTo>
                  <a:cubicBezTo>
                    <a:pt x="395796" y="2151380"/>
                    <a:pt x="396020" y="2149251"/>
                    <a:pt x="392846" y="2153173"/>
                  </a:cubicBezTo>
                  <a:cubicBezTo>
                    <a:pt x="389673" y="2157095"/>
                    <a:pt x="387283" y="2159000"/>
                    <a:pt x="385566" y="2161652"/>
                  </a:cubicBezTo>
                  <a:cubicBezTo>
                    <a:pt x="383849" y="2164304"/>
                    <a:pt x="385939" y="2158141"/>
                    <a:pt x="383849" y="2164341"/>
                  </a:cubicBezTo>
                  <a:cubicBezTo>
                    <a:pt x="381758" y="2170542"/>
                    <a:pt x="380115" y="2174613"/>
                    <a:pt x="380115" y="2174613"/>
                  </a:cubicBezTo>
                  <a:lnTo>
                    <a:pt x="377987" y="2181486"/>
                  </a:lnTo>
                  <a:lnTo>
                    <a:pt x="367234" y="2188957"/>
                  </a:lnTo>
                  <a:lnTo>
                    <a:pt x="362679" y="2198445"/>
                  </a:lnTo>
                  <a:cubicBezTo>
                    <a:pt x="362679" y="2198445"/>
                    <a:pt x="374515" y="2194000"/>
                    <a:pt x="375000" y="2196204"/>
                  </a:cubicBezTo>
                  <a:cubicBezTo>
                    <a:pt x="374986" y="2201634"/>
                    <a:pt x="374662" y="2207059"/>
                    <a:pt x="374029" y="2212452"/>
                  </a:cubicBezTo>
                  <a:cubicBezTo>
                    <a:pt x="373689" y="2215753"/>
                    <a:pt x="373102" y="2219025"/>
                    <a:pt x="372275" y="2222238"/>
                  </a:cubicBezTo>
                  <a:cubicBezTo>
                    <a:pt x="371036" y="2225397"/>
                    <a:pt x="369989" y="2228628"/>
                    <a:pt x="369138" y="2231913"/>
                  </a:cubicBezTo>
                  <a:cubicBezTo>
                    <a:pt x="368296" y="2235192"/>
                    <a:pt x="367236" y="2238412"/>
                    <a:pt x="365965" y="2241550"/>
                  </a:cubicBezTo>
                  <a:cubicBezTo>
                    <a:pt x="364980" y="2244603"/>
                    <a:pt x="363730" y="2247566"/>
                    <a:pt x="362231" y="2250402"/>
                  </a:cubicBezTo>
                  <a:cubicBezTo>
                    <a:pt x="360514" y="2253055"/>
                    <a:pt x="358124" y="2255669"/>
                    <a:pt x="356407" y="2258321"/>
                  </a:cubicBezTo>
                  <a:cubicBezTo>
                    <a:pt x="354049" y="2261172"/>
                    <a:pt x="351396" y="2263763"/>
                    <a:pt x="348491" y="2266053"/>
                  </a:cubicBezTo>
                  <a:cubicBezTo>
                    <a:pt x="344714" y="2266676"/>
                    <a:pt x="340866" y="2266752"/>
                    <a:pt x="337067" y="2266278"/>
                  </a:cubicBezTo>
                  <a:cubicBezTo>
                    <a:pt x="334190" y="2264682"/>
                    <a:pt x="331530" y="2262724"/>
                    <a:pt x="329152" y="2260450"/>
                  </a:cubicBezTo>
                  <a:lnTo>
                    <a:pt x="323551" y="2252756"/>
                  </a:lnTo>
                  <a:cubicBezTo>
                    <a:pt x="323551" y="2252756"/>
                    <a:pt x="318660" y="2245098"/>
                    <a:pt x="318884" y="2243007"/>
                  </a:cubicBezTo>
                  <a:cubicBezTo>
                    <a:pt x="319108" y="2240915"/>
                    <a:pt x="312649" y="2234490"/>
                    <a:pt x="312649" y="2234490"/>
                  </a:cubicBezTo>
                  <a:lnTo>
                    <a:pt x="305966" y="2243791"/>
                  </a:lnTo>
                  <a:lnTo>
                    <a:pt x="292376" y="2244463"/>
                  </a:lnTo>
                  <a:lnTo>
                    <a:pt x="290061" y="2252793"/>
                  </a:lnTo>
                  <a:cubicBezTo>
                    <a:pt x="290061" y="2252793"/>
                    <a:pt x="305555" y="2254399"/>
                    <a:pt x="307534" y="2256043"/>
                  </a:cubicBezTo>
                  <a:cubicBezTo>
                    <a:pt x="309513" y="2257686"/>
                    <a:pt x="318138" y="2263514"/>
                    <a:pt x="318138" y="2263514"/>
                  </a:cubicBezTo>
                  <a:lnTo>
                    <a:pt x="321871" y="2269565"/>
                  </a:lnTo>
                  <a:cubicBezTo>
                    <a:pt x="321871" y="2269565"/>
                    <a:pt x="322842" y="2273935"/>
                    <a:pt x="319818" y="2275765"/>
                  </a:cubicBezTo>
                  <a:cubicBezTo>
                    <a:pt x="315821" y="2277528"/>
                    <a:pt x="311619" y="2278783"/>
                    <a:pt x="307310" y="2279500"/>
                  </a:cubicBezTo>
                  <a:cubicBezTo>
                    <a:pt x="305107" y="2279986"/>
                    <a:pt x="294952" y="2281779"/>
                    <a:pt x="294952" y="2281779"/>
                  </a:cubicBezTo>
                  <a:cubicBezTo>
                    <a:pt x="292853" y="2283471"/>
                    <a:pt x="290983" y="2285430"/>
                    <a:pt x="289389" y="2287607"/>
                  </a:cubicBezTo>
                  <a:cubicBezTo>
                    <a:pt x="287672" y="2290258"/>
                    <a:pt x="275351" y="2312483"/>
                    <a:pt x="275351" y="2312483"/>
                  </a:cubicBezTo>
                  <a:lnTo>
                    <a:pt x="265793" y="2322158"/>
                  </a:lnTo>
                  <a:lnTo>
                    <a:pt x="264113" y="2338369"/>
                  </a:lnTo>
                  <a:lnTo>
                    <a:pt x="245146" y="2356336"/>
                  </a:lnTo>
                  <a:lnTo>
                    <a:pt x="241002" y="2361602"/>
                  </a:lnTo>
                  <a:lnTo>
                    <a:pt x="255936" y="2356037"/>
                  </a:lnTo>
                  <a:lnTo>
                    <a:pt x="263403" y="2353235"/>
                  </a:lnTo>
                  <a:lnTo>
                    <a:pt x="265830" y="2364180"/>
                  </a:lnTo>
                  <a:lnTo>
                    <a:pt x="269825" y="2380279"/>
                  </a:lnTo>
                  <a:lnTo>
                    <a:pt x="268892" y="2395855"/>
                  </a:lnTo>
                  <a:lnTo>
                    <a:pt x="272289" y="2411169"/>
                  </a:lnTo>
                  <a:lnTo>
                    <a:pt x="247685" y="2407845"/>
                  </a:lnTo>
                  <a:lnTo>
                    <a:pt x="271319" y="2420321"/>
                  </a:lnTo>
                  <a:lnTo>
                    <a:pt x="274791" y="2439857"/>
                  </a:lnTo>
                  <a:lnTo>
                    <a:pt x="285506" y="2463053"/>
                  </a:lnTo>
                  <a:lnTo>
                    <a:pt x="294205" y="2481729"/>
                  </a:lnTo>
                  <a:lnTo>
                    <a:pt x="299918" y="2495139"/>
                  </a:lnTo>
                  <a:lnTo>
                    <a:pt x="295251" y="2498875"/>
                  </a:lnTo>
                  <a:close/>
                </a:path>
              </a:pathLst>
            </a:custGeom>
            <a:solidFill>
              <a:srgbClr val="CCCCCC"/>
            </a:solidFill>
            <a:ln w="7457" cap="rnd">
              <a:solidFill>
                <a:srgbClr val="FFFFFF"/>
              </a:solidFill>
              <a:prstDash val="solid"/>
              <a:round/>
            </a:ln>
          </p:spPr>
          <p:txBody>
            <a:bodyPr rtlCol="0" anchor="ctr"/>
            <a:lstStyle/>
            <a:p>
              <a:endParaRPr lang="it-CO"/>
            </a:p>
          </p:txBody>
        </p:sp>
        <p:sp>
          <p:nvSpPr>
            <p:cNvPr id="101" name="Figura a mano libera 100">
              <a:extLst>
                <a:ext uri="{FF2B5EF4-FFF2-40B4-BE49-F238E27FC236}">
                  <a16:creationId xmlns:a16="http://schemas.microsoft.com/office/drawing/2014/main" id="{B41890E6-CADC-3CDC-0ACB-7C1F97EC8C75}"/>
                </a:ext>
              </a:extLst>
            </p:cNvPr>
            <p:cNvSpPr/>
            <p:nvPr/>
          </p:nvSpPr>
          <p:spPr>
            <a:xfrm>
              <a:off x="7315858" y="6321943"/>
              <a:ext cx="214527" cy="261902"/>
            </a:xfrm>
            <a:custGeom>
              <a:avLst/>
              <a:gdLst>
                <a:gd name="connsiteX0" fmla="*/ 22177 w 226963"/>
                <a:gd name="connsiteY0" fmla="*/ 0 h 277084"/>
                <a:gd name="connsiteX1" fmla="*/ 0 w 226963"/>
                <a:gd name="connsiteY1" fmla="*/ 238088 h 277084"/>
                <a:gd name="connsiteX2" fmla="*/ 29234 w 226963"/>
                <a:gd name="connsiteY2" fmla="*/ 241151 h 277084"/>
                <a:gd name="connsiteX3" fmla="*/ 52419 w 226963"/>
                <a:gd name="connsiteY3" fmla="*/ 250713 h 277084"/>
                <a:gd name="connsiteX4" fmla="*/ 70751 w 226963"/>
                <a:gd name="connsiteY4" fmla="*/ 252655 h 277084"/>
                <a:gd name="connsiteX5" fmla="*/ 91286 w 226963"/>
                <a:gd name="connsiteY5" fmla="*/ 260499 h 277084"/>
                <a:gd name="connsiteX6" fmla="*/ 113052 w 226963"/>
                <a:gd name="connsiteY6" fmla="*/ 269912 h 277084"/>
                <a:gd name="connsiteX7" fmla="*/ 127277 w 226963"/>
                <a:gd name="connsiteY7" fmla="*/ 277084 h 277084"/>
                <a:gd name="connsiteX8" fmla="*/ 142473 w 226963"/>
                <a:gd name="connsiteY8" fmla="*/ 268007 h 277084"/>
                <a:gd name="connsiteX9" fmla="*/ 155989 w 226963"/>
                <a:gd name="connsiteY9" fmla="*/ 268007 h 277084"/>
                <a:gd name="connsiteX10" fmla="*/ 168757 w 226963"/>
                <a:gd name="connsiteY10" fmla="*/ 261508 h 277084"/>
                <a:gd name="connsiteX11" fmla="*/ 184252 w 226963"/>
                <a:gd name="connsiteY11" fmla="*/ 263152 h 277084"/>
                <a:gd name="connsiteX12" fmla="*/ 194071 w 226963"/>
                <a:gd name="connsiteY12" fmla="*/ 271294 h 277084"/>
                <a:gd name="connsiteX13" fmla="*/ 207064 w 226963"/>
                <a:gd name="connsiteY13" fmla="*/ 269838 h 277084"/>
                <a:gd name="connsiteX14" fmla="*/ 216808 w 226963"/>
                <a:gd name="connsiteY14" fmla="*/ 251609 h 277084"/>
                <a:gd name="connsiteX15" fmla="*/ 226964 w 226963"/>
                <a:gd name="connsiteY15" fmla="*/ 236295 h 277084"/>
                <a:gd name="connsiteX16" fmla="*/ 216771 w 226963"/>
                <a:gd name="connsiteY16" fmla="*/ 231663 h 277084"/>
                <a:gd name="connsiteX17" fmla="*/ 190188 w 226963"/>
                <a:gd name="connsiteY17" fmla="*/ 233867 h 277084"/>
                <a:gd name="connsiteX18" fmla="*/ 172267 w 226963"/>
                <a:gd name="connsiteY18" fmla="*/ 228413 h 277084"/>
                <a:gd name="connsiteX19" fmla="*/ 156959 w 226963"/>
                <a:gd name="connsiteY19" fmla="*/ 218253 h 277084"/>
                <a:gd name="connsiteX20" fmla="*/ 137769 w 226963"/>
                <a:gd name="connsiteY20" fmla="*/ 204134 h 277084"/>
                <a:gd name="connsiteX21" fmla="*/ 120258 w 226963"/>
                <a:gd name="connsiteY21" fmla="*/ 188035 h 277084"/>
                <a:gd name="connsiteX22" fmla="*/ 113314 w 226963"/>
                <a:gd name="connsiteY22" fmla="*/ 179481 h 277084"/>
                <a:gd name="connsiteX23" fmla="*/ 99649 w 226963"/>
                <a:gd name="connsiteY23" fmla="*/ 167341 h 277084"/>
                <a:gd name="connsiteX24" fmla="*/ 89755 w 226963"/>
                <a:gd name="connsiteY24" fmla="*/ 159871 h 277084"/>
                <a:gd name="connsiteX25" fmla="*/ 81280 w 226963"/>
                <a:gd name="connsiteY25" fmla="*/ 145453 h 277084"/>
                <a:gd name="connsiteX26" fmla="*/ 73813 w 226963"/>
                <a:gd name="connsiteY26" fmla="*/ 128980 h 277084"/>
                <a:gd name="connsiteX27" fmla="*/ 62164 w 226963"/>
                <a:gd name="connsiteY27" fmla="*/ 117774 h 277084"/>
                <a:gd name="connsiteX28" fmla="*/ 51150 w 226963"/>
                <a:gd name="connsiteY28" fmla="*/ 107352 h 277084"/>
                <a:gd name="connsiteX29" fmla="*/ 49283 w 226963"/>
                <a:gd name="connsiteY29" fmla="*/ 91328 h 277084"/>
                <a:gd name="connsiteX30" fmla="*/ 45811 w 226963"/>
                <a:gd name="connsiteY30" fmla="*/ 76873 h 277084"/>
                <a:gd name="connsiteX31" fmla="*/ 31213 w 226963"/>
                <a:gd name="connsiteY31" fmla="*/ 66787 h 277084"/>
                <a:gd name="connsiteX32" fmla="*/ 24305 w 226963"/>
                <a:gd name="connsiteY32" fmla="*/ 64658 h 277084"/>
                <a:gd name="connsiteX33" fmla="*/ 21841 w 226963"/>
                <a:gd name="connsiteY33" fmla="*/ 54423 h 277084"/>
                <a:gd name="connsiteX34" fmla="*/ 23857 w 226963"/>
                <a:gd name="connsiteY34" fmla="*/ 41798 h 277084"/>
                <a:gd name="connsiteX35" fmla="*/ 32557 w 226963"/>
                <a:gd name="connsiteY35" fmla="*/ 33469 h 277084"/>
                <a:gd name="connsiteX36" fmla="*/ 40957 w 226963"/>
                <a:gd name="connsiteY36" fmla="*/ 48410 h 277084"/>
                <a:gd name="connsiteX37" fmla="*/ 44093 w 226963"/>
                <a:gd name="connsiteY37" fmla="*/ 38772 h 277084"/>
                <a:gd name="connsiteX38" fmla="*/ 42451 w 226963"/>
                <a:gd name="connsiteY38" fmla="*/ 27193 h 277084"/>
                <a:gd name="connsiteX39" fmla="*/ 30876 w 226963"/>
                <a:gd name="connsiteY39" fmla="*/ 8890 h 27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6963" h="277084">
                  <a:moveTo>
                    <a:pt x="22177" y="0"/>
                  </a:moveTo>
                  <a:lnTo>
                    <a:pt x="0" y="238088"/>
                  </a:lnTo>
                  <a:lnTo>
                    <a:pt x="29234" y="241151"/>
                  </a:lnTo>
                  <a:lnTo>
                    <a:pt x="52419" y="250713"/>
                  </a:lnTo>
                  <a:lnTo>
                    <a:pt x="70751" y="252655"/>
                  </a:lnTo>
                  <a:lnTo>
                    <a:pt x="91286" y="260499"/>
                  </a:lnTo>
                  <a:lnTo>
                    <a:pt x="113052" y="269912"/>
                  </a:lnTo>
                  <a:lnTo>
                    <a:pt x="127277" y="277084"/>
                  </a:lnTo>
                  <a:lnTo>
                    <a:pt x="142473" y="268007"/>
                  </a:lnTo>
                  <a:cubicBezTo>
                    <a:pt x="146962" y="268553"/>
                    <a:pt x="151500" y="268553"/>
                    <a:pt x="155989" y="268007"/>
                  </a:cubicBezTo>
                  <a:cubicBezTo>
                    <a:pt x="160410" y="266182"/>
                    <a:pt x="164679" y="264008"/>
                    <a:pt x="168757" y="261508"/>
                  </a:cubicBezTo>
                  <a:lnTo>
                    <a:pt x="184252" y="263152"/>
                  </a:lnTo>
                  <a:lnTo>
                    <a:pt x="194071" y="271294"/>
                  </a:lnTo>
                  <a:lnTo>
                    <a:pt x="207064" y="269838"/>
                  </a:lnTo>
                  <a:lnTo>
                    <a:pt x="216808" y="251609"/>
                  </a:lnTo>
                  <a:lnTo>
                    <a:pt x="226964" y="236295"/>
                  </a:lnTo>
                  <a:lnTo>
                    <a:pt x="216771" y="231663"/>
                  </a:lnTo>
                  <a:lnTo>
                    <a:pt x="190188" y="233867"/>
                  </a:lnTo>
                  <a:lnTo>
                    <a:pt x="172267" y="228413"/>
                  </a:lnTo>
                  <a:lnTo>
                    <a:pt x="156959" y="218253"/>
                  </a:lnTo>
                  <a:lnTo>
                    <a:pt x="137769" y="204134"/>
                  </a:lnTo>
                  <a:lnTo>
                    <a:pt x="120258" y="188035"/>
                  </a:lnTo>
                  <a:lnTo>
                    <a:pt x="113314" y="179481"/>
                  </a:lnTo>
                  <a:lnTo>
                    <a:pt x="99649" y="167341"/>
                  </a:lnTo>
                  <a:cubicBezTo>
                    <a:pt x="96029" y="165310"/>
                    <a:pt x="92700" y="162797"/>
                    <a:pt x="89755" y="159871"/>
                  </a:cubicBezTo>
                  <a:cubicBezTo>
                    <a:pt x="87254" y="154881"/>
                    <a:pt x="84423" y="150064"/>
                    <a:pt x="81280" y="145453"/>
                  </a:cubicBezTo>
                  <a:cubicBezTo>
                    <a:pt x="78340" y="140177"/>
                    <a:pt x="75842" y="134668"/>
                    <a:pt x="73813" y="128980"/>
                  </a:cubicBezTo>
                  <a:lnTo>
                    <a:pt x="62164" y="117774"/>
                  </a:lnTo>
                  <a:cubicBezTo>
                    <a:pt x="62164" y="117774"/>
                    <a:pt x="52270" y="110303"/>
                    <a:pt x="51150" y="107352"/>
                  </a:cubicBezTo>
                  <a:cubicBezTo>
                    <a:pt x="50193" y="102055"/>
                    <a:pt x="49570" y="96703"/>
                    <a:pt x="49283" y="91328"/>
                  </a:cubicBezTo>
                  <a:cubicBezTo>
                    <a:pt x="48835" y="88601"/>
                    <a:pt x="45811" y="76873"/>
                    <a:pt x="45811" y="76873"/>
                  </a:cubicBezTo>
                  <a:lnTo>
                    <a:pt x="31213" y="66787"/>
                  </a:lnTo>
                  <a:lnTo>
                    <a:pt x="24305" y="64658"/>
                  </a:lnTo>
                  <a:lnTo>
                    <a:pt x="21841" y="54423"/>
                  </a:lnTo>
                  <a:lnTo>
                    <a:pt x="23857" y="41798"/>
                  </a:lnTo>
                  <a:lnTo>
                    <a:pt x="32557" y="33469"/>
                  </a:lnTo>
                  <a:lnTo>
                    <a:pt x="40957" y="48410"/>
                  </a:lnTo>
                  <a:lnTo>
                    <a:pt x="44093" y="38772"/>
                  </a:lnTo>
                  <a:cubicBezTo>
                    <a:pt x="43903" y="34870"/>
                    <a:pt x="43353" y="30994"/>
                    <a:pt x="42451" y="27193"/>
                  </a:cubicBezTo>
                  <a:cubicBezTo>
                    <a:pt x="41368" y="24242"/>
                    <a:pt x="30876" y="8890"/>
                    <a:pt x="30876" y="8890"/>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102" name="Figura a mano libera 101">
              <a:extLst>
                <a:ext uri="{FF2B5EF4-FFF2-40B4-BE49-F238E27FC236}">
                  <a16:creationId xmlns:a16="http://schemas.microsoft.com/office/drawing/2014/main" id="{BE8243D1-EE22-CD77-9D3B-6D7C163D59B2}"/>
                </a:ext>
              </a:extLst>
            </p:cNvPr>
            <p:cNvSpPr/>
            <p:nvPr/>
          </p:nvSpPr>
          <p:spPr>
            <a:xfrm>
              <a:off x="7950336" y="3812514"/>
              <a:ext cx="496777" cy="562781"/>
            </a:xfrm>
            <a:custGeom>
              <a:avLst/>
              <a:gdLst>
                <a:gd name="connsiteX0" fmla="*/ 4368 w 525574"/>
                <a:gd name="connsiteY0" fmla="*/ 172496 h 595405"/>
                <a:gd name="connsiteX1" fmla="*/ 10491 w 525574"/>
                <a:gd name="connsiteY1" fmla="*/ 159385 h 595405"/>
                <a:gd name="connsiteX2" fmla="*/ 17996 w 525574"/>
                <a:gd name="connsiteY2" fmla="*/ 142128 h 595405"/>
                <a:gd name="connsiteX3" fmla="*/ 26732 w 525574"/>
                <a:gd name="connsiteY3" fmla="*/ 122144 h 595405"/>
                <a:gd name="connsiteX4" fmla="*/ 35880 w 525574"/>
                <a:gd name="connsiteY4" fmla="*/ 102683 h 595405"/>
                <a:gd name="connsiteX5" fmla="*/ 39053 w 525574"/>
                <a:gd name="connsiteY5" fmla="*/ 90693 h 595405"/>
                <a:gd name="connsiteX6" fmla="*/ 38941 w 525574"/>
                <a:gd name="connsiteY6" fmla="*/ 69290 h 595405"/>
                <a:gd name="connsiteX7" fmla="*/ 41629 w 525574"/>
                <a:gd name="connsiteY7" fmla="*/ 61521 h 595405"/>
                <a:gd name="connsiteX8" fmla="*/ 50030 w 525574"/>
                <a:gd name="connsiteY8" fmla="*/ 53826 h 595405"/>
                <a:gd name="connsiteX9" fmla="*/ 58318 w 525574"/>
                <a:gd name="connsiteY9" fmla="*/ 42844 h 595405"/>
                <a:gd name="connsiteX10" fmla="*/ 71759 w 525574"/>
                <a:gd name="connsiteY10" fmla="*/ 14344 h 595405"/>
                <a:gd name="connsiteX11" fmla="*/ 73962 w 525574"/>
                <a:gd name="connsiteY11" fmla="*/ 6985 h 595405"/>
                <a:gd name="connsiteX12" fmla="*/ 81392 w 525574"/>
                <a:gd name="connsiteY12" fmla="*/ 3960 h 595405"/>
                <a:gd name="connsiteX13" fmla="*/ 104951 w 525574"/>
                <a:gd name="connsiteY13" fmla="*/ 5491 h 595405"/>
                <a:gd name="connsiteX14" fmla="*/ 120669 w 525574"/>
                <a:gd name="connsiteY14" fmla="*/ 5230 h 595405"/>
                <a:gd name="connsiteX15" fmla="*/ 147065 w 525574"/>
                <a:gd name="connsiteY15" fmla="*/ 2316 h 595405"/>
                <a:gd name="connsiteX16" fmla="*/ 178502 w 525574"/>
                <a:gd name="connsiteY16" fmla="*/ 1345 h 595405"/>
                <a:gd name="connsiteX17" fmla="*/ 201874 w 525574"/>
                <a:gd name="connsiteY17" fmla="*/ 0 h 595405"/>
                <a:gd name="connsiteX18" fmla="*/ 246490 w 525574"/>
                <a:gd name="connsiteY18" fmla="*/ 4707 h 595405"/>
                <a:gd name="connsiteX19" fmla="*/ 255712 w 525574"/>
                <a:gd name="connsiteY19" fmla="*/ 11841 h 595405"/>
                <a:gd name="connsiteX20" fmla="*/ 264934 w 525574"/>
                <a:gd name="connsiteY20" fmla="*/ 23271 h 595405"/>
                <a:gd name="connsiteX21" fmla="*/ 279869 w 525574"/>
                <a:gd name="connsiteY21" fmla="*/ 30518 h 595405"/>
                <a:gd name="connsiteX22" fmla="*/ 302270 w 525574"/>
                <a:gd name="connsiteY22" fmla="*/ 42844 h 595405"/>
                <a:gd name="connsiteX23" fmla="*/ 306377 w 525574"/>
                <a:gd name="connsiteY23" fmla="*/ 58009 h 595405"/>
                <a:gd name="connsiteX24" fmla="*/ 301486 w 525574"/>
                <a:gd name="connsiteY24" fmla="*/ 73137 h 595405"/>
                <a:gd name="connsiteX25" fmla="*/ 309588 w 525574"/>
                <a:gd name="connsiteY25" fmla="*/ 86360 h 595405"/>
                <a:gd name="connsiteX26" fmla="*/ 308169 w 525574"/>
                <a:gd name="connsiteY26" fmla="*/ 99994 h 595405"/>
                <a:gd name="connsiteX27" fmla="*/ 315300 w 525574"/>
                <a:gd name="connsiteY27" fmla="*/ 117811 h 595405"/>
                <a:gd name="connsiteX28" fmla="*/ 312052 w 525574"/>
                <a:gd name="connsiteY28" fmla="*/ 130773 h 595405"/>
                <a:gd name="connsiteX29" fmla="*/ 313881 w 525574"/>
                <a:gd name="connsiteY29" fmla="*/ 140447 h 595405"/>
                <a:gd name="connsiteX30" fmla="*/ 309700 w 525574"/>
                <a:gd name="connsiteY30" fmla="*/ 143846 h 595405"/>
                <a:gd name="connsiteX31" fmla="*/ 312500 w 525574"/>
                <a:gd name="connsiteY31" fmla="*/ 153633 h 595405"/>
                <a:gd name="connsiteX32" fmla="*/ 304510 w 525574"/>
                <a:gd name="connsiteY32" fmla="*/ 161813 h 595405"/>
                <a:gd name="connsiteX33" fmla="*/ 306750 w 525574"/>
                <a:gd name="connsiteY33" fmla="*/ 172010 h 595405"/>
                <a:gd name="connsiteX34" fmla="*/ 299806 w 525574"/>
                <a:gd name="connsiteY34" fmla="*/ 202154 h 595405"/>
                <a:gd name="connsiteX35" fmla="*/ 308057 w 525574"/>
                <a:gd name="connsiteY35" fmla="*/ 204918 h 595405"/>
                <a:gd name="connsiteX36" fmla="*/ 327770 w 525574"/>
                <a:gd name="connsiteY36" fmla="*/ 206973 h 595405"/>
                <a:gd name="connsiteX37" fmla="*/ 333856 w 525574"/>
                <a:gd name="connsiteY37" fmla="*/ 212351 h 595405"/>
                <a:gd name="connsiteX38" fmla="*/ 342107 w 525574"/>
                <a:gd name="connsiteY38" fmla="*/ 215153 h 595405"/>
                <a:gd name="connsiteX39" fmla="*/ 367122 w 525574"/>
                <a:gd name="connsiteY39" fmla="*/ 216348 h 595405"/>
                <a:gd name="connsiteX40" fmla="*/ 396468 w 525574"/>
                <a:gd name="connsiteY40" fmla="*/ 217058 h 595405"/>
                <a:gd name="connsiteX41" fmla="*/ 408975 w 525574"/>
                <a:gd name="connsiteY41" fmla="*/ 224528 h 595405"/>
                <a:gd name="connsiteX42" fmla="*/ 428689 w 525574"/>
                <a:gd name="connsiteY42" fmla="*/ 226620 h 595405"/>
                <a:gd name="connsiteX43" fmla="*/ 439441 w 525574"/>
                <a:gd name="connsiteY43" fmla="*/ 232970 h 595405"/>
                <a:gd name="connsiteX44" fmla="*/ 440225 w 525574"/>
                <a:gd name="connsiteY44" fmla="*/ 243504 h 595405"/>
                <a:gd name="connsiteX45" fmla="*/ 449784 w 525574"/>
                <a:gd name="connsiteY45" fmla="*/ 256391 h 595405"/>
                <a:gd name="connsiteX46" fmla="*/ 442428 w 525574"/>
                <a:gd name="connsiteY46" fmla="*/ 276487 h 595405"/>
                <a:gd name="connsiteX47" fmla="*/ 449933 w 525574"/>
                <a:gd name="connsiteY47" fmla="*/ 291054 h 595405"/>
                <a:gd name="connsiteX48" fmla="*/ 446236 w 525574"/>
                <a:gd name="connsiteY48" fmla="*/ 317276 h 595405"/>
                <a:gd name="connsiteX49" fmla="*/ 451538 w 525574"/>
                <a:gd name="connsiteY49" fmla="*/ 330163 h 595405"/>
                <a:gd name="connsiteX50" fmla="*/ 452359 w 525574"/>
                <a:gd name="connsiteY50" fmla="*/ 344954 h 595405"/>
                <a:gd name="connsiteX51" fmla="*/ 461768 w 525574"/>
                <a:gd name="connsiteY51" fmla="*/ 350221 h 595405"/>
                <a:gd name="connsiteX52" fmla="*/ 473492 w 525574"/>
                <a:gd name="connsiteY52" fmla="*/ 351454 h 595405"/>
                <a:gd name="connsiteX53" fmla="*/ 479988 w 525574"/>
                <a:gd name="connsiteY53" fmla="*/ 348354 h 595405"/>
                <a:gd name="connsiteX54" fmla="*/ 491226 w 525574"/>
                <a:gd name="connsiteY54" fmla="*/ 345253 h 595405"/>
                <a:gd name="connsiteX55" fmla="*/ 508027 w 525574"/>
                <a:gd name="connsiteY55" fmla="*/ 343722 h 595405"/>
                <a:gd name="connsiteX56" fmla="*/ 515868 w 525574"/>
                <a:gd name="connsiteY56" fmla="*/ 350221 h 595405"/>
                <a:gd name="connsiteX57" fmla="*/ 522178 w 525574"/>
                <a:gd name="connsiteY57" fmla="*/ 358028 h 595405"/>
                <a:gd name="connsiteX58" fmla="*/ 525575 w 525574"/>
                <a:gd name="connsiteY58" fmla="*/ 370728 h 595405"/>
                <a:gd name="connsiteX59" fmla="*/ 524492 w 525574"/>
                <a:gd name="connsiteY59" fmla="*/ 381037 h 595405"/>
                <a:gd name="connsiteX60" fmla="*/ 516129 w 525574"/>
                <a:gd name="connsiteY60" fmla="*/ 402030 h 595405"/>
                <a:gd name="connsiteX61" fmla="*/ 506907 w 525574"/>
                <a:gd name="connsiteY61" fmla="*/ 430978 h 595405"/>
                <a:gd name="connsiteX62" fmla="*/ 486634 w 525574"/>
                <a:gd name="connsiteY62" fmla="*/ 468256 h 595405"/>
                <a:gd name="connsiteX63" fmla="*/ 483348 w 525574"/>
                <a:gd name="connsiteY63" fmla="*/ 499260 h 595405"/>
                <a:gd name="connsiteX64" fmla="*/ 480996 w 525574"/>
                <a:gd name="connsiteY64" fmla="*/ 521783 h 595405"/>
                <a:gd name="connsiteX65" fmla="*/ 466099 w 525574"/>
                <a:gd name="connsiteY65" fmla="*/ 541580 h 595405"/>
                <a:gd name="connsiteX66" fmla="*/ 413306 w 525574"/>
                <a:gd name="connsiteY66" fmla="*/ 569521 h 595405"/>
                <a:gd name="connsiteX67" fmla="*/ 407408 w 525574"/>
                <a:gd name="connsiteY67" fmla="*/ 585284 h 595405"/>
                <a:gd name="connsiteX68" fmla="*/ 394713 w 525574"/>
                <a:gd name="connsiteY68" fmla="*/ 583939 h 595405"/>
                <a:gd name="connsiteX69" fmla="*/ 382840 w 525574"/>
                <a:gd name="connsiteY69" fmla="*/ 574862 h 595405"/>
                <a:gd name="connsiteX70" fmla="*/ 366189 w 525574"/>
                <a:gd name="connsiteY70" fmla="*/ 584499 h 595405"/>
                <a:gd name="connsiteX71" fmla="*/ 361484 w 525574"/>
                <a:gd name="connsiteY71" fmla="*/ 595406 h 595405"/>
                <a:gd name="connsiteX72" fmla="*/ 350209 w 525574"/>
                <a:gd name="connsiteY72" fmla="*/ 594211 h 595405"/>
                <a:gd name="connsiteX73" fmla="*/ 344273 w 525574"/>
                <a:gd name="connsiteY73" fmla="*/ 582930 h 595405"/>
                <a:gd name="connsiteX74" fmla="*/ 328293 w 525574"/>
                <a:gd name="connsiteY74" fmla="*/ 579120 h 595405"/>
                <a:gd name="connsiteX75" fmla="*/ 323962 w 525574"/>
                <a:gd name="connsiteY75" fmla="*/ 586479 h 595405"/>
                <a:gd name="connsiteX76" fmla="*/ 306452 w 525574"/>
                <a:gd name="connsiteY76" fmla="*/ 583939 h 595405"/>
                <a:gd name="connsiteX77" fmla="*/ 279383 w 525574"/>
                <a:gd name="connsiteY77" fmla="*/ 570380 h 595405"/>
                <a:gd name="connsiteX78" fmla="*/ 218638 w 525574"/>
                <a:gd name="connsiteY78" fmla="*/ 559024 h 595405"/>
                <a:gd name="connsiteX79" fmla="*/ 218563 w 525574"/>
                <a:gd name="connsiteY79" fmla="*/ 546175 h 595405"/>
                <a:gd name="connsiteX80" fmla="*/ 249216 w 525574"/>
                <a:gd name="connsiteY80" fmla="*/ 518795 h 595405"/>
                <a:gd name="connsiteX81" fmla="*/ 250261 w 525574"/>
                <a:gd name="connsiteY81" fmla="*/ 501800 h 595405"/>
                <a:gd name="connsiteX82" fmla="*/ 259707 w 525574"/>
                <a:gd name="connsiteY82" fmla="*/ 479985 h 595405"/>
                <a:gd name="connsiteX83" fmla="*/ 278674 w 525574"/>
                <a:gd name="connsiteY83" fmla="*/ 475578 h 595405"/>
                <a:gd name="connsiteX84" fmla="*/ 281661 w 525574"/>
                <a:gd name="connsiteY84" fmla="*/ 453801 h 595405"/>
                <a:gd name="connsiteX85" fmla="*/ 292413 w 525574"/>
                <a:gd name="connsiteY85" fmla="*/ 446405 h 595405"/>
                <a:gd name="connsiteX86" fmla="*/ 300142 w 525574"/>
                <a:gd name="connsiteY86" fmla="*/ 433668 h 595405"/>
                <a:gd name="connsiteX87" fmla="*/ 288530 w 525574"/>
                <a:gd name="connsiteY87" fmla="*/ 422499 h 595405"/>
                <a:gd name="connsiteX88" fmla="*/ 289912 w 525574"/>
                <a:gd name="connsiteY88" fmla="*/ 409090 h 595405"/>
                <a:gd name="connsiteX89" fmla="*/ 277703 w 525574"/>
                <a:gd name="connsiteY89" fmla="*/ 403524 h 595405"/>
                <a:gd name="connsiteX90" fmla="*/ 251195 w 525574"/>
                <a:gd name="connsiteY90" fmla="*/ 391496 h 595405"/>
                <a:gd name="connsiteX91" fmla="*/ 232191 w 525574"/>
                <a:gd name="connsiteY91" fmla="*/ 382382 h 595405"/>
                <a:gd name="connsiteX92" fmla="*/ 191271 w 525574"/>
                <a:gd name="connsiteY92" fmla="*/ 351715 h 595405"/>
                <a:gd name="connsiteX93" fmla="*/ 185521 w 525574"/>
                <a:gd name="connsiteY93" fmla="*/ 339015 h 595405"/>
                <a:gd name="connsiteX94" fmla="*/ 151023 w 525574"/>
                <a:gd name="connsiteY94" fmla="*/ 314699 h 595405"/>
                <a:gd name="connsiteX95" fmla="*/ 142809 w 525574"/>
                <a:gd name="connsiteY95" fmla="*/ 325232 h 595405"/>
                <a:gd name="connsiteX96" fmla="*/ 121864 w 525574"/>
                <a:gd name="connsiteY96" fmla="*/ 314512 h 595405"/>
                <a:gd name="connsiteX97" fmla="*/ 93339 w 525574"/>
                <a:gd name="connsiteY97" fmla="*/ 301513 h 595405"/>
                <a:gd name="connsiteX98" fmla="*/ 84752 w 525574"/>
                <a:gd name="connsiteY98" fmla="*/ 281380 h 595405"/>
                <a:gd name="connsiteX99" fmla="*/ 71349 w 525574"/>
                <a:gd name="connsiteY99" fmla="*/ 273573 h 595405"/>
                <a:gd name="connsiteX100" fmla="*/ 65711 w 525574"/>
                <a:gd name="connsiteY100" fmla="*/ 272976 h 595405"/>
                <a:gd name="connsiteX101" fmla="*/ 60110 w 525574"/>
                <a:gd name="connsiteY101" fmla="*/ 265281 h 595405"/>
                <a:gd name="connsiteX102" fmla="*/ 33751 w 525574"/>
                <a:gd name="connsiteY102" fmla="*/ 238275 h 595405"/>
                <a:gd name="connsiteX103" fmla="*/ 35320 w 525574"/>
                <a:gd name="connsiteY103" fmla="*/ 223483 h 595405"/>
                <a:gd name="connsiteX104" fmla="*/ 24865 w 525574"/>
                <a:gd name="connsiteY104" fmla="*/ 214556 h 595405"/>
                <a:gd name="connsiteX105" fmla="*/ 26546 w 525574"/>
                <a:gd name="connsiteY105" fmla="*/ 198344 h 595405"/>
                <a:gd name="connsiteX106" fmla="*/ 11275 w 525574"/>
                <a:gd name="connsiteY106" fmla="*/ 194609 h 595405"/>
                <a:gd name="connsiteX107" fmla="*/ 0 w 525574"/>
                <a:gd name="connsiteY107" fmla="*/ 177726 h 595405"/>
                <a:gd name="connsiteX108" fmla="*/ 4368 w 525574"/>
                <a:gd name="connsiteY108" fmla="*/ 172496 h 59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25574" h="595405">
                  <a:moveTo>
                    <a:pt x="4368" y="172496"/>
                  </a:moveTo>
                  <a:lnTo>
                    <a:pt x="10491" y="159385"/>
                  </a:lnTo>
                  <a:lnTo>
                    <a:pt x="17996" y="142128"/>
                  </a:lnTo>
                  <a:lnTo>
                    <a:pt x="26732" y="122144"/>
                  </a:lnTo>
                  <a:lnTo>
                    <a:pt x="35880" y="102683"/>
                  </a:lnTo>
                  <a:lnTo>
                    <a:pt x="39053" y="90693"/>
                  </a:lnTo>
                  <a:lnTo>
                    <a:pt x="38941" y="69290"/>
                  </a:lnTo>
                  <a:lnTo>
                    <a:pt x="41629" y="61521"/>
                  </a:lnTo>
                  <a:lnTo>
                    <a:pt x="50030" y="53826"/>
                  </a:lnTo>
                  <a:lnTo>
                    <a:pt x="58318" y="42844"/>
                  </a:lnTo>
                  <a:lnTo>
                    <a:pt x="71759" y="14344"/>
                  </a:lnTo>
                  <a:lnTo>
                    <a:pt x="73962" y="6985"/>
                  </a:lnTo>
                  <a:lnTo>
                    <a:pt x="81392" y="3960"/>
                  </a:lnTo>
                  <a:lnTo>
                    <a:pt x="104951" y="5491"/>
                  </a:lnTo>
                  <a:lnTo>
                    <a:pt x="120669" y="5230"/>
                  </a:lnTo>
                  <a:lnTo>
                    <a:pt x="147065" y="2316"/>
                  </a:lnTo>
                  <a:lnTo>
                    <a:pt x="178502" y="1345"/>
                  </a:lnTo>
                  <a:lnTo>
                    <a:pt x="201874" y="0"/>
                  </a:lnTo>
                  <a:lnTo>
                    <a:pt x="246490" y="4707"/>
                  </a:lnTo>
                  <a:lnTo>
                    <a:pt x="255712" y="11841"/>
                  </a:lnTo>
                  <a:lnTo>
                    <a:pt x="264934" y="23271"/>
                  </a:lnTo>
                  <a:lnTo>
                    <a:pt x="279869" y="30518"/>
                  </a:lnTo>
                  <a:lnTo>
                    <a:pt x="302270" y="42844"/>
                  </a:lnTo>
                  <a:lnTo>
                    <a:pt x="306377" y="58009"/>
                  </a:lnTo>
                  <a:lnTo>
                    <a:pt x="301486" y="73137"/>
                  </a:lnTo>
                  <a:lnTo>
                    <a:pt x="309588" y="86360"/>
                  </a:lnTo>
                  <a:lnTo>
                    <a:pt x="308169" y="99994"/>
                  </a:lnTo>
                  <a:lnTo>
                    <a:pt x="315300" y="117811"/>
                  </a:lnTo>
                  <a:lnTo>
                    <a:pt x="312052" y="130773"/>
                  </a:lnTo>
                  <a:lnTo>
                    <a:pt x="313881" y="140447"/>
                  </a:lnTo>
                  <a:lnTo>
                    <a:pt x="309700" y="143846"/>
                  </a:lnTo>
                  <a:lnTo>
                    <a:pt x="312500" y="153633"/>
                  </a:lnTo>
                  <a:lnTo>
                    <a:pt x="304510" y="161813"/>
                  </a:lnTo>
                  <a:lnTo>
                    <a:pt x="306750" y="172010"/>
                  </a:lnTo>
                  <a:lnTo>
                    <a:pt x="299806" y="202154"/>
                  </a:lnTo>
                  <a:lnTo>
                    <a:pt x="308057" y="204918"/>
                  </a:lnTo>
                  <a:lnTo>
                    <a:pt x="327770" y="206973"/>
                  </a:lnTo>
                  <a:lnTo>
                    <a:pt x="333856" y="212351"/>
                  </a:lnTo>
                  <a:lnTo>
                    <a:pt x="342107" y="215153"/>
                  </a:lnTo>
                  <a:lnTo>
                    <a:pt x="367122" y="216348"/>
                  </a:lnTo>
                  <a:lnTo>
                    <a:pt x="396468" y="217058"/>
                  </a:lnTo>
                  <a:lnTo>
                    <a:pt x="408975" y="224528"/>
                  </a:lnTo>
                  <a:lnTo>
                    <a:pt x="428689" y="226620"/>
                  </a:lnTo>
                  <a:lnTo>
                    <a:pt x="439441" y="232970"/>
                  </a:lnTo>
                  <a:lnTo>
                    <a:pt x="440225" y="243504"/>
                  </a:lnTo>
                  <a:lnTo>
                    <a:pt x="449784" y="256391"/>
                  </a:lnTo>
                  <a:lnTo>
                    <a:pt x="442428" y="276487"/>
                  </a:lnTo>
                  <a:lnTo>
                    <a:pt x="449933" y="291054"/>
                  </a:lnTo>
                  <a:lnTo>
                    <a:pt x="446236" y="317276"/>
                  </a:lnTo>
                  <a:lnTo>
                    <a:pt x="451538" y="330163"/>
                  </a:lnTo>
                  <a:lnTo>
                    <a:pt x="452359" y="344954"/>
                  </a:lnTo>
                  <a:lnTo>
                    <a:pt x="461768" y="350221"/>
                  </a:lnTo>
                  <a:lnTo>
                    <a:pt x="473492" y="351454"/>
                  </a:lnTo>
                  <a:lnTo>
                    <a:pt x="479988" y="348354"/>
                  </a:lnTo>
                  <a:lnTo>
                    <a:pt x="491226" y="345253"/>
                  </a:lnTo>
                  <a:lnTo>
                    <a:pt x="508027" y="343722"/>
                  </a:lnTo>
                  <a:lnTo>
                    <a:pt x="515868" y="350221"/>
                  </a:lnTo>
                  <a:lnTo>
                    <a:pt x="522178" y="358028"/>
                  </a:lnTo>
                  <a:lnTo>
                    <a:pt x="525575" y="370728"/>
                  </a:lnTo>
                  <a:lnTo>
                    <a:pt x="524492" y="381037"/>
                  </a:lnTo>
                  <a:lnTo>
                    <a:pt x="516129" y="402030"/>
                  </a:lnTo>
                  <a:lnTo>
                    <a:pt x="506907" y="430978"/>
                  </a:lnTo>
                  <a:lnTo>
                    <a:pt x="486634" y="468256"/>
                  </a:lnTo>
                  <a:lnTo>
                    <a:pt x="483348" y="499260"/>
                  </a:lnTo>
                  <a:lnTo>
                    <a:pt x="480996" y="521783"/>
                  </a:lnTo>
                  <a:lnTo>
                    <a:pt x="466099" y="541580"/>
                  </a:lnTo>
                  <a:lnTo>
                    <a:pt x="413306" y="569521"/>
                  </a:lnTo>
                  <a:lnTo>
                    <a:pt x="407408" y="585284"/>
                  </a:lnTo>
                  <a:lnTo>
                    <a:pt x="394713" y="583939"/>
                  </a:lnTo>
                  <a:lnTo>
                    <a:pt x="382840" y="574862"/>
                  </a:lnTo>
                  <a:lnTo>
                    <a:pt x="366189" y="584499"/>
                  </a:lnTo>
                  <a:lnTo>
                    <a:pt x="361484" y="595406"/>
                  </a:lnTo>
                  <a:lnTo>
                    <a:pt x="350209" y="594211"/>
                  </a:lnTo>
                  <a:lnTo>
                    <a:pt x="344273" y="582930"/>
                  </a:lnTo>
                  <a:lnTo>
                    <a:pt x="328293" y="579120"/>
                  </a:lnTo>
                  <a:lnTo>
                    <a:pt x="323962" y="586479"/>
                  </a:lnTo>
                  <a:lnTo>
                    <a:pt x="306452" y="583939"/>
                  </a:lnTo>
                  <a:lnTo>
                    <a:pt x="279383" y="570380"/>
                  </a:lnTo>
                  <a:lnTo>
                    <a:pt x="218638" y="559024"/>
                  </a:lnTo>
                  <a:lnTo>
                    <a:pt x="218563" y="546175"/>
                  </a:lnTo>
                  <a:lnTo>
                    <a:pt x="249216" y="518795"/>
                  </a:lnTo>
                  <a:lnTo>
                    <a:pt x="250261" y="501800"/>
                  </a:lnTo>
                  <a:lnTo>
                    <a:pt x="259707" y="479985"/>
                  </a:lnTo>
                  <a:lnTo>
                    <a:pt x="278674" y="475578"/>
                  </a:lnTo>
                  <a:lnTo>
                    <a:pt x="281661" y="453801"/>
                  </a:lnTo>
                  <a:lnTo>
                    <a:pt x="292413" y="446405"/>
                  </a:lnTo>
                  <a:lnTo>
                    <a:pt x="300142" y="433668"/>
                  </a:lnTo>
                  <a:lnTo>
                    <a:pt x="288530" y="422499"/>
                  </a:lnTo>
                  <a:lnTo>
                    <a:pt x="289912" y="409090"/>
                  </a:lnTo>
                  <a:lnTo>
                    <a:pt x="277703" y="403524"/>
                  </a:lnTo>
                  <a:lnTo>
                    <a:pt x="251195" y="391496"/>
                  </a:lnTo>
                  <a:lnTo>
                    <a:pt x="232191" y="382382"/>
                  </a:lnTo>
                  <a:lnTo>
                    <a:pt x="191271" y="351715"/>
                  </a:lnTo>
                  <a:lnTo>
                    <a:pt x="185521" y="339015"/>
                  </a:lnTo>
                  <a:lnTo>
                    <a:pt x="151023" y="314699"/>
                  </a:lnTo>
                  <a:lnTo>
                    <a:pt x="142809" y="325232"/>
                  </a:lnTo>
                  <a:lnTo>
                    <a:pt x="121864" y="314512"/>
                  </a:lnTo>
                  <a:lnTo>
                    <a:pt x="93339" y="301513"/>
                  </a:lnTo>
                  <a:lnTo>
                    <a:pt x="84752" y="281380"/>
                  </a:lnTo>
                  <a:lnTo>
                    <a:pt x="71349" y="273573"/>
                  </a:lnTo>
                  <a:lnTo>
                    <a:pt x="65711" y="272976"/>
                  </a:lnTo>
                  <a:lnTo>
                    <a:pt x="60110" y="265281"/>
                  </a:lnTo>
                  <a:lnTo>
                    <a:pt x="33751" y="238275"/>
                  </a:lnTo>
                  <a:lnTo>
                    <a:pt x="35320" y="223483"/>
                  </a:lnTo>
                  <a:lnTo>
                    <a:pt x="24865" y="214556"/>
                  </a:lnTo>
                  <a:lnTo>
                    <a:pt x="26546" y="198344"/>
                  </a:lnTo>
                  <a:lnTo>
                    <a:pt x="11275" y="194609"/>
                  </a:lnTo>
                  <a:lnTo>
                    <a:pt x="0" y="177726"/>
                  </a:lnTo>
                  <a:lnTo>
                    <a:pt x="4368" y="172496"/>
                  </a:lnTo>
                  <a:close/>
                </a:path>
              </a:pathLst>
            </a:custGeom>
            <a:solidFill>
              <a:srgbClr val="CCCCCC"/>
            </a:solidFill>
            <a:ln w="7457" cap="rnd">
              <a:solidFill>
                <a:srgbClr val="FFFFFF"/>
              </a:solidFill>
              <a:prstDash val="solid"/>
              <a:round/>
            </a:ln>
          </p:spPr>
          <p:txBody>
            <a:bodyPr rtlCol="0" anchor="ctr"/>
            <a:lstStyle/>
            <a:p>
              <a:endParaRPr lang="it-CO"/>
            </a:p>
          </p:txBody>
        </p:sp>
        <p:sp>
          <p:nvSpPr>
            <p:cNvPr id="103" name="Figura a mano libera 102">
              <a:extLst>
                <a:ext uri="{FF2B5EF4-FFF2-40B4-BE49-F238E27FC236}">
                  <a16:creationId xmlns:a16="http://schemas.microsoft.com/office/drawing/2014/main" id="{907F2552-B054-1260-0496-563F302C1E10}"/>
                </a:ext>
              </a:extLst>
            </p:cNvPr>
            <p:cNvSpPr/>
            <p:nvPr/>
          </p:nvSpPr>
          <p:spPr>
            <a:xfrm>
              <a:off x="8113624" y="4544272"/>
              <a:ext cx="332926" cy="360830"/>
            </a:xfrm>
            <a:custGeom>
              <a:avLst/>
              <a:gdLst>
                <a:gd name="connsiteX0" fmla="*/ 81280 w 352225"/>
                <a:gd name="connsiteY0" fmla="*/ 17220 h 381747"/>
                <a:gd name="connsiteX1" fmla="*/ 72991 w 352225"/>
                <a:gd name="connsiteY1" fmla="*/ 41985 h 381747"/>
                <a:gd name="connsiteX2" fmla="*/ 64777 w 352225"/>
                <a:gd name="connsiteY2" fmla="*/ 72465 h 381747"/>
                <a:gd name="connsiteX3" fmla="*/ 58542 w 352225"/>
                <a:gd name="connsiteY3" fmla="*/ 84642 h 381747"/>
                <a:gd name="connsiteX4" fmla="*/ 50179 w 352225"/>
                <a:gd name="connsiteY4" fmla="*/ 89461 h 381747"/>
                <a:gd name="connsiteX5" fmla="*/ 48648 w 352225"/>
                <a:gd name="connsiteY5" fmla="*/ 104402 h 381747"/>
                <a:gd name="connsiteX6" fmla="*/ 38866 w 352225"/>
                <a:gd name="connsiteY6" fmla="*/ 129727 h 381747"/>
                <a:gd name="connsiteX7" fmla="*/ 41405 w 352225"/>
                <a:gd name="connsiteY7" fmla="*/ 152774 h 381747"/>
                <a:gd name="connsiteX8" fmla="*/ 37448 w 352225"/>
                <a:gd name="connsiteY8" fmla="*/ 170180 h 381747"/>
                <a:gd name="connsiteX9" fmla="*/ 30279 w 352225"/>
                <a:gd name="connsiteY9" fmla="*/ 170852 h 381747"/>
                <a:gd name="connsiteX10" fmla="*/ 29197 w 352225"/>
                <a:gd name="connsiteY10" fmla="*/ 214892 h 381747"/>
                <a:gd name="connsiteX11" fmla="*/ 15718 w 352225"/>
                <a:gd name="connsiteY11" fmla="*/ 221316 h 381747"/>
                <a:gd name="connsiteX12" fmla="*/ 1904 w 352225"/>
                <a:gd name="connsiteY12" fmla="*/ 251199 h 381747"/>
                <a:gd name="connsiteX13" fmla="*/ 0 w 352225"/>
                <a:gd name="connsiteY13" fmla="*/ 262404 h 381747"/>
                <a:gd name="connsiteX14" fmla="*/ 8774 w 352225"/>
                <a:gd name="connsiteY14" fmla="*/ 280409 h 381747"/>
                <a:gd name="connsiteX15" fmla="*/ 12507 w 352225"/>
                <a:gd name="connsiteY15" fmla="*/ 293631 h 381747"/>
                <a:gd name="connsiteX16" fmla="*/ 27218 w 352225"/>
                <a:gd name="connsiteY16" fmla="*/ 307265 h 381747"/>
                <a:gd name="connsiteX17" fmla="*/ 30765 w 352225"/>
                <a:gd name="connsiteY17" fmla="*/ 311934 h 381747"/>
                <a:gd name="connsiteX18" fmla="*/ 34909 w 352225"/>
                <a:gd name="connsiteY18" fmla="*/ 315222 h 381747"/>
                <a:gd name="connsiteX19" fmla="*/ 35095 w 352225"/>
                <a:gd name="connsiteY19" fmla="*/ 322356 h 381747"/>
                <a:gd name="connsiteX20" fmla="*/ 39165 w 352225"/>
                <a:gd name="connsiteY20" fmla="*/ 331097 h 381747"/>
                <a:gd name="connsiteX21" fmla="*/ 50366 w 352225"/>
                <a:gd name="connsiteY21" fmla="*/ 327361 h 381747"/>
                <a:gd name="connsiteX22" fmla="*/ 60260 w 352225"/>
                <a:gd name="connsiteY22" fmla="*/ 328183 h 381747"/>
                <a:gd name="connsiteX23" fmla="*/ 70564 w 352225"/>
                <a:gd name="connsiteY23" fmla="*/ 329266 h 381747"/>
                <a:gd name="connsiteX24" fmla="*/ 81205 w 352225"/>
                <a:gd name="connsiteY24" fmla="*/ 329901 h 381747"/>
                <a:gd name="connsiteX25" fmla="*/ 88672 w 352225"/>
                <a:gd name="connsiteY25" fmla="*/ 337820 h 381747"/>
                <a:gd name="connsiteX26" fmla="*/ 93899 w 352225"/>
                <a:gd name="connsiteY26" fmla="*/ 344544 h 381747"/>
                <a:gd name="connsiteX27" fmla="*/ 106033 w 352225"/>
                <a:gd name="connsiteY27" fmla="*/ 353396 h 381747"/>
                <a:gd name="connsiteX28" fmla="*/ 116711 w 352225"/>
                <a:gd name="connsiteY28" fmla="*/ 357617 h 381747"/>
                <a:gd name="connsiteX29" fmla="*/ 133438 w 352225"/>
                <a:gd name="connsiteY29" fmla="*/ 361352 h 381747"/>
                <a:gd name="connsiteX30" fmla="*/ 131422 w 352225"/>
                <a:gd name="connsiteY30" fmla="*/ 364714 h 381747"/>
                <a:gd name="connsiteX31" fmla="*/ 130040 w 352225"/>
                <a:gd name="connsiteY31" fmla="*/ 368823 h 381747"/>
                <a:gd name="connsiteX32" fmla="*/ 134371 w 352225"/>
                <a:gd name="connsiteY32" fmla="*/ 372857 h 381747"/>
                <a:gd name="connsiteX33" fmla="*/ 147999 w 352225"/>
                <a:gd name="connsiteY33" fmla="*/ 376593 h 381747"/>
                <a:gd name="connsiteX34" fmla="*/ 153898 w 352225"/>
                <a:gd name="connsiteY34" fmla="*/ 370093 h 381747"/>
                <a:gd name="connsiteX35" fmla="*/ 158154 w 352225"/>
                <a:gd name="connsiteY35" fmla="*/ 367926 h 381747"/>
                <a:gd name="connsiteX36" fmla="*/ 168608 w 352225"/>
                <a:gd name="connsiteY36" fmla="*/ 367926 h 381747"/>
                <a:gd name="connsiteX37" fmla="*/ 173985 w 352225"/>
                <a:gd name="connsiteY37" fmla="*/ 368487 h 381747"/>
                <a:gd name="connsiteX38" fmla="*/ 182459 w 352225"/>
                <a:gd name="connsiteY38" fmla="*/ 369383 h 381747"/>
                <a:gd name="connsiteX39" fmla="*/ 188583 w 352225"/>
                <a:gd name="connsiteY39" fmla="*/ 369794 h 381747"/>
                <a:gd name="connsiteX40" fmla="*/ 195266 w 352225"/>
                <a:gd name="connsiteY40" fmla="*/ 371662 h 381747"/>
                <a:gd name="connsiteX41" fmla="*/ 205458 w 352225"/>
                <a:gd name="connsiteY41" fmla="*/ 376331 h 381747"/>
                <a:gd name="connsiteX42" fmla="*/ 215315 w 352225"/>
                <a:gd name="connsiteY42" fmla="*/ 379506 h 381747"/>
                <a:gd name="connsiteX43" fmla="*/ 224947 w 352225"/>
                <a:gd name="connsiteY43" fmla="*/ 380514 h 381747"/>
                <a:gd name="connsiteX44" fmla="*/ 236933 w 352225"/>
                <a:gd name="connsiteY44" fmla="*/ 381747 h 381747"/>
                <a:gd name="connsiteX45" fmla="*/ 242458 w 352225"/>
                <a:gd name="connsiteY45" fmla="*/ 378796 h 381747"/>
                <a:gd name="connsiteX46" fmla="*/ 254630 w 352225"/>
                <a:gd name="connsiteY46" fmla="*/ 375771 h 381747"/>
                <a:gd name="connsiteX47" fmla="*/ 264262 w 352225"/>
                <a:gd name="connsiteY47" fmla="*/ 372297 h 381747"/>
                <a:gd name="connsiteX48" fmla="*/ 271169 w 352225"/>
                <a:gd name="connsiteY48" fmla="*/ 369682 h 381747"/>
                <a:gd name="connsiteX49" fmla="*/ 274903 w 352225"/>
                <a:gd name="connsiteY49" fmla="*/ 365947 h 381747"/>
                <a:gd name="connsiteX50" fmla="*/ 275538 w 352225"/>
                <a:gd name="connsiteY50" fmla="*/ 359858 h 381747"/>
                <a:gd name="connsiteX51" fmla="*/ 284759 w 352225"/>
                <a:gd name="connsiteY51" fmla="*/ 362734 h 381747"/>
                <a:gd name="connsiteX52" fmla="*/ 288493 w 352225"/>
                <a:gd name="connsiteY52" fmla="*/ 360045 h 381747"/>
                <a:gd name="connsiteX53" fmla="*/ 289949 w 352225"/>
                <a:gd name="connsiteY53" fmla="*/ 362324 h 381747"/>
                <a:gd name="connsiteX54" fmla="*/ 302121 w 352225"/>
                <a:gd name="connsiteY54" fmla="*/ 363593 h 381747"/>
                <a:gd name="connsiteX55" fmla="*/ 304286 w 352225"/>
                <a:gd name="connsiteY55" fmla="*/ 354554 h 381747"/>
                <a:gd name="connsiteX56" fmla="*/ 300552 w 352225"/>
                <a:gd name="connsiteY56" fmla="*/ 351790 h 381747"/>
                <a:gd name="connsiteX57" fmla="*/ 300552 w 352225"/>
                <a:gd name="connsiteY57" fmla="*/ 348727 h 381747"/>
                <a:gd name="connsiteX58" fmla="*/ 302083 w 352225"/>
                <a:gd name="connsiteY58" fmla="*/ 342938 h 381747"/>
                <a:gd name="connsiteX59" fmla="*/ 306377 w 352225"/>
                <a:gd name="connsiteY59" fmla="*/ 335467 h 381747"/>
                <a:gd name="connsiteX60" fmla="*/ 311156 w 352225"/>
                <a:gd name="connsiteY60" fmla="*/ 331470 h 381747"/>
                <a:gd name="connsiteX61" fmla="*/ 315860 w 352225"/>
                <a:gd name="connsiteY61" fmla="*/ 327436 h 381747"/>
                <a:gd name="connsiteX62" fmla="*/ 324746 w 352225"/>
                <a:gd name="connsiteY62" fmla="*/ 312719 h 381747"/>
                <a:gd name="connsiteX63" fmla="*/ 325493 w 352225"/>
                <a:gd name="connsiteY63" fmla="*/ 305659 h 381747"/>
                <a:gd name="connsiteX64" fmla="*/ 326837 w 352225"/>
                <a:gd name="connsiteY64" fmla="*/ 292997 h 381747"/>
                <a:gd name="connsiteX65" fmla="*/ 323103 w 352225"/>
                <a:gd name="connsiteY65" fmla="*/ 287618 h 381747"/>
                <a:gd name="connsiteX66" fmla="*/ 320303 w 352225"/>
                <a:gd name="connsiteY66" fmla="*/ 280446 h 381747"/>
                <a:gd name="connsiteX67" fmla="*/ 321423 w 352225"/>
                <a:gd name="connsiteY67" fmla="*/ 269875 h 381747"/>
                <a:gd name="connsiteX68" fmla="*/ 322170 w 352225"/>
                <a:gd name="connsiteY68" fmla="*/ 262815 h 381747"/>
                <a:gd name="connsiteX69" fmla="*/ 321871 w 352225"/>
                <a:gd name="connsiteY69" fmla="*/ 254262 h 381747"/>
                <a:gd name="connsiteX70" fmla="*/ 322655 w 352225"/>
                <a:gd name="connsiteY70" fmla="*/ 246791 h 381747"/>
                <a:gd name="connsiteX71" fmla="*/ 327322 w 352225"/>
                <a:gd name="connsiteY71" fmla="*/ 247501 h 381747"/>
                <a:gd name="connsiteX72" fmla="*/ 329114 w 352225"/>
                <a:gd name="connsiteY72" fmla="*/ 241748 h 381747"/>
                <a:gd name="connsiteX73" fmla="*/ 339382 w 352225"/>
                <a:gd name="connsiteY73" fmla="*/ 236668 h 381747"/>
                <a:gd name="connsiteX74" fmla="*/ 343750 w 352225"/>
                <a:gd name="connsiteY74" fmla="*/ 231177 h 381747"/>
                <a:gd name="connsiteX75" fmla="*/ 344273 w 352225"/>
                <a:gd name="connsiteY75" fmla="*/ 226023 h 381747"/>
                <a:gd name="connsiteX76" fmla="*/ 349051 w 352225"/>
                <a:gd name="connsiteY76" fmla="*/ 225799 h 381747"/>
                <a:gd name="connsiteX77" fmla="*/ 351777 w 352225"/>
                <a:gd name="connsiteY77" fmla="*/ 222287 h 381747"/>
                <a:gd name="connsiteX78" fmla="*/ 352225 w 352225"/>
                <a:gd name="connsiteY78" fmla="*/ 218291 h 381747"/>
                <a:gd name="connsiteX79" fmla="*/ 342443 w 352225"/>
                <a:gd name="connsiteY79" fmla="*/ 211829 h 381747"/>
                <a:gd name="connsiteX80" fmla="*/ 330085 w 352225"/>
                <a:gd name="connsiteY80" fmla="*/ 198419 h 381747"/>
                <a:gd name="connsiteX81" fmla="*/ 323327 w 352225"/>
                <a:gd name="connsiteY81" fmla="*/ 192965 h 381747"/>
                <a:gd name="connsiteX82" fmla="*/ 323589 w 352225"/>
                <a:gd name="connsiteY82" fmla="*/ 176605 h 381747"/>
                <a:gd name="connsiteX83" fmla="*/ 300926 w 352225"/>
                <a:gd name="connsiteY83" fmla="*/ 152848 h 381747"/>
                <a:gd name="connsiteX84" fmla="*/ 287634 w 352225"/>
                <a:gd name="connsiteY84" fmla="*/ 139327 h 381747"/>
                <a:gd name="connsiteX85" fmla="*/ 280988 w 352225"/>
                <a:gd name="connsiteY85" fmla="*/ 134844 h 381747"/>
                <a:gd name="connsiteX86" fmla="*/ 281250 w 352225"/>
                <a:gd name="connsiteY86" fmla="*/ 123638 h 381747"/>
                <a:gd name="connsiteX87" fmla="*/ 270385 w 352225"/>
                <a:gd name="connsiteY87" fmla="*/ 114188 h 381747"/>
                <a:gd name="connsiteX88" fmla="*/ 256534 w 352225"/>
                <a:gd name="connsiteY88" fmla="*/ 112507 h 381747"/>
                <a:gd name="connsiteX89" fmla="*/ 249403 w 352225"/>
                <a:gd name="connsiteY89" fmla="*/ 106045 h 381747"/>
                <a:gd name="connsiteX90" fmla="*/ 244400 w 352225"/>
                <a:gd name="connsiteY90" fmla="*/ 106045 h 381747"/>
                <a:gd name="connsiteX91" fmla="*/ 236522 w 352225"/>
                <a:gd name="connsiteY91" fmla="*/ 95250 h 381747"/>
                <a:gd name="connsiteX92" fmla="*/ 212851 w 352225"/>
                <a:gd name="connsiteY92" fmla="*/ 67609 h 381747"/>
                <a:gd name="connsiteX93" fmla="*/ 206690 w 352225"/>
                <a:gd name="connsiteY93" fmla="*/ 71942 h 381747"/>
                <a:gd name="connsiteX94" fmla="*/ 200082 w 352225"/>
                <a:gd name="connsiteY94" fmla="*/ 76237 h 381747"/>
                <a:gd name="connsiteX95" fmla="*/ 191831 w 352225"/>
                <a:gd name="connsiteY95" fmla="*/ 79973 h 381747"/>
                <a:gd name="connsiteX96" fmla="*/ 184364 w 352225"/>
                <a:gd name="connsiteY96" fmla="*/ 79973 h 381747"/>
                <a:gd name="connsiteX97" fmla="*/ 182646 w 352225"/>
                <a:gd name="connsiteY97" fmla="*/ 76237 h 381747"/>
                <a:gd name="connsiteX98" fmla="*/ 183393 w 352225"/>
                <a:gd name="connsiteY98" fmla="*/ 68767 h 381747"/>
                <a:gd name="connsiteX99" fmla="*/ 180444 w 352225"/>
                <a:gd name="connsiteY99" fmla="*/ 56104 h 381747"/>
                <a:gd name="connsiteX100" fmla="*/ 173872 w 352225"/>
                <a:gd name="connsiteY100" fmla="*/ 44039 h 381747"/>
                <a:gd name="connsiteX101" fmla="*/ 168384 w 352225"/>
                <a:gd name="connsiteY101" fmla="*/ 37764 h 381747"/>
                <a:gd name="connsiteX102" fmla="*/ 163643 w 352225"/>
                <a:gd name="connsiteY102" fmla="*/ 33207 h 381747"/>
                <a:gd name="connsiteX103" fmla="*/ 164053 w 352225"/>
                <a:gd name="connsiteY103" fmla="*/ 29210 h 381747"/>
                <a:gd name="connsiteX104" fmla="*/ 156885 w 352225"/>
                <a:gd name="connsiteY104" fmla="*/ 23010 h 381747"/>
                <a:gd name="connsiteX105" fmla="*/ 151359 w 352225"/>
                <a:gd name="connsiteY105" fmla="*/ 14605 h 381747"/>
                <a:gd name="connsiteX106" fmla="*/ 144564 w 352225"/>
                <a:gd name="connsiteY106" fmla="*/ 9114 h 381747"/>
                <a:gd name="connsiteX107" fmla="*/ 135491 w 352225"/>
                <a:gd name="connsiteY107" fmla="*/ 4296 h 381747"/>
                <a:gd name="connsiteX108" fmla="*/ 126419 w 352225"/>
                <a:gd name="connsiteY108" fmla="*/ 4781 h 381747"/>
                <a:gd name="connsiteX109" fmla="*/ 126419 w 352225"/>
                <a:gd name="connsiteY109" fmla="*/ 0 h 381747"/>
                <a:gd name="connsiteX110" fmla="*/ 117682 w 352225"/>
                <a:gd name="connsiteY110" fmla="*/ 1681 h 381747"/>
                <a:gd name="connsiteX111" fmla="*/ 115815 w 352225"/>
                <a:gd name="connsiteY111" fmla="*/ 6014 h 381747"/>
                <a:gd name="connsiteX112" fmla="*/ 106817 w 352225"/>
                <a:gd name="connsiteY112" fmla="*/ 7919 h 381747"/>
                <a:gd name="connsiteX113" fmla="*/ 102188 w 352225"/>
                <a:gd name="connsiteY113" fmla="*/ 11243 h 381747"/>
                <a:gd name="connsiteX114" fmla="*/ 94235 w 352225"/>
                <a:gd name="connsiteY114" fmla="*/ 10160 h 381747"/>
                <a:gd name="connsiteX115" fmla="*/ 88598 w 352225"/>
                <a:gd name="connsiteY115" fmla="*/ 9786 h 381747"/>
                <a:gd name="connsiteX116" fmla="*/ 83408 w 352225"/>
                <a:gd name="connsiteY116" fmla="*/ 14007 h 38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52225" h="381747">
                  <a:moveTo>
                    <a:pt x="81280" y="17220"/>
                  </a:moveTo>
                  <a:lnTo>
                    <a:pt x="72991" y="41985"/>
                  </a:lnTo>
                  <a:lnTo>
                    <a:pt x="64777" y="72465"/>
                  </a:lnTo>
                  <a:lnTo>
                    <a:pt x="58542" y="84642"/>
                  </a:lnTo>
                  <a:cubicBezTo>
                    <a:pt x="58542" y="84642"/>
                    <a:pt x="50478" y="86622"/>
                    <a:pt x="50179" y="89461"/>
                  </a:cubicBezTo>
                  <a:cubicBezTo>
                    <a:pt x="49880" y="92299"/>
                    <a:pt x="48648" y="104402"/>
                    <a:pt x="48648" y="104402"/>
                  </a:cubicBezTo>
                  <a:lnTo>
                    <a:pt x="38866" y="129727"/>
                  </a:lnTo>
                  <a:lnTo>
                    <a:pt x="41405" y="152774"/>
                  </a:lnTo>
                  <a:lnTo>
                    <a:pt x="37448" y="170180"/>
                  </a:lnTo>
                  <a:lnTo>
                    <a:pt x="30279" y="170852"/>
                  </a:lnTo>
                  <a:lnTo>
                    <a:pt x="29197" y="214892"/>
                  </a:lnTo>
                  <a:lnTo>
                    <a:pt x="15718" y="221316"/>
                  </a:lnTo>
                  <a:lnTo>
                    <a:pt x="1904" y="251199"/>
                  </a:lnTo>
                  <a:lnTo>
                    <a:pt x="0" y="262404"/>
                  </a:lnTo>
                  <a:lnTo>
                    <a:pt x="8774" y="280409"/>
                  </a:lnTo>
                  <a:lnTo>
                    <a:pt x="12507" y="293631"/>
                  </a:lnTo>
                  <a:lnTo>
                    <a:pt x="27218" y="307265"/>
                  </a:lnTo>
                  <a:lnTo>
                    <a:pt x="30765" y="311934"/>
                  </a:lnTo>
                  <a:lnTo>
                    <a:pt x="34909" y="315222"/>
                  </a:lnTo>
                  <a:lnTo>
                    <a:pt x="35095" y="322356"/>
                  </a:lnTo>
                  <a:lnTo>
                    <a:pt x="39165" y="331097"/>
                  </a:lnTo>
                  <a:lnTo>
                    <a:pt x="50366" y="327361"/>
                  </a:lnTo>
                  <a:lnTo>
                    <a:pt x="60260" y="328183"/>
                  </a:lnTo>
                  <a:lnTo>
                    <a:pt x="70564" y="329266"/>
                  </a:lnTo>
                  <a:lnTo>
                    <a:pt x="81205" y="329901"/>
                  </a:lnTo>
                  <a:lnTo>
                    <a:pt x="88672" y="337820"/>
                  </a:lnTo>
                  <a:lnTo>
                    <a:pt x="93899" y="344544"/>
                  </a:lnTo>
                  <a:lnTo>
                    <a:pt x="106033" y="353396"/>
                  </a:lnTo>
                  <a:lnTo>
                    <a:pt x="116711" y="357617"/>
                  </a:lnTo>
                  <a:lnTo>
                    <a:pt x="133438" y="361352"/>
                  </a:lnTo>
                  <a:lnTo>
                    <a:pt x="131422" y="364714"/>
                  </a:lnTo>
                  <a:cubicBezTo>
                    <a:pt x="130746" y="366001"/>
                    <a:pt x="130279" y="367388"/>
                    <a:pt x="130040" y="368823"/>
                  </a:cubicBezTo>
                  <a:cubicBezTo>
                    <a:pt x="131096" y="370532"/>
                    <a:pt x="132592" y="371925"/>
                    <a:pt x="134371" y="372857"/>
                  </a:cubicBezTo>
                  <a:cubicBezTo>
                    <a:pt x="135081" y="372857"/>
                    <a:pt x="147999" y="376593"/>
                    <a:pt x="147999" y="376593"/>
                  </a:cubicBezTo>
                  <a:lnTo>
                    <a:pt x="153898" y="370093"/>
                  </a:lnTo>
                  <a:lnTo>
                    <a:pt x="158154" y="367926"/>
                  </a:lnTo>
                  <a:lnTo>
                    <a:pt x="168608" y="367926"/>
                  </a:lnTo>
                  <a:lnTo>
                    <a:pt x="173985" y="368487"/>
                  </a:lnTo>
                  <a:lnTo>
                    <a:pt x="182459" y="369383"/>
                  </a:lnTo>
                  <a:lnTo>
                    <a:pt x="188583" y="369794"/>
                  </a:lnTo>
                  <a:lnTo>
                    <a:pt x="195266" y="371662"/>
                  </a:lnTo>
                  <a:lnTo>
                    <a:pt x="205458" y="376331"/>
                  </a:lnTo>
                  <a:lnTo>
                    <a:pt x="215315" y="379506"/>
                  </a:lnTo>
                  <a:lnTo>
                    <a:pt x="224947" y="380514"/>
                  </a:lnTo>
                  <a:lnTo>
                    <a:pt x="236933" y="381747"/>
                  </a:lnTo>
                  <a:cubicBezTo>
                    <a:pt x="238685" y="380606"/>
                    <a:pt x="240534" y="379618"/>
                    <a:pt x="242458" y="378796"/>
                  </a:cubicBezTo>
                  <a:cubicBezTo>
                    <a:pt x="243429" y="378796"/>
                    <a:pt x="254630" y="375771"/>
                    <a:pt x="254630" y="375771"/>
                  </a:cubicBezTo>
                  <a:lnTo>
                    <a:pt x="264262" y="372297"/>
                  </a:lnTo>
                  <a:lnTo>
                    <a:pt x="271169" y="369682"/>
                  </a:lnTo>
                  <a:lnTo>
                    <a:pt x="274903" y="365947"/>
                  </a:lnTo>
                  <a:lnTo>
                    <a:pt x="275538" y="359858"/>
                  </a:lnTo>
                  <a:lnTo>
                    <a:pt x="284759" y="362734"/>
                  </a:lnTo>
                  <a:lnTo>
                    <a:pt x="288493" y="360045"/>
                  </a:lnTo>
                  <a:cubicBezTo>
                    <a:pt x="288493" y="360045"/>
                    <a:pt x="288493" y="362137"/>
                    <a:pt x="289949" y="362324"/>
                  </a:cubicBezTo>
                  <a:lnTo>
                    <a:pt x="302121" y="363593"/>
                  </a:lnTo>
                  <a:cubicBezTo>
                    <a:pt x="303242" y="360690"/>
                    <a:pt x="303971" y="357650"/>
                    <a:pt x="304286" y="354554"/>
                  </a:cubicBezTo>
                  <a:cubicBezTo>
                    <a:pt x="303181" y="353458"/>
                    <a:pt x="301923" y="352527"/>
                    <a:pt x="300552" y="351790"/>
                  </a:cubicBezTo>
                  <a:cubicBezTo>
                    <a:pt x="300392" y="350775"/>
                    <a:pt x="300392" y="349742"/>
                    <a:pt x="300552" y="348727"/>
                  </a:cubicBezTo>
                  <a:cubicBezTo>
                    <a:pt x="300851" y="348055"/>
                    <a:pt x="302083" y="342938"/>
                    <a:pt x="302083" y="342938"/>
                  </a:cubicBezTo>
                  <a:lnTo>
                    <a:pt x="306377" y="335467"/>
                  </a:lnTo>
                  <a:lnTo>
                    <a:pt x="311156" y="331470"/>
                  </a:lnTo>
                  <a:lnTo>
                    <a:pt x="315860" y="327436"/>
                  </a:lnTo>
                  <a:lnTo>
                    <a:pt x="324746" y="312719"/>
                  </a:lnTo>
                  <a:lnTo>
                    <a:pt x="325493" y="305659"/>
                  </a:lnTo>
                  <a:lnTo>
                    <a:pt x="326837" y="292997"/>
                  </a:lnTo>
                  <a:lnTo>
                    <a:pt x="323103" y="287618"/>
                  </a:lnTo>
                  <a:lnTo>
                    <a:pt x="320303" y="280446"/>
                  </a:lnTo>
                  <a:lnTo>
                    <a:pt x="321423" y="269875"/>
                  </a:lnTo>
                  <a:lnTo>
                    <a:pt x="322170" y="262815"/>
                  </a:lnTo>
                  <a:lnTo>
                    <a:pt x="321871" y="254262"/>
                  </a:lnTo>
                  <a:lnTo>
                    <a:pt x="322655" y="246791"/>
                  </a:lnTo>
                  <a:lnTo>
                    <a:pt x="327322" y="247501"/>
                  </a:lnTo>
                  <a:lnTo>
                    <a:pt x="329114" y="241748"/>
                  </a:lnTo>
                  <a:lnTo>
                    <a:pt x="339382" y="236668"/>
                  </a:lnTo>
                  <a:lnTo>
                    <a:pt x="343750" y="231177"/>
                  </a:lnTo>
                  <a:lnTo>
                    <a:pt x="344273" y="226023"/>
                  </a:lnTo>
                  <a:lnTo>
                    <a:pt x="349051" y="225799"/>
                  </a:lnTo>
                  <a:lnTo>
                    <a:pt x="351777" y="222287"/>
                  </a:lnTo>
                  <a:lnTo>
                    <a:pt x="352225" y="218291"/>
                  </a:lnTo>
                  <a:lnTo>
                    <a:pt x="342443" y="211829"/>
                  </a:lnTo>
                  <a:lnTo>
                    <a:pt x="330085" y="198419"/>
                  </a:lnTo>
                  <a:lnTo>
                    <a:pt x="323327" y="192965"/>
                  </a:lnTo>
                  <a:lnTo>
                    <a:pt x="323589" y="176605"/>
                  </a:lnTo>
                  <a:lnTo>
                    <a:pt x="300926" y="152848"/>
                  </a:lnTo>
                  <a:lnTo>
                    <a:pt x="287634" y="139327"/>
                  </a:lnTo>
                  <a:lnTo>
                    <a:pt x="280988" y="134844"/>
                  </a:lnTo>
                  <a:lnTo>
                    <a:pt x="281250" y="123638"/>
                  </a:lnTo>
                  <a:lnTo>
                    <a:pt x="270385" y="114188"/>
                  </a:lnTo>
                  <a:lnTo>
                    <a:pt x="256534" y="112507"/>
                  </a:lnTo>
                  <a:lnTo>
                    <a:pt x="249403" y="106045"/>
                  </a:lnTo>
                  <a:lnTo>
                    <a:pt x="244400" y="106045"/>
                  </a:lnTo>
                  <a:lnTo>
                    <a:pt x="236522" y="95250"/>
                  </a:lnTo>
                  <a:lnTo>
                    <a:pt x="212851" y="67609"/>
                  </a:lnTo>
                  <a:lnTo>
                    <a:pt x="206690" y="71942"/>
                  </a:lnTo>
                  <a:lnTo>
                    <a:pt x="200082" y="76237"/>
                  </a:lnTo>
                  <a:lnTo>
                    <a:pt x="191831" y="79973"/>
                  </a:lnTo>
                  <a:lnTo>
                    <a:pt x="184364" y="79973"/>
                  </a:lnTo>
                  <a:lnTo>
                    <a:pt x="182646" y="76237"/>
                  </a:lnTo>
                  <a:lnTo>
                    <a:pt x="183393" y="68767"/>
                  </a:lnTo>
                  <a:lnTo>
                    <a:pt x="180444" y="56104"/>
                  </a:lnTo>
                  <a:lnTo>
                    <a:pt x="173872" y="44039"/>
                  </a:lnTo>
                  <a:lnTo>
                    <a:pt x="168384" y="37764"/>
                  </a:lnTo>
                  <a:lnTo>
                    <a:pt x="163643" y="33207"/>
                  </a:lnTo>
                  <a:lnTo>
                    <a:pt x="164053" y="29210"/>
                  </a:lnTo>
                  <a:lnTo>
                    <a:pt x="156885" y="23010"/>
                  </a:lnTo>
                  <a:lnTo>
                    <a:pt x="151359" y="14605"/>
                  </a:lnTo>
                  <a:lnTo>
                    <a:pt x="144564" y="9114"/>
                  </a:lnTo>
                  <a:lnTo>
                    <a:pt x="135491" y="4296"/>
                  </a:lnTo>
                  <a:lnTo>
                    <a:pt x="126419" y="4781"/>
                  </a:lnTo>
                  <a:lnTo>
                    <a:pt x="126419" y="0"/>
                  </a:lnTo>
                  <a:cubicBezTo>
                    <a:pt x="126419" y="0"/>
                    <a:pt x="117794" y="747"/>
                    <a:pt x="117682" y="1681"/>
                  </a:cubicBezTo>
                  <a:cubicBezTo>
                    <a:pt x="117193" y="3179"/>
                    <a:pt x="116568" y="4630"/>
                    <a:pt x="115815" y="6014"/>
                  </a:cubicBezTo>
                  <a:lnTo>
                    <a:pt x="106817" y="7919"/>
                  </a:lnTo>
                  <a:lnTo>
                    <a:pt x="102188" y="11243"/>
                  </a:lnTo>
                  <a:lnTo>
                    <a:pt x="94235" y="10160"/>
                  </a:lnTo>
                  <a:lnTo>
                    <a:pt x="88598" y="9786"/>
                  </a:lnTo>
                  <a:lnTo>
                    <a:pt x="83408" y="14007"/>
                  </a:lnTo>
                  <a:close/>
                </a:path>
              </a:pathLst>
            </a:custGeom>
            <a:solidFill>
              <a:srgbClr val="CCCCCC"/>
            </a:solidFill>
            <a:ln w="7457" cap="rnd">
              <a:solidFill>
                <a:srgbClr val="FFFFFF"/>
              </a:solidFill>
              <a:prstDash val="solid"/>
              <a:round/>
            </a:ln>
          </p:spPr>
          <p:txBody>
            <a:bodyPr rtlCol="0" anchor="ctr"/>
            <a:lstStyle/>
            <a:p>
              <a:endParaRPr lang="it-CO"/>
            </a:p>
          </p:txBody>
        </p:sp>
        <p:sp>
          <p:nvSpPr>
            <p:cNvPr id="104" name="Figura a mano libera 103">
              <a:extLst>
                <a:ext uri="{FF2B5EF4-FFF2-40B4-BE49-F238E27FC236}">
                  <a16:creationId xmlns:a16="http://schemas.microsoft.com/office/drawing/2014/main" id="{E919876E-7D63-B33E-E322-C1F0946EC6C3}"/>
                </a:ext>
              </a:extLst>
            </p:cNvPr>
            <p:cNvSpPr/>
            <p:nvPr/>
          </p:nvSpPr>
          <p:spPr>
            <a:xfrm>
              <a:off x="7755853" y="6226969"/>
              <a:ext cx="117197" cy="88477"/>
            </a:xfrm>
            <a:custGeom>
              <a:avLst/>
              <a:gdLst>
                <a:gd name="connsiteX0" fmla="*/ 116301 w 123991"/>
                <a:gd name="connsiteY0" fmla="*/ 32535 h 93606"/>
                <a:gd name="connsiteX1" fmla="*/ 110924 w 123991"/>
                <a:gd name="connsiteY1" fmla="*/ 29472 h 93606"/>
                <a:gd name="connsiteX2" fmla="*/ 110103 w 123991"/>
                <a:gd name="connsiteY2" fmla="*/ 37241 h 93606"/>
                <a:gd name="connsiteX3" fmla="*/ 102374 w 123991"/>
                <a:gd name="connsiteY3" fmla="*/ 39632 h 93606"/>
                <a:gd name="connsiteX4" fmla="*/ 94123 w 123991"/>
                <a:gd name="connsiteY4" fmla="*/ 47102 h 93606"/>
                <a:gd name="connsiteX5" fmla="*/ 93713 w 123991"/>
                <a:gd name="connsiteY5" fmla="*/ 50838 h 93606"/>
                <a:gd name="connsiteX6" fmla="*/ 99350 w 123991"/>
                <a:gd name="connsiteY6" fmla="*/ 58308 h 93606"/>
                <a:gd name="connsiteX7" fmla="*/ 98902 w 123991"/>
                <a:gd name="connsiteY7" fmla="*/ 62529 h 93606"/>
                <a:gd name="connsiteX8" fmla="*/ 83968 w 123991"/>
                <a:gd name="connsiteY8" fmla="*/ 60960 h 93606"/>
                <a:gd name="connsiteX9" fmla="*/ 80234 w 123991"/>
                <a:gd name="connsiteY9" fmla="*/ 60549 h 93606"/>
                <a:gd name="connsiteX10" fmla="*/ 77957 w 123991"/>
                <a:gd name="connsiteY10" fmla="*/ 65293 h 93606"/>
                <a:gd name="connsiteX11" fmla="*/ 68959 w 123991"/>
                <a:gd name="connsiteY11" fmla="*/ 73025 h 93606"/>
                <a:gd name="connsiteX12" fmla="*/ 57348 w 123991"/>
                <a:gd name="connsiteY12" fmla="*/ 71830 h 93606"/>
                <a:gd name="connsiteX13" fmla="*/ 49880 w 123991"/>
                <a:gd name="connsiteY13" fmla="*/ 71045 h 93606"/>
                <a:gd name="connsiteX14" fmla="*/ 49432 w 123991"/>
                <a:gd name="connsiteY14" fmla="*/ 75266 h 93606"/>
                <a:gd name="connsiteX15" fmla="*/ 52270 w 123991"/>
                <a:gd name="connsiteY15" fmla="*/ 78778 h 93606"/>
                <a:gd name="connsiteX16" fmla="*/ 56750 w 123991"/>
                <a:gd name="connsiteY16" fmla="*/ 83522 h 93606"/>
                <a:gd name="connsiteX17" fmla="*/ 52046 w 123991"/>
                <a:gd name="connsiteY17" fmla="*/ 87668 h 93606"/>
                <a:gd name="connsiteX18" fmla="*/ 45886 w 123991"/>
                <a:gd name="connsiteY18" fmla="*/ 88788 h 93606"/>
                <a:gd name="connsiteX19" fmla="*/ 43421 w 123991"/>
                <a:gd name="connsiteY19" fmla="*/ 88527 h 93606"/>
                <a:gd name="connsiteX20" fmla="*/ 43123 w 123991"/>
                <a:gd name="connsiteY20" fmla="*/ 91328 h 93606"/>
                <a:gd name="connsiteX21" fmla="*/ 38866 w 123991"/>
                <a:gd name="connsiteY21" fmla="*/ 90880 h 93606"/>
                <a:gd name="connsiteX22" fmla="*/ 39165 w 123991"/>
                <a:gd name="connsiteY22" fmla="*/ 88079 h 93606"/>
                <a:gd name="connsiteX23" fmla="*/ 31175 w 123991"/>
                <a:gd name="connsiteY23" fmla="*/ 86173 h 93606"/>
                <a:gd name="connsiteX24" fmla="*/ 33266 w 123991"/>
                <a:gd name="connsiteY24" fmla="*/ 90320 h 93606"/>
                <a:gd name="connsiteX25" fmla="*/ 28636 w 123991"/>
                <a:gd name="connsiteY25" fmla="*/ 93382 h 93606"/>
                <a:gd name="connsiteX26" fmla="*/ 26882 w 123991"/>
                <a:gd name="connsiteY26" fmla="*/ 93382 h 93606"/>
                <a:gd name="connsiteX27" fmla="*/ 20460 w 123991"/>
                <a:gd name="connsiteY27" fmla="*/ 93607 h 93606"/>
                <a:gd name="connsiteX28" fmla="*/ 20871 w 123991"/>
                <a:gd name="connsiteY28" fmla="*/ 89535 h 93606"/>
                <a:gd name="connsiteX29" fmla="*/ 19639 w 123991"/>
                <a:gd name="connsiteY29" fmla="*/ 87817 h 93606"/>
                <a:gd name="connsiteX30" fmla="*/ 20124 w 123991"/>
                <a:gd name="connsiteY30" fmla="*/ 83222 h 93606"/>
                <a:gd name="connsiteX31" fmla="*/ 21617 w 123991"/>
                <a:gd name="connsiteY31" fmla="*/ 82662 h 93606"/>
                <a:gd name="connsiteX32" fmla="*/ 20721 w 123991"/>
                <a:gd name="connsiteY32" fmla="*/ 77433 h 93606"/>
                <a:gd name="connsiteX33" fmla="*/ 19004 w 123991"/>
                <a:gd name="connsiteY33" fmla="*/ 78666 h 93606"/>
                <a:gd name="connsiteX34" fmla="*/ 16614 w 123991"/>
                <a:gd name="connsiteY34" fmla="*/ 82699 h 93606"/>
                <a:gd name="connsiteX35" fmla="*/ 16241 w 123991"/>
                <a:gd name="connsiteY35" fmla="*/ 86435 h 93606"/>
                <a:gd name="connsiteX36" fmla="*/ 3360 w 123991"/>
                <a:gd name="connsiteY36" fmla="*/ 75229 h 93606"/>
                <a:gd name="connsiteX37" fmla="*/ 0 w 123991"/>
                <a:gd name="connsiteY37" fmla="*/ 75229 h 93606"/>
                <a:gd name="connsiteX38" fmla="*/ 672 w 123991"/>
                <a:gd name="connsiteY38" fmla="*/ 68506 h 93606"/>
                <a:gd name="connsiteX39" fmla="*/ 4406 w 123991"/>
                <a:gd name="connsiteY39" fmla="*/ 69775 h 93606"/>
                <a:gd name="connsiteX40" fmla="*/ 5787 w 123991"/>
                <a:gd name="connsiteY40" fmla="*/ 73511 h 93606"/>
                <a:gd name="connsiteX41" fmla="*/ 13254 w 123991"/>
                <a:gd name="connsiteY41" fmla="*/ 74295 h 93606"/>
                <a:gd name="connsiteX42" fmla="*/ 14188 w 123991"/>
                <a:gd name="connsiteY42" fmla="*/ 72091 h 93606"/>
                <a:gd name="connsiteX43" fmla="*/ 19564 w 123991"/>
                <a:gd name="connsiteY43" fmla="*/ 69962 h 93606"/>
                <a:gd name="connsiteX44" fmla="*/ 14710 w 123991"/>
                <a:gd name="connsiteY44" fmla="*/ 65368 h 93606"/>
                <a:gd name="connsiteX45" fmla="*/ 21169 w 123991"/>
                <a:gd name="connsiteY45" fmla="*/ 65368 h 93606"/>
                <a:gd name="connsiteX46" fmla="*/ 24156 w 123991"/>
                <a:gd name="connsiteY46" fmla="*/ 67273 h 93606"/>
                <a:gd name="connsiteX47" fmla="*/ 39314 w 123991"/>
                <a:gd name="connsiteY47" fmla="*/ 69066 h 93606"/>
                <a:gd name="connsiteX48" fmla="*/ 40210 w 123991"/>
                <a:gd name="connsiteY48" fmla="*/ 65592 h 93606"/>
                <a:gd name="connsiteX49" fmla="*/ 34834 w 123991"/>
                <a:gd name="connsiteY49" fmla="*/ 64135 h 93606"/>
                <a:gd name="connsiteX50" fmla="*/ 32594 w 123991"/>
                <a:gd name="connsiteY50" fmla="*/ 65144 h 93606"/>
                <a:gd name="connsiteX51" fmla="*/ 28188 w 123991"/>
                <a:gd name="connsiteY51" fmla="*/ 64509 h 93606"/>
                <a:gd name="connsiteX52" fmla="*/ 27778 w 123991"/>
                <a:gd name="connsiteY52" fmla="*/ 61969 h 93606"/>
                <a:gd name="connsiteX53" fmla="*/ 34610 w 123991"/>
                <a:gd name="connsiteY53" fmla="*/ 62865 h 93606"/>
                <a:gd name="connsiteX54" fmla="*/ 36664 w 123991"/>
                <a:gd name="connsiteY54" fmla="*/ 60064 h 93606"/>
                <a:gd name="connsiteX55" fmla="*/ 38680 w 123991"/>
                <a:gd name="connsiteY55" fmla="*/ 59727 h 93606"/>
                <a:gd name="connsiteX56" fmla="*/ 37858 w 123991"/>
                <a:gd name="connsiteY56" fmla="*/ 57150 h 93606"/>
                <a:gd name="connsiteX57" fmla="*/ 24940 w 123991"/>
                <a:gd name="connsiteY57" fmla="*/ 56515 h 93606"/>
                <a:gd name="connsiteX58" fmla="*/ 24530 w 123991"/>
                <a:gd name="connsiteY58" fmla="*/ 58943 h 93606"/>
                <a:gd name="connsiteX59" fmla="*/ 20273 w 123991"/>
                <a:gd name="connsiteY59" fmla="*/ 58682 h 93606"/>
                <a:gd name="connsiteX60" fmla="*/ 18892 w 123991"/>
                <a:gd name="connsiteY60" fmla="*/ 54946 h 93606"/>
                <a:gd name="connsiteX61" fmla="*/ 18892 w 123991"/>
                <a:gd name="connsiteY61" fmla="*/ 46579 h 93606"/>
                <a:gd name="connsiteX62" fmla="*/ 24306 w 123991"/>
                <a:gd name="connsiteY62" fmla="*/ 37689 h 93606"/>
                <a:gd name="connsiteX63" fmla="*/ 33714 w 123991"/>
                <a:gd name="connsiteY63" fmla="*/ 37689 h 93606"/>
                <a:gd name="connsiteX64" fmla="*/ 35842 w 123991"/>
                <a:gd name="connsiteY64" fmla="*/ 39520 h 93606"/>
                <a:gd name="connsiteX65" fmla="*/ 40397 w 123991"/>
                <a:gd name="connsiteY65" fmla="*/ 38548 h 93606"/>
                <a:gd name="connsiteX66" fmla="*/ 55332 w 123991"/>
                <a:gd name="connsiteY66" fmla="*/ 38885 h 93606"/>
                <a:gd name="connsiteX67" fmla="*/ 59065 w 123991"/>
                <a:gd name="connsiteY67" fmla="*/ 42620 h 93606"/>
                <a:gd name="connsiteX68" fmla="*/ 64516 w 123991"/>
                <a:gd name="connsiteY68" fmla="*/ 43367 h 93606"/>
                <a:gd name="connsiteX69" fmla="*/ 64890 w 123991"/>
                <a:gd name="connsiteY69" fmla="*/ 41649 h 93606"/>
                <a:gd name="connsiteX70" fmla="*/ 57422 w 123991"/>
                <a:gd name="connsiteY70" fmla="*/ 34440 h 93606"/>
                <a:gd name="connsiteX71" fmla="*/ 53913 w 123991"/>
                <a:gd name="connsiteY71" fmla="*/ 32310 h 93606"/>
                <a:gd name="connsiteX72" fmla="*/ 53241 w 123991"/>
                <a:gd name="connsiteY72" fmla="*/ 27043 h 93606"/>
                <a:gd name="connsiteX73" fmla="*/ 50217 w 123991"/>
                <a:gd name="connsiteY73" fmla="*/ 27043 h 93606"/>
                <a:gd name="connsiteX74" fmla="*/ 45624 w 123991"/>
                <a:gd name="connsiteY74" fmla="*/ 26558 h 93606"/>
                <a:gd name="connsiteX75" fmla="*/ 39576 w 123991"/>
                <a:gd name="connsiteY75" fmla="*/ 21329 h 93606"/>
                <a:gd name="connsiteX76" fmla="*/ 45550 w 123991"/>
                <a:gd name="connsiteY76" fmla="*/ 20694 h 93606"/>
                <a:gd name="connsiteX77" fmla="*/ 46296 w 123991"/>
                <a:gd name="connsiteY77" fmla="*/ 16660 h 93606"/>
                <a:gd name="connsiteX78" fmla="*/ 43085 w 123991"/>
                <a:gd name="connsiteY78" fmla="*/ 13298 h 93606"/>
                <a:gd name="connsiteX79" fmla="*/ 34461 w 123991"/>
                <a:gd name="connsiteY79" fmla="*/ 12401 h 93606"/>
                <a:gd name="connsiteX80" fmla="*/ 27815 w 123991"/>
                <a:gd name="connsiteY80" fmla="*/ 4595 h 93606"/>
                <a:gd name="connsiteX81" fmla="*/ 35058 w 123991"/>
                <a:gd name="connsiteY81" fmla="*/ 0 h 93606"/>
                <a:gd name="connsiteX82" fmla="*/ 40397 w 123991"/>
                <a:gd name="connsiteY82" fmla="*/ 3735 h 93606"/>
                <a:gd name="connsiteX83" fmla="*/ 42675 w 123991"/>
                <a:gd name="connsiteY83" fmla="*/ 8965 h 93606"/>
                <a:gd name="connsiteX84" fmla="*/ 53875 w 123991"/>
                <a:gd name="connsiteY84" fmla="*/ 19237 h 93606"/>
                <a:gd name="connsiteX85" fmla="*/ 68810 w 123991"/>
                <a:gd name="connsiteY85" fmla="*/ 21889 h 93606"/>
                <a:gd name="connsiteX86" fmla="*/ 68810 w 123991"/>
                <a:gd name="connsiteY86" fmla="*/ 18490 h 93606"/>
                <a:gd name="connsiteX87" fmla="*/ 66906 w 123991"/>
                <a:gd name="connsiteY87" fmla="*/ 16323 h 93606"/>
                <a:gd name="connsiteX88" fmla="*/ 66420 w 123991"/>
                <a:gd name="connsiteY88" fmla="*/ 12364 h 93606"/>
                <a:gd name="connsiteX89" fmla="*/ 71759 w 123991"/>
                <a:gd name="connsiteY89" fmla="*/ 9189 h 93606"/>
                <a:gd name="connsiteX90" fmla="*/ 77994 w 123991"/>
                <a:gd name="connsiteY90" fmla="*/ 10720 h 93606"/>
                <a:gd name="connsiteX91" fmla="*/ 84715 w 123991"/>
                <a:gd name="connsiteY91" fmla="*/ 17855 h 93606"/>
                <a:gd name="connsiteX92" fmla="*/ 94534 w 123991"/>
                <a:gd name="connsiteY92" fmla="*/ 19237 h 93606"/>
                <a:gd name="connsiteX93" fmla="*/ 100844 w 123991"/>
                <a:gd name="connsiteY93" fmla="*/ 18490 h 93606"/>
                <a:gd name="connsiteX94" fmla="*/ 105399 w 123991"/>
                <a:gd name="connsiteY94" fmla="*/ 14157 h 93606"/>
                <a:gd name="connsiteX95" fmla="*/ 110663 w 123991"/>
                <a:gd name="connsiteY95" fmla="*/ 11505 h 93606"/>
                <a:gd name="connsiteX96" fmla="*/ 119026 w 123991"/>
                <a:gd name="connsiteY96" fmla="*/ 18079 h 93606"/>
                <a:gd name="connsiteX97" fmla="*/ 122125 w 123991"/>
                <a:gd name="connsiteY97" fmla="*/ 19274 h 93606"/>
                <a:gd name="connsiteX98" fmla="*/ 123992 w 123991"/>
                <a:gd name="connsiteY98" fmla="*/ 25363 h 93606"/>
                <a:gd name="connsiteX99" fmla="*/ 120706 w 123991"/>
                <a:gd name="connsiteY99" fmla="*/ 32833 h 9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3991" h="93606">
                  <a:moveTo>
                    <a:pt x="116301" y="32535"/>
                  </a:moveTo>
                  <a:lnTo>
                    <a:pt x="110924" y="29472"/>
                  </a:lnTo>
                  <a:lnTo>
                    <a:pt x="110103" y="37241"/>
                  </a:lnTo>
                  <a:lnTo>
                    <a:pt x="102374" y="39632"/>
                  </a:lnTo>
                  <a:lnTo>
                    <a:pt x="94123" y="47102"/>
                  </a:lnTo>
                  <a:lnTo>
                    <a:pt x="93713" y="50838"/>
                  </a:lnTo>
                  <a:lnTo>
                    <a:pt x="99350" y="58308"/>
                  </a:lnTo>
                  <a:lnTo>
                    <a:pt x="98902" y="62529"/>
                  </a:lnTo>
                  <a:lnTo>
                    <a:pt x="83968" y="60960"/>
                  </a:lnTo>
                  <a:lnTo>
                    <a:pt x="80234" y="60549"/>
                  </a:lnTo>
                  <a:lnTo>
                    <a:pt x="77957" y="65293"/>
                  </a:lnTo>
                  <a:lnTo>
                    <a:pt x="68959" y="73025"/>
                  </a:lnTo>
                  <a:lnTo>
                    <a:pt x="57348" y="71830"/>
                  </a:lnTo>
                  <a:lnTo>
                    <a:pt x="49880" y="71045"/>
                  </a:lnTo>
                  <a:lnTo>
                    <a:pt x="49432" y="75266"/>
                  </a:lnTo>
                  <a:lnTo>
                    <a:pt x="52270" y="78778"/>
                  </a:lnTo>
                  <a:lnTo>
                    <a:pt x="56750" y="83522"/>
                  </a:lnTo>
                  <a:lnTo>
                    <a:pt x="52046" y="87668"/>
                  </a:lnTo>
                  <a:lnTo>
                    <a:pt x="45886" y="88788"/>
                  </a:lnTo>
                  <a:lnTo>
                    <a:pt x="43421" y="88527"/>
                  </a:lnTo>
                  <a:lnTo>
                    <a:pt x="43123" y="91328"/>
                  </a:lnTo>
                  <a:lnTo>
                    <a:pt x="38866" y="90880"/>
                  </a:lnTo>
                  <a:lnTo>
                    <a:pt x="39165" y="88079"/>
                  </a:lnTo>
                  <a:lnTo>
                    <a:pt x="31175" y="86173"/>
                  </a:lnTo>
                  <a:lnTo>
                    <a:pt x="33266" y="90320"/>
                  </a:lnTo>
                  <a:lnTo>
                    <a:pt x="28636" y="93382"/>
                  </a:lnTo>
                  <a:lnTo>
                    <a:pt x="26882" y="93382"/>
                  </a:lnTo>
                  <a:lnTo>
                    <a:pt x="20460" y="93607"/>
                  </a:lnTo>
                  <a:lnTo>
                    <a:pt x="20871" y="89535"/>
                  </a:lnTo>
                  <a:lnTo>
                    <a:pt x="19639" y="87817"/>
                  </a:lnTo>
                  <a:lnTo>
                    <a:pt x="20124" y="83222"/>
                  </a:lnTo>
                  <a:lnTo>
                    <a:pt x="21617" y="82662"/>
                  </a:lnTo>
                  <a:lnTo>
                    <a:pt x="20721" y="77433"/>
                  </a:lnTo>
                  <a:lnTo>
                    <a:pt x="19004" y="78666"/>
                  </a:lnTo>
                  <a:lnTo>
                    <a:pt x="16614" y="82699"/>
                  </a:lnTo>
                  <a:lnTo>
                    <a:pt x="16241" y="86435"/>
                  </a:lnTo>
                  <a:lnTo>
                    <a:pt x="3360" y="75229"/>
                  </a:lnTo>
                  <a:lnTo>
                    <a:pt x="0" y="75229"/>
                  </a:lnTo>
                  <a:lnTo>
                    <a:pt x="672" y="68506"/>
                  </a:lnTo>
                  <a:lnTo>
                    <a:pt x="4406" y="69775"/>
                  </a:lnTo>
                  <a:lnTo>
                    <a:pt x="5787" y="73511"/>
                  </a:lnTo>
                  <a:lnTo>
                    <a:pt x="13254" y="74295"/>
                  </a:lnTo>
                  <a:lnTo>
                    <a:pt x="14188" y="72091"/>
                  </a:lnTo>
                  <a:cubicBezTo>
                    <a:pt x="14188" y="72091"/>
                    <a:pt x="20199" y="70747"/>
                    <a:pt x="19564" y="69962"/>
                  </a:cubicBezTo>
                  <a:cubicBezTo>
                    <a:pt x="18929" y="69178"/>
                    <a:pt x="14710" y="65368"/>
                    <a:pt x="14710" y="65368"/>
                  </a:cubicBezTo>
                  <a:lnTo>
                    <a:pt x="21169" y="65368"/>
                  </a:lnTo>
                  <a:lnTo>
                    <a:pt x="24156" y="67273"/>
                  </a:lnTo>
                  <a:lnTo>
                    <a:pt x="39314" y="69066"/>
                  </a:lnTo>
                  <a:lnTo>
                    <a:pt x="40210" y="65592"/>
                  </a:lnTo>
                  <a:lnTo>
                    <a:pt x="34834" y="64135"/>
                  </a:lnTo>
                  <a:lnTo>
                    <a:pt x="32594" y="65144"/>
                  </a:lnTo>
                  <a:lnTo>
                    <a:pt x="28188" y="64509"/>
                  </a:lnTo>
                  <a:lnTo>
                    <a:pt x="27778" y="61969"/>
                  </a:lnTo>
                  <a:lnTo>
                    <a:pt x="34610" y="62865"/>
                  </a:lnTo>
                  <a:lnTo>
                    <a:pt x="36664" y="60064"/>
                  </a:lnTo>
                  <a:lnTo>
                    <a:pt x="38680" y="59727"/>
                  </a:lnTo>
                  <a:lnTo>
                    <a:pt x="37858" y="57150"/>
                  </a:lnTo>
                  <a:lnTo>
                    <a:pt x="24940" y="56515"/>
                  </a:lnTo>
                  <a:lnTo>
                    <a:pt x="24530" y="58943"/>
                  </a:lnTo>
                  <a:lnTo>
                    <a:pt x="20273" y="58682"/>
                  </a:lnTo>
                  <a:lnTo>
                    <a:pt x="18892" y="54946"/>
                  </a:lnTo>
                  <a:lnTo>
                    <a:pt x="18892" y="46579"/>
                  </a:lnTo>
                  <a:lnTo>
                    <a:pt x="24306" y="37689"/>
                  </a:lnTo>
                  <a:lnTo>
                    <a:pt x="33714" y="37689"/>
                  </a:lnTo>
                  <a:lnTo>
                    <a:pt x="35842" y="39520"/>
                  </a:lnTo>
                  <a:lnTo>
                    <a:pt x="40397" y="38548"/>
                  </a:lnTo>
                  <a:lnTo>
                    <a:pt x="55332" y="38885"/>
                  </a:lnTo>
                  <a:lnTo>
                    <a:pt x="59065" y="42620"/>
                  </a:lnTo>
                  <a:lnTo>
                    <a:pt x="64516" y="43367"/>
                  </a:lnTo>
                  <a:lnTo>
                    <a:pt x="64890" y="41649"/>
                  </a:lnTo>
                  <a:lnTo>
                    <a:pt x="57422" y="34440"/>
                  </a:lnTo>
                  <a:lnTo>
                    <a:pt x="53913" y="32310"/>
                  </a:lnTo>
                  <a:lnTo>
                    <a:pt x="53241" y="27043"/>
                  </a:lnTo>
                  <a:lnTo>
                    <a:pt x="50217" y="27043"/>
                  </a:lnTo>
                  <a:lnTo>
                    <a:pt x="45624" y="26558"/>
                  </a:lnTo>
                  <a:lnTo>
                    <a:pt x="39576" y="21329"/>
                  </a:lnTo>
                  <a:lnTo>
                    <a:pt x="45550" y="20694"/>
                  </a:lnTo>
                  <a:lnTo>
                    <a:pt x="46296" y="16660"/>
                  </a:lnTo>
                  <a:lnTo>
                    <a:pt x="43085" y="13298"/>
                  </a:lnTo>
                  <a:lnTo>
                    <a:pt x="34461" y="12401"/>
                  </a:lnTo>
                  <a:lnTo>
                    <a:pt x="27815" y="4595"/>
                  </a:lnTo>
                  <a:lnTo>
                    <a:pt x="35058" y="0"/>
                  </a:lnTo>
                  <a:lnTo>
                    <a:pt x="40397" y="3735"/>
                  </a:lnTo>
                  <a:lnTo>
                    <a:pt x="42675" y="8965"/>
                  </a:lnTo>
                  <a:lnTo>
                    <a:pt x="53875" y="19237"/>
                  </a:lnTo>
                  <a:lnTo>
                    <a:pt x="68810" y="21889"/>
                  </a:lnTo>
                  <a:lnTo>
                    <a:pt x="68810" y="18490"/>
                  </a:lnTo>
                  <a:lnTo>
                    <a:pt x="66906" y="16323"/>
                  </a:lnTo>
                  <a:lnTo>
                    <a:pt x="66420" y="12364"/>
                  </a:lnTo>
                  <a:lnTo>
                    <a:pt x="71759" y="9189"/>
                  </a:lnTo>
                  <a:lnTo>
                    <a:pt x="77994" y="10720"/>
                  </a:lnTo>
                  <a:lnTo>
                    <a:pt x="84715" y="17855"/>
                  </a:lnTo>
                  <a:lnTo>
                    <a:pt x="94534" y="19237"/>
                  </a:lnTo>
                  <a:lnTo>
                    <a:pt x="100844" y="18490"/>
                  </a:lnTo>
                  <a:lnTo>
                    <a:pt x="105399" y="14157"/>
                  </a:lnTo>
                  <a:lnTo>
                    <a:pt x="110663" y="11505"/>
                  </a:lnTo>
                  <a:lnTo>
                    <a:pt x="119026" y="18079"/>
                  </a:lnTo>
                  <a:cubicBezTo>
                    <a:pt x="120023" y="18566"/>
                    <a:pt x="121060" y="18966"/>
                    <a:pt x="122125" y="19274"/>
                  </a:cubicBezTo>
                  <a:cubicBezTo>
                    <a:pt x="122834" y="19274"/>
                    <a:pt x="123992" y="25363"/>
                    <a:pt x="123992" y="25363"/>
                  </a:cubicBezTo>
                  <a:lnTo>
                    <a:pt x="120706" y="32833"/>
                  </a:lnTo>
                  <a:close/>
                </a:path>
              </a:pathLst>
            </a:custGeom>
            <a:solidFill>
              <a:srgbClr val="CCCCCC"/>
            </a:solidFill>
            <a:ln w="7457" cap="rnd">
              <a:solidFill>
                <a:srgbClr val="FFFFFF"/>
              </a:solidFill>
              <a:prstDash val="solid"/>
              <a:round/>
            </a:ln>
          </p:spPr>
          <p:txBody>
            <a:bodyPr rtlCol="0" anchor="ctr"/>
            <a:lstStyle/>
            <a:p>
              <a:endParaRPr lang="it-CO"/>
            </a:p>
          </p:txBody>
        </p:sp>
        <p:sp>
          <p:nvSpPr>
            <p:cNvPr id="105" name="Figura a mano libera 104">
              <a:extLst>
                <a:ext uri="{FF2B5EF4-FFF2-40B4-BE49-F238E27FC236}">
                  <a16:creationId xmlns:a16="http://schemas.microsoft.com/office/drawing/2014/main" id="{642B5399-D0F0-8C3D-1603-1A5F2CB4376A}"/>
                </a:ext>
              </a:extLst>
            </p:cNvPr>
            <p:cNvSpPr/>
            <p:nvPr/>
          </p:nvSpPr>
          <p:spPr>
            <a:xfrm>
              <a:off x="7829574" y="6230288"/>
              <a:ext cx="129690" cy="106483"/>
            </a:xfrm>
            <a:custGeom>
              <a:avLst/>
              <a:gdLst>
                <a:gd name="connsiteX0" fmla="*/ 51449 w 137208"/>
                <a:gd name="connsiteY0" fmla="*/ 17556 h 112656"/>
                <a:gd name="connsiteX1" fmla="*/ 46968 w 137208"/>
                <a:gd name="connsiteY1" fmla="*/ 29733 h 112656"/>
                <a:gd name="connsiteX2" fmla="*/ 45475 w 137208"/>
                <a:gd name="connsiteY2" fmla="*/ 32086 h 112656"/>
                <a:gd name="connsiteX3" fmla="*/ 52382 w 137208"/>
                <a:gd name="connsiteY3" fmla="*/ 42582 h 112656"/>
                <a:gd name="connsiteX4" fmla="*/ 52868 w 137208"/>
                <a:gd name="connsiteY4" fmla="*/ 47998 h 112656"/>
                <a:gd name="connsiteX5" fmla="*/ 49619 w 137208"/>
                <a:gd name="connsiteY5" fmla="*/ 50128 h 112656"/>
                <a:gd name="connsiteX6" fmla="*/ 42152 w 137208"/>
                <a:gd name="connsiteY6" fmla="*/ 49380 h 112656"/>
                <a:gd name="connsiteX7" fmla="*/ 33789 w 137208"/>
                <a:gd name="connsiteY7" fmla="*/ 50987 h 112656"/>
                <a:gd name="connsiteX8" fmla="*/ 26658 w 137208"/>
                <a:gd name="connsiteY8" fmla="*/ 54498 h 112656"/>
                <a:gd name="connsiteX9" fmla="*/ 22252 w 137208"/>
                <a:gd name="connsiteY9" fmla="*/ 60997 h 112656"/>
                <a:gd name="connsiteX10" fmla="*/ 19228 w 137208"/>
                <a:gd name="connsiteY10" fmla="*/ 64247 h 112656"/>
                <a:gd name="connsiteX11" fmla="*/ 17286 w 137208"/>
                <a:gd name="connsiteY11" fmla="*/ 67571 h 112656"/>
                <a:gd name="connsiteX12" fmla="*/ 14673 w 137208"/>
                <a:gd name="connsiteY12" fmla="*/ 70522 h 112656"/>
                <a:gd name="connsiteX13" fmla="*/ 11873 w 137208"/>
                <a:gd name="connsiteY13" fmla="*/ 73436 h 112656"/>
                <a:gd name="connsiteX14" fmla="*/ 12284 w 137208"/>
                <a:gd name="connsiteY14" fmla="*/ 79711 h 112656"/>
                <a:gd name="connsiteX15" fmla="*/ 12918 w 137208"/>
                <a:gd name="connsiteY15" fmla="*/ 83446 h 112656"/>
                <a:gd name="connsiteX16" fmla="*/ 6945 w 137208"/>
                <a:gd name="connsiteY16" fmla="*/ 82812 h 112656"/>
                <a:gd name="connsiteX17" fmla="*/ 0 w 137208"/>
                <a:gd name="connsiteY17" fmla="*/ 82812 h 112656"/>
                <a:gd name="connsiteX18" fmla="*/ 1718 w 137208"/>
                <a:gd name="connsiteY18" fmla="*/ 90282 h 112656"/>
                <a:gd name="connsiteX19" fmla="*/ 635 w 137208"/>
                <a:gd name="connsiteY19" fmla="*/ 97118 h 112656"/>
                <a:gd name="connsiteX20" fmla="*/ 4368 w 137208"/>
                <a:gd name="connsiteY20" fmla="*/ 100180 h 112656"/>
                <a:gd name="connsiteX21" fmla="*/ 5675 w 137208"/>
                <a:gd name="connsiteY21" fmla="*/ 91066 h 112656"/>
                <a:gd name="connsiteX22" fmla="*/ 9931 w 137208"/>
                <a:gd name="connsiteY22" fmla="*/ 91328 h 112656"/>
                <a:gd name="connsiteX23" fmla="*/ 15681 w 137208"/>
                <a:gd name="connsiteY23" fmla="*/ 94054 h 112656"/>
                <a:gd name="connsiteX24" fmla="*/ 15980 w 137208"/>
                <a:gd name="connsiteY24" fmla="*/ 104775 h 112656"/>
                <a:gd name="connsiteX25" fmla="*/ 21468 w 137208"/>
                <a:gd name="connsiteY25" fmla="*/ 112245 h 112656"/>
                <a:gd name="connsiteX26" fmla="*/ 25687 w 137208"/>
                <a:gd name="connsiteY26" fmla="*/ 112657 h 112656"/>
                <a:gd name="connsiteX27" fmla="*/ 25015 w 137208"/>
                <a:gd name="connsiteY27" fmla="*/ 108697 h 112656"/>
                <a:gd name="connsiteX28" fmla="*/ 24642 w 137208"/>
                <a:gd name="connsiteY28" fmla="*/ 100442 h 112656"/>
                <a:gd name="connsiteX29" fmla="*/ 24194 w 137208"/>
                <a:gd name="connsiteY29" fmla="*/ 96296 h 112656"/>
                <a:gd name="connsiteX30" fmla="*/ 21692 w 137208"/>
                <a:gd name="connsiteY30" fmla="*/ 92859 h 112656"/>
                <a:gd name="connsiteX31" fmla="*/ 28637 w 137208"/>
                <a:gd name="connsiteY31" fmla="*/ 89647 h 112656"/>
                <a:gd name="connsiteX32" fmla="*/ 32370 w 137208"/>
                <a:gd name="connsiteY32" fmla="*/ 95773 h 112656"/>
                <a:gd name="connsiteX33" fmla="*/ 44691 w 137208"/>
                <a:gd name="connsiteY33" fmla="*/ 105410 h 112656"/>
                <a:gd name="connsiteX34" fmla="*/ 54697 w 137208"/>
                <a:gd name="connsiteY34" fmla="*/ 101862 h 112656"/>
                <a:gd name="connsiteX35" fmla="*/ 58430 w 137208"/>
                <a:gd name="connsiteY35" fmla="*/ 98500 h 112656"/>
                <a:gd name="connsiteX36" fmla="*/ 66159 w 137208"/>
                <a:gd name="connsiteY36" fmla="*/ 97715 h 112656"/>
                <a:gd name="connsiteX37" fmla="*/ 70303 w 137208"/>
                <a:gd name="connsiteY37" fmla="*/ 97267 h 112656"/>
                <a:gd name="connsiteX38" fmla="*/ 64292 w 137208"/>
                <a:gd name="connsiteY38" fmla="*/ 90021 h 112656"/>
                <a:gd name="connsiteX39" fmla="*/ 56564 w 137208"/>
                <a:gd name="connsiteY39" fmla="*/ 85837 h 112656"/>
                <a:gd name="connsiteX40" fmla="*/ 57534 w 137208"/>
                <a:gd name="connsiteY40" fmla="*/ 83260 h 112656"/>
                <a:gd name="connsiteX41" fmla="*/ 65487 w 137208"/>
                <a:gd name="connsiteY41" fmla="*/ 82139 h 112656"/>
                <a:gd name="connsiteX42" fmla="*/ 69221 w 137208"/>
                <a:gd name="connsiteY42" fmla="*/ 88751 h 112656"/>
                <a:gd name="connsiteX43" fmla="*/ 78555 w 137208"/>
                <a:gd name="connsiteY43" fmla="*/ 79225 h 112656"/>
                <a:gd name="connsiteX44" fmla="*/ 65599 w 137208"/>
                <a:gd name="connsiteY44" fmla="*/ 77320 h 112656"/>
                <a:gd name="connsiteX45" fmla="*/ 60111 w 137208"/>
                <a:gd name="connsiteY45" fmla="*/ 72128 h 112656"/>
                <a:gd name="connsiteX46" fmla="*/ 66234 w 137208"/>
                <a:gd name="connsiteY46" fmla="*/ 68057 h 112656"/>
                <a:gd name="connsiteX47" fmla="*/ 75717 w 137208"/>
                <a:gd name="connsiteY47" fmla="*/ 69066 h 112656"/>
                <a:gd name="connsiteX48" fmla="*/ 81765 w 137208"/>
                <a:gd name="connsiteY48" fmla="*/ 71008 h 112656"/>
                <a:gd name="connsiteX49" fmla="*/ 83781 w 137208"/>
                <a:gd name="connsiteY49" fmla="*/ 68543 h 112656"/>
                <a:gd name="connsiteX50" fmla="*/ 89307 w 137208"/>
                <a:gd name="connsiteY50" fmla="*/ 73772 h 112656"/>
                <a:gd name="connsiteX51" fmla="*/ 91921 w 137208"/>
                <a:gd name="connsiteY51" fmla="*/ 70746 h 112656"/>
                <a:gd name="connsiteX52" fmla="*/ 97222 w 137208"/>
                <a:gd name="connsiteY52" fmla="*/ 67646 h 112656"/>
                <a:gd name="connsiteX53" fmla="*/ 111970 w 137208"/>
                <a:gd name="connsiteY53" fmla="*/ 69551 h 112656"/>
                <a:gd name="connsiteX54" fmla="*/ 113463 w 137208"/>
                <a:gd name="connsiteY54" fmla="*/ 73996 h 112656"/>
                <a:gd name="connsiteX55" fmla="*/ 117496 w 137208"/>
                <a:gd name="connsiteY55" fmla="*/ 69626 h 112656"/>
                <a:gd name="connsiteX56" fmla="*/ 131384 w 137208"/>
                <a:gd name="connsiteY56" fmla="*/ 67870 h 112656"/>
                <a:gd name="connsiteX57" fmla="*/ 136500 w 137208"/>
                <a:gd name="connsiteY57" fmla="*/ 58084 h 112656"/>
                <a:gd name="connsiteX58" fmla="*/ 137209 w 137208"/>
                <a:gd name="connsiteY58" fmla="*/ 51398 h 112656"/>
                <a:gd name="connsiteX59" fmla="*/ 117869 w 137208"/>
                <a:gd name="connsiteY59" fmla="*/ 42395 h 112656"/>
                <a:gd name="connsiteX60" fmla="*/ 111410 w 137208"/>
                <a:gd name="connsiteY60" fmla="*/ 39407 h 112656"/>
                <a:gd name="connsiteX61" fmla="*/ 111709 w 137208"/>
                <a:gd name="connsiteY61" fmla="*/ 36606 h 112656"/>
                <a:gd name="connsiteX62" fmla="*/ 122909 w 137208"/>
                <a:gd name="connsiteY62" fmla="*/ 38287 h 112656"/>
                <a:gd name="connsiteX63" fmla="*/ 132057 w 137208"/>
                <a:gd name="connsiteY63" fmla="*/ 37465 h 112656"/>
                <a:gd name="connsiteX64" fmla="*/ 136612 w 137208"/>
                <a:gd name="connsiteY64" fmla="*/ 31526 h 112656"/>
                <a:gd name="connsiteX65" fmla="*/ 128846 w 137208"/>
                <a:gd name="connsiteY65" fmla="*/ 22337 h 112656"/>
                <a:gd name="connsiteX66" fmla="*/ 108871 w 137208"/>
                <a:gd name="connsiteY66" fmla="*/ 19349 h 112656"/>
                <a:gd name="connsiteX67" fmla="*/ 101889 w 137208"/>
                <a:gd name="connsiteY67" fmla="*/ 24877 h 112656"/>
                <a:gd name="connsiteX68" fmla="*/ 107228 w 137208"/>
                <a:gd name="connsiteY68" fmla="*/ 35037 h 112656"/>
                <a:gd name="connsiteX69" fmla="*/ 105249 w 137208"/>
                <a:gd name="connsiteY69" fmla="*/ 41760 h 112656"/>
                <a:gd name="connsiteX70" fmla="*/ 94795 w 137208"/>
                <a:gd name="connsiteY70" fmla="*/ 41387 h 112656"/>
                <a:gd name="connsiteX71" fmla="*/ 96289 w 137208"/>
                <a:gd name="connsiteY71" fmla="*/ 35672 h 112656"/>
                <a:gd name="connsiteX72" fmla="*/ 89419 w 137208"/>
                <a:gd name="connsiteY72" fmla="*/ 28201 h 112656"/>
                <a:gd name="connsiteX73" fmla="*/ 89121 w 137208"/>
                <a:gd name="connsiteY73" fmla="*/ 25885 h 112656"/>
                <a:gd name="connsiteX74" fmla="*/ 98081 w 137208"/>
                <a:gd name="connsiteY74" fmla="*/ 23607 h 112656"/>
                <a:gd name="connsiteX75" fmla="*/ 98268 w 137208"/>
                <a:gd name="connsiteY75" fmla="*/ 15091 h 112656"/>
                <a:gd name="connsiteX76" fmla="*/ 93041 w 137208"/>
                <a:gd name="connsiteY76" fmla="*/ 7396 h 112656"/>
                <a:gd name="connsiteX77" fmla="*/ 84416 w 137208"/>
                <a:gd name="connsiteY77" fmla="*/ 6499 h 112656"/>
                <a:gd name="connsiteX78" fmla="*/ 81653 w 137208"/>
                <a:gd name="connsiteY78" fmla="*/ 10645 h 112656"/>
                <a:gd name="connsiteX79" fmla="*/ 69631 w 137208"/>
                <a:gd name="connsiteY79" fmla="*/ 8143 h 112656"/>
                <a:gd name="connsiteX80" fmla="*/ 61417 w 137208"/>
                <a:gd name="connsiteY80" fmla="*/ 0 h 112656"/>
                <a:gd name="connsiteX81" fmla="*/ 61417 w 137208"/>
                <a:gd name="connsiteY81" fmla="*/ 4632 h 112656"/>
                <a:gd name="connsiteX82" fmla="*/ 66196 w 137208"/>
                <a:gd name="connsiteY82" fmla="*/ 10123 h 112656"/>
                <a:gd name="connsiteX83" fmla="*/ 65711 w 137208"/>
                <a:gd name="connsiteY83" fmla="*/ 14493 h 112656"/>
                <a:gd name="connsiteX84" fmla="*/ 60447 w 137208"/>
                <a:gd name="connsiteY84" fmla="*/ 13970 h 112656"/>
                <a:gd name="connsiteX85" fmla="*/ 58132 w 137208"/>
                <a:gd name="connsiteY85" fmla="*/ 17444 h 11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208" h="112656">
                  <a:moveTo>
                    <a:pt x="51449" y="17556"/>
                  </a:moveTo>
                  <a:lnTo>
                    <a:pt x="46968" y="29733"/>
                  </a:lnTo>
                  <a:lnTo>
                    <a:pt x="45475" y="32086"/>
                  </a:lnTo>
                  <a:lnTo>
                    <a:pt x="52382" y="42582"/>
                  </a:lnTo>
                  <a:lnTo>
                    <a:pt x="52868" y="47998"/>
                  </a:lnTo>
                  <a:lnTo>
                    <a:pt x="49619" y="50128"/>
                  </a:lnTo>
                  <a:lnTo>
                    <a:pt x="42152" y="49380"/>
                  </a:lnTo>
                  <a:lnTo>
                    <a:pt x="33789" y="50987"/>
                  </a:lnTo>
                  <a:lnTo>
                    <a:pt x="26658" y="54498"/>
                  </a:lnTo>
                  <a:lnTo>
                    <a:pt x="22252" y="60997"/>
                  </a:lnTo>
                  <a:lnTo>
                    <a:pt x="19228" y="64247"/>
                  </a:lnTo>
                  <a:lnTo>
                    <a:pt x="17286" y="67571"/>
                  </a:lnTo>
                  <a:lnTo>
                    <a:pt x="14673" y="70522"/>
                  </a:lnTo>
                  <a:lnTo>
                    <a:pt x="11873" y="73436"/>
                  </a:lnTo>
                  <a:lnTo>
                    <a:pt x="12284" y="79711"/>
                  </a:lnTo>
                  <a:lnTo>
                    <a:pt x="12918" y="83446"/>
                  </a:lnTo>
                  <a:lnTo>
                    <a:pt x="6945" y="82812"/>
                  </a:lnTo>
                  <a:lnTo>
                    <a:pt x="0" y="82812"/>
                  </a:lnTo>
                  <a:lnTo>
                    <a:pt x="1718" y="90282"/>
                  </a:lnTo>
                  <a:lnTo>
                    <a:pt x="635" y="97118"/>
                  </a:lnTo>
                  <a:lnTo>
                    <a:pt x="4368" y="100180"/>
                  </a:lnTo>
                  <a:lnTo>
                    <a:pt x="5675" y="91066"/>
                  </a:lnTo>
                  <a:lnTo>
                    <a:pt x="9931" y="91328"/>
                  </a:lnTo>
                  <a:lnTo>
                    <a:pt x="15681" y="94054"/>
                  </a:lnTo>
                  <a:lnTo>
                    <a:pt x="15980" y="104775"/>
                  </a:lnTo>
                  <a:lnTo>
                    <a:pt x="21468" y="112245"/>
                  </a:lnTo>
                  <a:lnTo>
                    <a:pt x="25687" y="112657"/>
                  </a:lnTo>
                  <a:lnTo>
                    <a:pt x="25015" y="108697"/>
                  </a:lnTo>
                  <a:lnTo>
                    <a:pt x="24642" y="100442"/>
                  </a:lnTo>
                  <a:lnTo>
                    <a:pt x="24194" y="96296"/>
                  </a:lnTo>
                  <a:lnTo>
                    <a:pt x="21692" y="92859"/>
                  </a:lnTo>
                  <a:lnTo>
                    <a:pt x="28637" y="89647"/>
                  </a:lnTo>
                  <a:cubicBezTo>
                    <a:pt x="28637" y="89647"/>
                    <a:pt x="31960" y="95362"/>
                    <a:pt x="32370" y="95773"/>
                  </a:cubicBezTo>
                  <a:lnTo>
                    <a:pt x="44691" y="105410"/>
                  </a:lnTo>
                  <a:lnTo>
                    <a:pt x="54697" y="101862"/>
                  </a:lnTo>
                  <a:lnTo>
                    <a:pt x="58430" y="98500"/>
                  </a:lnTo>
                  <a:lnTo>
                    <a:pt x="66159" y="97715"/>
                  </a:lnTo>
                  <a:lnTo>
                    <a:pt x="70303" y="97267"/>
                  </a:lnTo>
                  <a:cubicBezTo>
                    <a:pt x="70303" y="97267"/>
                    <a:pt x="64927" y="90618"/>
                    <a:pt x="64292" y="90021"/>
                  </a:cubicBezTo>
                  <a:cubicBezTo>
                    <a:pt x="63658" y="89423"/>
                    <a:pt x="56564" y="85837"/>
                    <a:pt x="56564" y="85837"/>
                  </a:cubicBezTo>
                  <a:lnTo>
                    <a:pt x="57534" y="83260"/>
                  </a:lnTo>
                  <a:lnTo>
                    <a:pt x="65487" y="82139"/>
                  </a:lnTo>
                  <a:cubicBezTo>
                    <a:pt x="65487" y="82139"/>
                    <a:pt x="67802" y="88788"/>
                    <a:pt x="69221" y="88751"/>
                  </a:cubicBezTo>
                  <a:cubicBezTo>
                    <a:pt x="72630" y="85883"/>
                    <a:pt x="75756" y="82693"/>
                    <a:pt x="78555" y="79225"/>
                  </a:cubicBezTo>
                  <a:cubicBezTo>
                    <a:pt x="78555" y="79225"/>
                    <a:pt x="66159" y="77209"/>
                    <a:pt x="65599" y="77320"/>
                  </a:cubicBezTo>
                  <a:cubicBezTo>
                    <a:pt x="65039" y="77433"/>
                    <a:pt x="60111" y="72128"/>
                    <a:pt x="60111" y="72128"/>
                  </a:cubicBezTo>
                  <a:lnTo>
                    <a:pt x="66234" y="68057"/>
                  </a:lnTo>
                  <a:lnTo>
                    <a:pt x="75717" y="69066"/>
                  </a:lnTo>
                  <a:lnTo>
                    <a:pt x="81765" y="71008"/>
                  </a:lnTo>
                  <a:lnTo>
                    <a:pt x="83781" y="68543"/>
                  </a:lnTo>
                  <a:lnTo>
                    <a:pt x="89307" y="73772"/>
                  </a:lnTo>
                  <a:lnTo>
                    <a:pt x="91921" y="70746"/>
                  </a:lnTo>
                  <a:lnTo>
                    <a:pt x="97222" y="67646"/>
                  </a:lnTo>
                  <a:lnTo>
                    <a:pt x="111970" y="69551"/>
                  </a:lnTo>
                  <a:lnTo>
                    <a:pt x="113463" y="73996"/>
                  </a:lnTo>
                  <a:lnTo>
                    <a:pt x="117496" y="69626"/>
                  </a:lnTo>
                  <a:lnTo>
                    <a:pt x="131384" y="67870"/>
                  </a:lnTo>
                  <a:cubicBezTo>
                    <a:pt x="131384" y="67870"/>
                    <a:pt x="136201" y="59130"/>
                    <a:pt x="136500" y="58084"/>
                  </a:cubicBezTo>
                  <a:cubicBezTo>
                    <a:pt x="136798" y="57038"/>
                    <a:pt x="137209" y="51398"/>
                    <a:pt x="137209" y="51398"/>
                  </a:cubicBezTo>
                  <a:lnTo>
                    <a:pt x="117869" y="42395"/>
                  </a:lnTo>
                  <a:lnTo>
                    <a:pt x="111410" y="39407"/>
                  </a:lnTo>
                  <a:lnTo>
                    <a:pt x="111709" y="36606"/>
                  </a:lnTo>
                  <a:lnTo>
                    <a:pt x="122909" y="38287"/>
                  </a:lnTo>
                  <a:cubicBezTo>
                    <a:pt x="122909" y="38287"/>
                    <a:pt x="131497" y="37577"/>
                    <a:pt x="132057" y="37465"/>
                  </a:cubicBezTo>
                  <a:cubicBezTo>
                    <a:pt x="133722" y="35603"/>
                    <a:pt x="135245" y="33618"/>
                    <a:pt x="136612" y="31526"/>
                  </a:cubicBezTo>
                  <a:cubicBezTo>
                    <a:pt x="136612" y="31526"/>
                    <a:pt x="129368" y="22412"/>
                    <a:pt x="128846" y="22337"/>
                  </a:cubicBezTo>
                  <a:cubicBezTo>
                    <a:pt x="128323" y="22262"/>
                    <a:pt x="108871" y="19349"/>
                    <a:pt x="108871" y="19349"/>
                  </a:cubicBezTo>
                  <a:lnTo>
                    <a:pt x="101889" y="24877"/>
                  </a:lnTo>
                  <a:cubicBezTo>
                    <a:pt x="101889" y="24877"/>
                    <a:pt x="107266" y="34514"/>
                    <a:pt x="107228" y="35037"/>
                  </a:cubicBezTo>
                  <a:cubicBezTo>
                    <a:pt x="107191" y="35560"/>
                    <a:pt x="105249" y="41760"/>
                    <a:pt x="105249" y="41760"/>
                  </a:cubicBezTo>
                  <a:lnTo>
                    <a:pt x="94795" y="41387"/>
                  </a:lnTo>
                  <a:cubicBezTo>
                    <a:pt x="94795" y="41387"/>
                    <a:pt x="98977" y="37203"/>
                    <a:pt x="96289" y="35672"/>
                  </a:cubicBezTo>
                  <a:cubicBezTo>
                    <a:pt x="93647" y="33531"/>
                    <a:pt x="91332" y="31014"/>
                    <a:pt x="89419" y="28201"/>
                  </a:cubicBezTo>
                  <a:lnTo>
                    <a:pt x="89121" y="25885"/>
                  </a:lnTo>
                  <a:lnTo>
                    <a:pt x="98081" y="23607"/>
                  </a:lnTo>
                  <a:cubicBezTo>
                    <a:pt x="98081" y="23607"/>
                    <a:pt x="98380" y="15800"/>
                    <a:pt x="98268" y="15091"/>
                  </a:cubicBezTo>
                  <a:cubicBezTo>
                    <a:pt x="96675" y="12427"/>
                    <a:pt x="94930" y="9858"/>
                    <a:pt x="93041" y="7396"/>
                  </a:cubicBezTo>
                  <a:lnTo>
                    <a:pt x="84416" y="6499"/>
                  </a:lnTo>
                  <a:lnTo>
                    <a:pt x="81653" y="10645"/>
                  </a:lnTo>
                  <a:lnTo>
                    <a:pt x="69631" y="8143"/>
                  </a:lnTo>
                  <a:lnTo>
                    <a:pt x="61417" y="0"/>
                  </a:lnTo>
                  <a:lnTo>
                    <a:pt x="61417" y="4632"/>
                  </a:lnTo>
                  <a:lnTo>
                    <a:pt x="66196" y="10123"/>
                  </a:lnTo>
                  <a:lnTo>
                    <a:pt x="65711" y="14493"/>
                  </a:lnTo>
                  <a:lnTo>
                    <a:pt x="60447" y="13970"/>
                  </a:lnTo>
                  <a:lnTo>
                    <a:pt x="58132" y="17444"/>
                  </a:lnTo>
                  <a:close/>
                </a:path>
              </a:pathLst>
            </a:custGeom>
            <a:solidFill>
              <a:srgbClr val="CCCCCC"/>
            </a:solidFill>
            <a:ln w="7457" cap="rnd">
              <a:solidFill>
                <a:srgbClr val="FFFFFF"/>
              </a:solidFill>
              <a:prstDash val="solid"/>
              <a:round/>
            </a:ln>
          </p:spPr>
          <p:txBody>
            <a:bodyPr rtlCol="0" anchor="ctr"/>
            <a:lstStyle/>
            <a:p>
              <a:endParaRPr lang="it-CO"/>
            </a:p>
          </p:txBody>
        </p:sp>
        <p:sp>
          <p:nvSpPr>
            <p:cNvPr id="106" name="Figura a mano libera 105">
              <a:extLst>
                <a:ext uri="{FF2B5EF4-FFF2-40B4-BE49-F238E27FC236}">
                  <a16:creationId xmlns:a16="http://schemas.microsoft.com/office/drawing/2014/main" id="{727CB5BC-C1E9-D614-5A06-741DE9C020B6}"/>
                </a:ext>
              </a:extLst>
            </p:cNvPr>
            <p:cNvSpPr/>
            <p:nvPr/>
          </p:nvSpPr>
          <p:spPr>
            <a:xfrm>
              <a:off x="7753665" y="6264323"/>
              <a:ext cx="18104" cy="23761"/>
            </a:xfrm>
            <a:custGeom>
              <a:avLst/>
              <a:gdLst>
                <a:gd name="connsiteX0" fmla="*/ 5003 w 19153"/>
                <a:gd name="connsiteY0" fmla="*/ 25138 h 25138"/>
                <a:gd name="connsiteX1" fmla="*/ 10678 w 19153"/>
                <a:gd name="connsiteY1" fmla="*/ 23121 h 25138"/>
                <a:gd name="connsiteX2" fmla="*/ 15420 w 19153"/>
                <a:gd name="connsiteY2" fmla="*/ 14120 h 25138"/>
                <a:gd name="connsiteX3" fmla="*/ 19153 w 19153"/>
                <a:gd name="connsiteY3" fmla="*/ 6014 h 25138"/>
                <a:gd name="connsiteX4" fmla="*/ 15905 w 19153"/>
                <a:gd name="connsiteY4" fmla="*/ 896 h 25138"/>
                <a:gd name="connsiteX5" fmla="*/ 7467 w 19153"/>
                <a:gd name="connsiteY5" fmla="*/ 0 h 25138"/>
                <a:gd name="connsiteX6" fmla="*/ 0 w 19153"/>
                <a:gd name="connsiteY6" fmla="*/ 7471 h 25138"/>
                <a:gd name="connsiteX7" fmla="*/ 373 w 19153"/>
                <a:gd name="connsiteY7" fmla="*/ 17481 h 2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3" h="25138">
                  <a:moveTo>
                    <a:pt x="5003" y="25138"/>
                  </a:moveTo>
                  <a:lnTo>
                    <a:pt x="10678" y="23121"/>
                  </a:lnTo>
                  <a:cubicBezTo>
                    <a:pt x="10678" y="23121"/>
                    <a:pt x="15121" y="14792"/>
                    <a:pt x="15420" y="14120"/>
                  </a:cubicBezTo>
                  <a:cubicBezTo>
                    <a:pt x="15718" y="13447"/>
                    <a:pt x="19153" y="6014"/>
                    <a:pt x="19153" y="6014"/>
                  </a:cubicBezTo>
                  <a:cubicBezTo>
                    <a:pt x="18247" y="4202"/>
                    <a:pt x="17158" y="2488"/>
                    <a:pt x="15905" y="896"/>
                  </a:cubicBezTo>
                  <a:cubicBezTo>
                    <a:pt x="15233" y="560"/>
                    <a:pt x="7467" y="0"/>
                    <a:pt x="7467" y="0"/>
                  </a:cubicBezTo>
                  <a:lnTo>
                    <a:pt x="0" y="7471"/>
                  </a:lnTo>
                  <a:lnTo>
                    <a:pt x="373" y="17481"/>
                  </a:lnTo>
                  <a:close/>
                </a:path>
              </a:pathLst>
            </a:custGeom>
            <a:solidFill>
              <a:srgbClr val="CCCCCC"/>
            </a:solidFill>
            <a:ln w="7457" cap="rnd">
              <a:solidFill>
                <a:srgbClr val="FFFFFF"/>
              </a:solidFill>
              <a:prstDash val="solid"/>
              <a:round/>
            </a:ln>
          </p:spPr>
          <p:txBody>
            <a:bodyPr rtlCol="0" anchor="ctr"/>
            <a:lstStyle/>
            <a:p>
              <a:endParaRPr lang="it-CO"/>
            </a:p>
          </p:txBody>
        </p:sp>
        <p:sp>
          <p:nvSpPr>
            <p:cNvPr id="107" name="Figura a mano libera 106">
              <a:extLst>
                <a:ext uri="{FF2B5EF4-FFF2-40B4-BE49-F238E27FC236}">
                  <a16:creationId xmlns:a16="http://schemas.microsoft.com/office/drawing/2014/main" id="{56EC88DD-64FA-77E2-DB80-C415317A5C93}"/>
                </a:ext>
              </a:extLst>
            </p:cNvPr>
            <p:cNvSpPr/>
            <p:nvPr/>
          </p:nvSpPr>
          <p:spPr>
            <a:xfrm>
              <a:off x="7835538" y="6225981"/>
              <a:ext cx="20750" cy="11403"/>
            </a:xfrm>
            <a:custGeom>
              <a:avLst/>
              <a:gdLst>
                <a:gd name="connsiteX0" fmla="*/ 18220 w 21953"/>
                <a:gd name="connsiteY0" fmla="*/ 12065 h 12064"/>
                <a:gd name="connsiteX1" fmla="*/ 21953 w 21953"/>
                <a:gd name="connsiteY1" fmla="*/ 8330 h 12064"/>
                <a:gd name="connsiteX2" fmla="*/ 13590 w 21953"/>
                <a:gd name="connsiteY2" fmla="*/ 2092 h 12064"/>
                <a:gd name="connsiteX3" fmla="*/ 2763 w 21953"/>
                <a:gd name="connsiteY3" fmla="*/ 0 h 12064"/>
                <a:gd name="connsiteX4" fmla="*/ 0 w 21953"/>
                <a:gd name="connsiteY4" fmla="*/ 2801 h 12064"/>
                <a:gd name="connsiteX5" fmla="*/ 8923 w 21953"/>
                <a:gd name="connsiteY5" fmla="*/ 5864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3" h="12064">
                  <a:moveTo>
                    <a:pt x="18220" y="12065"/>
                  </a:moveTo>
                  <a:cubicBezTo>
                    <a:pt x="19583" y="10945"/>
                    <a:pt x="20834" y="9693"/>
                    <a:pt x="21953" y="8330"/>
                  </a:cubicBezTo>
                  <a:cubicBezTo>
                    <a:pt x="19326" y="6043"/>
                    <a:pt x="16531" y="3958"/>
                    <a:pt x="13590" y="2092"/>
                  </a:cubicBezTo>
                  <a:lnTo>
                    <a:pt x="2763" y="0"/>
                  </a:lnTo>
                  <a:lnTo>
                    <a:pt x="0" y="2801"/>
                  </a:lnTo>
                  <a:lnTo>
                    <a:pt x="8923" y="5864"/>
                  </a:lnTo>
                  <a:close/>
                </a:path>
              </a:pathLst>
            </a:custGeom>
            <a:solidFill>
              <a:srgbClr val="CCCCCC"/>
            </a:solidFill>
            <a:ln w="7457" cap="rnd">
              <a:solidFill>
                <a:srgbClr val="FFFFFF"/>
              </a:solidFill>
              <a:prstDash val="solid"/>
              <a:round/>
            </a:ln>
          </p:spPr>
          <p:txBody>
            <a:bodyPr rtlCol="0" anchor="ctr"/>
            <a:lstStyle/>
            <a:p>
              <a:endParaRPr lang="it-CO"/>
            </a:p>
          </p:txBody>
        </p:sp>
        <p:sp>
          <p:nvSpPr>
            <p:cNvPr id="108" name="Figura a mano libera 107">
              <a:extLst>
                <a:ext uri="{FF2B5EF4-FFF2-40B4-BE49-F238E27FC236}">
                  <a16:creationId xmlns:a16="http://schemas.microsoft.com/office/drawing/2014/main" id="{5A31EBB8-6F5F-9300-ED2E-BC306F194844}"/>
                </a:ext>
              </a:extLst>
            </p:cNvPr>
            <p:cNvSpPr/>
            <p:nvPr/>
          </p:nvSpPr>
          <p:spPr>
            <a:xfrm>
              <a:off x="7864123" y="6297616"/>
              <a:ext cx="14468" cy="17372"/>
            </a:xfrm>
            <a:custGeom>
              <a:avLst/>
              <a:gdLst>
                <a:gd name="connsiteX0" fmla="*/ 2427 w 15307"/>
                <a:gd name="connsiteY0" fmla="*/ 0 h 18379"/>
                <a:gd name="connsiteX1" fmla="*/ 6459 w 15307"/>
                <a:gd name="connsiteY1" fmla="*/ 2353 h 18379"/>
                <a:gd name="connsiteX2" fmla="*/ 7243 w 15307"/>
                <a:gd name="connsiteY2" fmla="*/ 6089 h 18379"/>
                <a:gd name="connsiteX3" fmla="*/ 15308 w 15307"/>
                <a:gd name="connsiteY3" fmla="*/ 15016 h 18379"/>
                <a:gd name="connsiteX4" fmla="*/ 11163 w 15307"/>
                <a:gd name="connsiteY4" fmla="*/ 18378 h 18379"/>
                <a:gd name="connsiteX5" fmla="*/ 3323 w 15307"/>
                <a:gd name="connsiteY5" fmla="*/ 12102 h 18379"/>
                <a:gd name="connsiteX6" fmla="*/ 0 w 15307"/>
                <a:gd name="connsiteY6" fmla="*/ 7022 h 1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7" h="18379">
                  <a:moveTo>
                    <a:pt x="2427" y="0"/>
                  </a:moveTo>
                  <a:lnTo>
                    <a:pt x="6459" y="2353"/>
                  </a:lnTo>
                  <a:lnTo>
                    <a:pt x="7243" y="6089"/>
                  </a:lnTo>
                  <a:lnTo>
                    <a:pt x="15308" y="15016"/>
                  </a:lnTo>
                  <a:cubicBezTo>
                    <a:pt x="15308" y="15016"/>
                    <a:pt x="11873" y="18453"/>
                    <a:pt x="11163" y="18378"/>
                  </a:cubicBezTo>
                  <a:cubicBezTo>
                    <a:pt x="8432" y="16439"/>
                    <a:pt x="5814" y="14343"/>
                    <a:pt x="3323" y="12102"/>
                  </a:cubicBezTo>
                  <a:lnTo>
                    <a:pt x="0" y="7022"/>
                  </a:lnTo>
                  <a:close/>
                </a:path>
              </a:pathLst>
            </a:custGeom>
            <a:solidFill>
              <a:srgbClr val="CCCCCC"/>
            </a:solidFill>
            <a:ln w="7457" cap="rnd">
              <a:solidFill>
                <a:srgbClr val="FFFFFF"/>
              </a:solidFill>
              <a:prstDash val="solid"/>
              <a:round/>
            </a:ln>
          </p:spPr>
          <p:txBody>
            <a:bodyPr rtlCol="0" anchor="ctr"/>
            <a:lstStyle/>
            <a:p>
              <a:endParaRPr lang="it-CO"/>
            </a:p>
          </p:txBody>
        </p:sp>
        <p:sp>
          <p:nvSpPr>
            <p:cNvPr id="109" name="Figura a mano libera 108">
              <a:extLst>
                <a:ext uri="{FF2B5EF4-FFF2-40B4-BE49-F238E27FC236}">
                  <a16:creationId xmlns:a16="http://schemas.microsoft.com/office/drawing/2014/main" id="{FDA937EC-267B-87A4-9165-393E98BD9107}"/>
                </a:ext>
              </a:extLst>
            </p:cNvPr>
            <p:cNvSpPr/>
            <p:nvPr/>
          </p:nvSpPr>
          <p:spPr>
            <a:xfrm>
              <a:off x="4638581" y="191537"/>
              <a:ext cx="1557418" cy="1163447"/>
            </a:xfrm>
            <a:custGeom>
              <a:avLst/>
              <a:gdLst>
                <a:gd name="connsiteX0" fmla="*/ 1209267 w 1647699"/>
                <a:gd name="connsiteY0" fmla="*/ 1132877 h 1230891"/>
                <a:gd name="connsiteX1" fmla="*/ 1278786 w 1647699"/>
                <a:gd name="connsiteY1" fmla="*/ 1189878 h 1230891"/>
                <a:gd name="connsiteX2" fmla="*/ 1273409 w 1647699"/>
                <a:gd name="connsiteY2" fmla="*/ 1194398 h 1230891"/>
                <a:gd name="connsiteX3" fmla="*/ 1307460 w 1647699"/>
                <a:gd name="connsiteY3" fmla="*/ 1230892 h 1230891"/>
                <a:gd name="connsiteX4" fmla="*/ 1309849 w 1647699"/>
                <a:gd name="connsiteY4" fmla="*/ 1203773 h 1230891"/>
                <a:gd name="connsiteX5" fmla="*/ 1319108 w 1647699"/>
                <a:gd name="connsiteY5" fmla="*/ 1197162 h 1230891"/>
                <a:gd name="connsiteX6" fmla="*/ 1308878 w 1647699"/>
                <a:gd name="connsiteY6" fmla="*/ 1186329 h 1230891"/>
                <a:gd name="connsiteX7" fmla="*/ 1336171 w 1647699"/>
                <a:gd name="connsiteY7" fmla="*/ 1144009 h 1230891"/>
                <a:gd name="connsiteX8" fmla="*/ 1411290 w 1647699"/>
                <a:gd name="connsiteY8" fmla="*/ 1150471 h 1230891"/>
                <a:gd name="connsiteX9" fmla="*/ 1419392 w 1647699"/>
                <a:gd name="connsiteY9" fmla="*/ 1128806 h 1230891"/>
                <a:gd name="connsiteX10" fmla="*/ 1405839 w 1647699"/>
                <a:gd name="connsiteY10" fmla="*/ 1127648 h 1230891"/>
                <a:gd name="connsiteX11" fmla="*/ 1406586 w 1647699"/>
                <a:gd name="connsiteY11" fmla="*/ 1119019 h 1230891"/>
                <a:gd name="connsiteX12" fmla="*/ 1390718 w 1647699"/>
                <a:gd name="connsiteY12" fmla="*/ 1101464 h 1230891"/>
                <a:gd name="connsiteX13" fmla="*/ 1363202 w 1647699"/>
                <a:gd name="connsiteY13" fmla="*/ 1075317 h 1230891"/>
                <a:gd name="connsiteX14" fmla="*/ 1387843 w 1647699"/>
                <a:gd name="connsiteY14" fmla="*/ 1077483 h 1230891"/>
                <a:gd name="connsiteX15" fmla="*/ 1391577 w 1647699"/>
                <a:gd name="connsiteY15" fmla="*/ 1046779 h 1230891"/>
                <a:gd name="connsiteX16" fmla="*/ 1496304 w 1647699"/>
                <a:gd name="connsiteY16" fmla="*/ 1055930 h 1230891"/>
                <a:gd name="connsiteX17" fmla="*/ 1501867 w 1647699"/>
                <a:gd name="connsiteY17" fmla="*/ 1048983 h 1230891"/>
                <a:gd name="connsiteX18" fmla="*/ 1509334 w 1647699"/>
                <a:gd name="connsiteY18" fmla="*/ 1049618 h 1230891"/>
                <a:gd name="connsiteX19" fmla="*/ 1535880 w 1647699"/>
                <a:gd name="connsiteY19" fmla="*/ 1016000 h 1230891"/>
                <a:gd name="connsiteX20" fmla="*/ 1545736 w 1647699"/>
                <a:gd name="connsiteY20" fmla="*/ 1016859 h 1230891"/>
                <a:gd name="connsiteX21" fmla="*/ 1560895 w 1647699"/>
                <a:gd name="connsiteY21" fmla="*/ 999565 h 1230891"/>
                <a:gd name="connsiteX22" fmla="*/ 1567951 w 1647699"/>
                <a:gd name="connsiteY22" fmla="*/ 1003898 h 1230891"/>
                <a:gd name="connsiteX23" fmla="*/ 1561193 w 1647699"/>
                <a:gd name="connsiteY23" fmla="*/ 1024442 h 1230891"/>
                <a:gd name="connsiteX24" fmla="*/ 1565935 w 1647699"/>
                <a:gd name="connsiteY24" fmla="*/ 1027318 h 1230891"/>
                <a:gd name="connsiteX25" fmla="*/ 1572543 w 1647699"/>
                <a:gd name="connsiteY25" fmla="*/ 1036619 h 1230891"/>
                <a:gd name="connsiteX26" fmla="*/ 1596326 w 1647699"/>
                <a:gd name="connsiteY26" fmla="*/ 977825 h 1230891"/>
                <a:gd name="connsiteX27" fmla="*/ 1590166 w 1647699"/>
                <a:gd name="connsiteY27" fmla="*/ 977302 h 1230891"/>
                <a:gd name="connsiteX28" fmla="*/ 1597633 w 1647699"/>
                <a:gd name="connsiteY28" fmla="*/ 964266 h 1230891"/>
                <a:gd name="connsiteX29" fmla="*/ 1579189 w 1647699"/>
                <a:gd name="connsiteY29" fmla="*/ 962660 h 1230891"/>
                <a:gd name="connsiteX30" fmla="*/ 1602972 w 1647699"/>
                <a:gd name="connsiteY30" fmla="*/ 946113 h 1230891"/>
                <a:gd name="connsiteX31" fmla="*/ 1605324 w 1647699"/>
                <a:gd name="connsiteY31" fmla="*/ 918994 h 1230891"/>
                <a:gd name="connsiteX32" fmla="*/ 1624290 w 1647699"/>
                <a:gd name="connsiteY32" fmla="*/ 900766 h 1230891"/>
                <a:gd name="connsiteX33" fmla="*/ 1633736 w 1647699"/>
                <a:gd name="connsiteY33" fmla="*/ 906593 h 1230891"/>
                <a:gd name="connsiteX34" fmla="*/ 1632766 w 1647699"/>
                <a:gd name="connsiteY34" fmla="*/ 917799 h 1230891"/>
                <a:gd name="connsiteX35" fmla="*/ 1647700 w 1647699"/>
                <a:gd name="connsiteY35" fmla="*/ 902858 h 1230891"/>
                <a:gd name="connsiteX36" fmla="*/ 1630899 w 1647699"/>
                <a:gd name="connsiteY36" fmla="*/ 896433 h 1230891"/>
                <a:gd name="connsiteX37" fmla="*/ 1644937 w 1647699"/>
                <a:gd name="connsiteY37" fmla="*/ 877757 h 1230891"/>
                <a:gd name="connsiteX38" fmla="*/ 1646729 w 1647699"/>
                <a:gd name="connsiteY38" fmla="*/ 843131 h 1230891"/>
                <a:gd name="connsiteX39" fmla="*/ 1593750 w 1647699"/>
                <a:gd name="connsiteY39" fmla="*/ 838499 h 1230891"/>
                <a:gd name="connsiteX40" fmla="*/ 1579301 w 1647699"/>
                <a:gd name="connsiteY40" fmla="*/ 833680 h 1230891"/>
                <a:gd name="connsiteX41" fmla="*/ 1563956 w 1647699"/>
                <a:gd name="connsiteY41" fmla="*/ 838574 h 1230891"/>
                <a:gd name="connsiteX42" fmla="*/ 1546931 w 1647699"/>
                <a:gd name="connsiteY42" fmla="*/ 834577 h 1230891"/>
                <a:gd name="connsiteX43" fmla="*/ 1533751 w 1647699"/>
                <a:gd name="connsiteY43" fmla="*/ 843355 h 1230891"/>
                <a:gd name="connsiteX44" fmla="*/ 1481257 w 1647699"/>
                <a:gd name="connsiteY44" fmla="*/ 847464 h 1230891"/>
                <a:gd name="connsiteX45" fmla="*/ 1461133 w 1647699"/>
                <a:gd name="connsiteY45" fmla="*/ 850676 h 1230891"/>
                <a:gd name="connsiteX46" fmla="*/ 1442466 w 1647699"/>
                <a:gd name="connsiteY46" fmla="*/ 866401 h 1230891"/>
                <a:gd name="connsiteX47" fmla="*/ 1437052 w 1647699"/>
                <a:gd name="connsiteY47" fmla="*/ 885825 h 1230891"/>
                <a:gd name="connsiteX48" fmla="*/ 1432534 w 1647699"/>
                <a:gd name="connsiteY48" fmla="*/ 909021 h 1230891"/>
                <a:gd name="connsiteX49" fmla="*/ 1431265 w 1647699"/>
                <a:gd name="connsiteY49" fmla="*/ 923962 h 1230891"/>
                <a:gd name="connsiteX50" fmla="*/ 1421968 w 1647699"/>
                <a:gd name="connsiteY50" fmla="*/ 930611 h 1230891"/>
                <a:gd name="connsiteX51" fmla="*/ 1416144 w 1647699"/>
                <a:gd name="connsiteY51" fmla="*/ 954928 h 1230891"/>
                <a:gd name="connsiteX52" fmla="*/ 1376605 w 1647699"/>
                <a:gd name="connsiteY52" fmla="*/ 981262 h 1230891"/>
                <a:gd name="connsiteX53" fmla="*/ 1380638 w 1647699"/>
                <a:gd name="connsiteY53" fmla="*/ 991571 h 1230891"/>
                <a:gd name="connsiteX54" fmla="*/ 1376307 w 1647699"/>
                <a:gd name="connsiteY54" fmla="*/ 997324 h 1230891"/>
                <a:gd name="connsiteX55" fmla="*/ 1362007 w 1647699"/>
                <a:gd name="connsiteY55" fmla="*/ 1004794 h 1230891"/>
                <a:gd name="connsiteX56" fmla="*/ 1351926 w 1647699"/>
                <a:gd name="connsiteY56" fmla="*/ 1006400 h 1230891"/>
                <a:gd name="connsiteX57" fmla="*/ 1341510 w 1647699"/>
                <a:gd name="connsiteY57" fmla="*/ 998033 h 1230891"/>
                <a:gd name="connsiteX58" fmla="*/ 1331840 w 1647699"/>
                <a:gd name="connsiteY58" fmla="*/ 994709 h 1230891"/>
                <a:gd name="connsiteX59" fmla="*/ 1350321 w 1647699"/>
                <a:gd name="connsiteY59" fmla="*/ 996315 h 1230891"/>
                <a:gd name="connsiteX60" fmla="*/ 1371117 w 1647699"/>
                <a:gd name="connsiteY60" fmla="*/ 985707 h 1230891"/>
                <a:gd name="connsiteX61" fmla="*/ 1366413 w 1647699"/>
                <a:gd name="connsiteY61" fmla="*/ 982831 h 1230891"/>
                <a:gd name="connsiteX62" fmla="*/ 1348305 w 1647699"/>
                <a:gd name="connsiteY62" fmla="*/ 991160 h 1230891"/>
                <a:gd name="connsiteX63" fmla="*/ 1328816 w 1647699"/>
                <a:gd name="connsiteY63" fmla="*/ 986977 h 1230891"/>
                <a:gd name="connsiteX64" fmla="*/ 1311343 w 1647699"/>
                <a:gd name="connsiteY64" fmla="*/ 987948 h 1230891"/>
                <a:gd name="connsiteX65" fmla="*/ 1298574 w 1647699"/>
                <a:gd name="connsiteY65" fmla="*/ 991683 h 1230891"/>
                <a:gd name="connsiteX66" fmla="*/ 1285618 w 1647699"/>
                <a:gd name="connsiteY66" fmla="*/ 997996 h 1230891"/>
                <a:gd name="connsiteX67" fmla="*/ 1278151 w 1647699"/>
                <a:gd name="connsiteY67" fmla="*/ 998594 h 1230891"/>
                <a:gd name="connsiteX68" fmla="*/ 1252203 w 1647699"/>
                <a:gd name="connsiteY68" fmla="*/ 997548 h 1230891"/>
                <a:gd name="connsiteX69" fmla="*/ 1243466 w 1647699"/>
                <a:gd name="connsiteY69" fmla="*/ 998033 h 1230891"/>
                <a:gd name="connsiteX70" fmla="*/ 1228009 w 1647699"/>
                <a:gd name="connsiteY70" fmla="*/ 1004122 h 1230891"/>
                <a:gd name="connsiteX71" fmla="*/ 1212702 w 1647699"/>
                <a:gd name="connsiteY71" fmla="*/ 1009015 h 1230891"/>
                <a:gd name="connsiteX72" fmla="*/ 1200157 w 1647699"/>
                <a:gd name="connsiteY72" fmla="*/ 1010397 h 1230891"/>
                <a:gd name="connsiteX73" fmla="*/ 1189740 w 1647699"/>
                <a:gd name="connsiteY73" fmla="*/ 1002030 h 1230891"/>
                <a:gd name="connsiteX74" fmla="*/ 1185335 w 1647699"/>
                <a:gd name="connsiteY74" fmla="*/ 995419 h 1230891"/>
                <a:gd name="connsiteX75" fmla="*/ 1180145 w 1647699"/>
                <a:gd name="connsiteY75" fmla="*/ 983802 h 1230891"/>
                <a:gd name="connsiteX76" fmla="*/ 1170288 w 1647699"/>
                <a:gd name="connsiteY76" fmla="*/ 982943 h 1230891"/>
                <a:gd name="connsiteX77" fmla="*/ 1166032 w 1647699"/>
                <a:gd name="connsiteY77" fmla="*/ 975099 h 1230891"/>
                <a:gd name="connsiteX78" fmla="*/ 1131758 w 1647699"/>
                <a:gd name="connsiteY78" fmla="*/ 969608 h 1230891"/>
                <a:gd name="connsiteX79" fmla="*/ 1118130 w 1647699"/>
                <a:gd name="connsiteY79" fmla="*/ 954666 h 1230891"/>
                <a:gd name="connsiteX80" fmla="*/ 1114397 w 1647699"/>
                <a:gd name="connsiteY80" fmla="*/ 941892 h 1230891"/>
                <a:gd name="connsiteX81" fmla="*/ 1101404 w 1647699"/>
                <a:gd name="connsiteY81" fmla="*/ 932217 h 1230891"/>
                <a:gd name="connsiteX82" fmla="*/ 1096027 w 1647699"/>
                <a:gd name="connsiteY82" fmla="*/ 923029 h 1230891"/>
                <a:gd name="connsiteX83" fmla="*/ 1097633 w 1647699"/>
                <a:gd name="connsiteY83" fmla="*/ 904352 h 1230891"/>
                <a:gd name="connsiteX84" fmla="*/ 1088747 w 1647699"/>
                <a:gd name="connsiteY84" fmla="*/ 892399 h 1230891"/>
                <a:gd name="connsiteX85" fmla="*/ 1080085 w 1647699"/>
                <a:gd name="connsiteY85" fmla="*/ 877981 h 1230891"/>
                <a:gd name="connsiteX86" fmla="*/ 1068884 w 1647699"/>
                <a:gd name="connsiteY86" fmla="*/ 862106 h 1230891"/>
                <a:gd name="connsiteX87" fmla="*/ 1055966 w 1647699"/>
                <a:gd name="connsiteY87" fmla="*/ 839881 h 1230891"/>
                <a:gd name="connsiteX88" fmla="*/ 1047827 w 1647699"/>
                <a:gd name="connsiteY88" fmla="*/ 819299 h 1230891"/>
                <a:gd name="connsiteX89" fmla="*/ 1040360 w 1647699"/>
                <a:gd name="connsiteY89" fmla="*/ 804993 h 1230891"/>
                <a:gd name="connsiteX90" fmla="*/ 1041107 w 1647699"/>
                <a:gd name="connsiteY90" fmla="*/ 796365 h 1230891"/>
                <a:gd name="connsiteX91" fmla="*/ 1033341 w 1647699"/>
                <a:gd name="connsiteY91" fmla="*/ 785757 h 1230891"/>
                <a:gd name="connsiteX92" fmla="*/ 1034946 w 1647699"/>
                <a:gd name="connsiteY92" fmla="*/ 767267 h 1230891"/>
                <a:gd name="connsiteX93" fmla="*/ 1045774 w 1647699"/>
                <a:gd name="connsiteY93" fmla="*/ 788147 h 1230891"/>
                <a:gd name="connsiteX94" fmla="*/ 1050478 w 1647699"/>
                <a:gd name="connsiteY94" fmla="*/ 791061 h 1230891"/>
                <a:gd name="connsiteX95" fmla="*/ 1049320 w 1647699"/>
                <a:gd name="connsiteY95" fmla="*/ 804620 h 1230891"/>
                <a:gd name="connsiteX96" fmla="*/ 1055406 w 1647699"/>
                <a:gd name="connsiteY96" fmla="*/ 791509 h 1230891"/>
                <a:gd name="connsiteX97" fmla="*/ 1046632 w 1647699"/>
                <a:gd name="connsiteY97" fmla="*/ 778286 h 1230891"/>
                <a:gd name="connsiteX98" fmla="*/ 1033117 w 1647699"/>
                <a:gd name="connsiteY98" fmla="*/ 748404 h 1230891"/>
                <a:gd name="connsiteX99" fmla="*/ 1042488 w 1647699"/>
                <a:gd name="connsiteY99" fmla="*/ 641163 h 1230891"/>
                <a:gd name="connsiteX100" fmla="*/ 1044093 w 1647699"/>
                <a:gd name="connsiteY100" fmla="*/ 622711 h 1230891"/>
                <a:gd name="connsiteX101" fmla="*/ 1036216 w 1647699"/>
                <a:gd name="connsiteY101" fmla="*/ 613298 h 1230891"/>
                <a:gd name="connsiteX102" fmla="*/ 1037074 w 1647699"/>
                <a:gd name="connsiteY102" fmla="*/ 603437 h 1230891"/>
                <a:gd name="connsiteX103" fmla="*/ 1046296 w 1647699"/>
                <a:gd name="connsiteY103" fmla="*/ 611692 h 1230891"/>
                <a:gd name="connsiteX104" fmla="*/ 1048462 w 1647699"/>
                <a:gd name="connsiteY104" fmla="*/ 587076 h 1230891"/>
                <a:gd name="connsiteX105" fmla="*/ 1053913 w 1647699"/>
                <a:gd name="connsiteY105" fmla="*/ 581324 h 1230891"/>
                <a:gd name="connsiteX106" fmla="*/ 1053054 w 1647699"/>
                <a:gd name="connsiteY106" fmla="*/ 562647 h 1230891"/>
                <a:gd name="connsiteX107" fmla="*/ 1051486 w 1647699"/>
                <a:gd name="connsiteY107" fmla="*/ 552599 h 1230891"/>
                <a:gd name="connsiteX108" fmla="*/ 1066420 w 1647699"/>
                <a:gd name="connsiteY108" fmla="*/ 553869 h 1230891"/>
                <a:gd name="connsiteX109" fmla="*/ 1073365 w 1647699"/>
                <a:gd name="connsiteY109" fmla="*/ 559472 h 1230891"/>
                <a:gd name="connsiteX110" fmla="*/ 1064553 w 1647699"/>
                <a:gd name="connsiteY110" fmla="*/ 574824 h 1230891"/>
                <a:gd name="connsiteX111" fmla="*/ 1078069 w 1647699"/>
                <a:gd name="connsiteY111" fmla="*/ 562349 h 1230891"/>
                <a:gd name="connsiteX112" fmla="*/ 1085536 w 1647699"/>
                <a:gd name="connsiteY112" fmla="*/ 532840 h 1230891"/>
                <a:gd name="connsiteX113" fmla="*/ 1083669 w 1647699"/>
                <a:gd name="connsiteY113" fmla="*/ 515769 h 1230891"/>
                <a:gd name="connsiteX114" fmla="*/ 1071125 w 1647699"/>
                <a:gd name="connsiteY114" fmla="*/ 515769 h 1230891"/>
                <a:gd name="connsiteX115" fmla="*/ 1053875 w 1647699"/>
                <a:gd name="connsiteY115" fmla="*/ 514275 h 1230891"/>
                <a:gd name="connsiteX116" fmla="*/ 1035394 w 1647699"/>
                <a:gd name="connsiteY116" fmla="*/ 512669 h 1230891"/>
                <a:gd name="connsiteX117" fmla="*/ 1002091 w 1647699"/>
                <a:gd name="connsiteY117" fmla="*/ 496084 h 1230891"/>
                <a:gd name="connsiteX118" fmla="*/ 985700 w 1647699"/>
                <a:gd name="connsiteY118" fmla="*/ 484879 h 1230891"/>
                <a:gd name="connsiteX119" fmla="*/ 973865 w 1647699"/>
                <a:gd name="connsiteY119" fmla="*/ 463961 h 1230891"/>
                <a:gd name="connsiteX120" fmla="*/ 968601 w 1647699"/>
                <a:gd name="connsiteY120" fmla="*/ 453577 h 1230891"/>
                <a:gd name="connsiteX121" fmla="*/ 969758 w 1647699"/>
                <a:gd name="connsiteY121" fmla="*/ 440018 h 1230891"/>
                <a:gd name="connsiteX122" fmla="*/ 966659 w 1647699"/>
                <a:gd name="connsiteY122" fmla="*/ 418614 h 1230891"/>
                <a:gd name="connsiteX123" fmla="*/ 963262 w 1647699"/>
                <a:gd name="connsiteY123" fmla="*/ 410882 h 1230891"/>
                <a:gd name="connsiteX124" fmla="*/ 950978 w 1647699"/>
                <a:gd name="connsiteY124" fmla="*/ 394933 h 1230891"/>
                <a:gd name="connsiteX125" fmla="*/ 942428 w 1647699"/>
                <a:gd name="connsiteY125" fmla="*/ 379282 h 1230891"/>
                <a:gd name="connsiteX126" fmla="*/ 929958 w 1647699"/>
                <a:gd name="connsiteY126" fmla="*/ 365760 h 1230891"/>
                <a:gd name="connsiteX127" fmla="*/ 916592 w 1647699"/>
                <a:gd name="connsiteY127" fmla="*/ 348428 h 1230891"/>
                <a:gd name="connsiteX128" fmla="*/ 914389 w 1647699"/>
                <a:gd name="connsiteY128" fmla="*/ 330872 h 1230891"/>
                <a:gd name="connsiteX129" fmla="*/ 908079 w 1647699"/>
                <a:gd name="connsiteY129" fmla="*/ 317911 h 1230891"/>
                <a:gd name="connsiteX130" fmla="*/ 908826 w 1647699"/>
                <a:gd name="connsiteY130" fmla="*/ 309282 h 1230891"/>
                <a:gd name="connsiteX131" fmla="*/ 896468 w 1647699"/>
                <a:gd name="connsiteY131" fmla="*/ 294341 h 1230891"/>
                <a:gd name="connsiteX132" fmla="*/ 887059 w 1647699"/>
                <a:gd name="connsiteY132" fmla="*/ 288551 h 1230891"/>
                <a:gd name="connsiteX133" fmla="*/ 874552 w 1647699"/>
                <a:gd name="connsiteY133" fmla="*/ 276412 h 1230891"/>
                <a:gd name="connsiteX134" fmla="*/ 863090 w 1647699"/>
                <a:gd name="connsiteY134" fmla="*/ 265467 h 1230891"/>
                <a:gd name="connsiteX135" fmla="*/ 836507 w 1647699"/>
                <a:gd name="connsiteY135" fmla="*/ 256951 h 1230891"/>
                <a:gd name="connsiteX136" fmla="*/ 821573 w 1647699"/>
                <a:gd name="connsiteY136" fmla="*/ 255644 h 1230891"/>
                <a:gd name="connsiteX137" fmla="*/ 810372 w 1647699"/>
                <a:gd name="connsiteY137" fmla="*/ 254672 h 1230891"/>
                <a:gd name="connsiteX138" fmla="*/ 796072 w 1647699"/>
                <a:gd name="connsiteY138" fmla="*/ 262143 h 1230891"/>
                <a:gd name="connsiteX139" fmla="*/ 789650 w 1647699"/>
                <a:gd name="connsiteY139" fmla="*/ 278989 h 1230891"/>
                <a:gd name="connsiteX140" fmla="*/ 784050 w 1647699"/>
                <a:gd name="connsiteY140" fmla="*/ 290905 h 1230891"/>
                <a:gd name="connsiteX141" fmla="*/ 770647 w 1647699"/>
                <a:gd name="connsiteY141" fmla="*/ 302111 h 1230891"/>
                <a:gd name="connsiteX142" fmla="*/ 764076 w 1647699"/>
                <a:gd name="connsiteY142" fmla="*/ 306518 h 1230891"/>
                <a:gd name="connsiteX143" fmla="*/ 756086 w 1647699"/>
                <a:gd name="connsiteY143" fmla="*/ 298375 h 1230891"/>
                <a:gd name="connsiteX144" fmla="*/ 741525 w 1647699"/>
                <a:gd name="connsiteY144" fmla="*/ 294640 h 1230891"/>
                <a:gd name="connsiteX145" fmla="*/ 728719 w 1647699"/>
                <a:gd name="connsiteY145" fmla="*/ 284816 h 1230891"/>
                <a:gd name="connsiteX146" fmla="*/ 701912 w 1647699"/>
                <a:gd name="connsiteY146" fmla="*/ 262629 h 1230891"/>
                <a:gd name="connsiteX147" fmla="*/ 692839 w 1647699"/>
                <a:gd name="connsiteY147" fmla="*/ 253141 h 1230891"/>
                <a:gd name="connsiteX148" fmla="*/ 687388 w 1647699"/>
                <a:gd name="connsiteY148" fmla="*/ 230318 h 1230891"/>
                <a:gd name="connsiteX149" fmla="*/ 682124 w 1647699"/>
                <a:gd name="connsiteY149" fmla="*/ 205030 h 1230891"/>
                <a:gd name="connsiteX150" fmla="*/ 670923 w 1647699"/>
                <a:gd name="connsiteY150" fmla="*/ 189155 h 1230891"/>
                <a:gd name="connsiteX151" fmla="*/ 656997 w 1647699"/>
                <a:gd name="connsiteY151" fmla="*/ 177949 h 1230891"/>
                <a:gd name="connsiteX152" fmla="*/ 643182 w 1647699"/>
                <a:gd name="connsiteY152" fmla="*/ 165586 h 1230891"/>
                <a:gd name="connsiteX153" fmla="*/ 629816 w 1647699"/>
                <a:gd name="connsiteY153" fmla="*/ 148254 h 1230891"/>
                <a:gd name="connsiteX154" fmla="*/ 620818 w 1647699"/>
                <a:gd name="connsiteY154" fmla="*/ 137534 h 1230891"/>
                <a:gd name="connsiteX155" fmla="*/ 605884 w 1647699"/>
                <a:gd name="connsiteY155" fmla="*/ 123788 h 1230891"/>
                <a:gd name="connsiteX156" fmla="*/ 601030 w 1647699"/>
                <a:gd name="connsiteY156" fmla="*/ 108473 h 1230891"/>
                <a:gd name="connsiteX157" fmla="*/ 576389 w 1647699"/>
                <a:gd name="connsiteY157" fmla="*/ 106306 h 1230891"/>
                <a:gd name="connsiteX158" fmla="*/ 550515 w 1647699"/>
                <a:gd name="connsiteY158" fmla="*/ 104065 h 1230891"/>
                <a:gd name="connsiteX159" fmla="*/ 520945 w 1647699"/>
                <a:gd name="connsiteY159" fmla="*/ 101451 h 1230891"/>
                <a:gd name="connsiteX160" fmla="*/ 497536 w 1647699"/>
                <a:gd name="connsiteY160" fmla="*/ 99434 h 1230891"/>
                <a:gd name="connsiteX161" fmla="*/ 494960 w 1647699"/>
                <a:gd name="connsiteY161" fmla="*/ 128980 h 1230891"/>
                <a:gd name="connsiteX162" fmla="*/ 455533 w 1647699"/>
                <a:gd name="connsiteY162" fmla="*/ 125543 h 1230891"/>
                <a:gd name="connsiteX163" fmla="*/ 416107 w 1647699"/>
                <a:gd name="connsiteY163" fmla="*/ 122107 h 1230891"/>
                <a:gd name="connsiteX164" fmla="*/ 377091 w 1647699"/>
                <a:gd name="connsiteY164" fmla="*/ 118670 h 1230891"/>
                <a:gd name="connsiteX165" fmla="*/ 344870 w 1647699"/>
                <a:gd name="connsiteY165" fmla="*/ 115794 h 1230891"/>
                <a:gd name="connsiteX166" fmla="*/ 338523 w 1647699"/>
                <a:gd name="connsiteY166" fmla="*/ 117736 h 1230891"/>
                <a:gd name="connsiteX167" fmla="*/ 225246 w 1647699"/>
                <a:gd name="connsiteY167" fmla="*/ 64434 h 1230891"/>
                <a:gd name="connsiteX168" fmla="*/ 134409 w 1647699"/>
                <a:gd name="connsiteY168" fmla="*/ 25400 h 1230891"/>
                <a:gd name="connsiteX169" fmla="*/ 136014 w 1647699"/>
                <a:gd name="connsiteY169" fmla="*/ 6948 h 1230891"/>
                <a:gd name="connsiteX170" fmla="*/ 91659 w 1647699"/>
                <a:gd name="connsiteY170" fmla="*/ 3212 h 1230891"/>
                <a:gd name="connsiteX171" fmla="*/ 64553 w 1647699"/>
                <a:gd name="connsiteY171" fmla="*/ 822 h 1230891"/>
                <a:gd name="connsiteX172" fmla="*/ 36925 w 1647699"/>
                <a:gd name="connsiteY172" fmla="*/ 4557 h 1230891"/>
                <a:gd name="connsiteX173" fmla="*/ 13329 w 1647699"/>
                <a:gd name="connsiteY173" fmla="*/ 3735 h 1230891"/>
                <a:gd name="connsiteX174" fmla="*/ 0 w 1647699"/>
                <a:gd name="connsiteY174" fmla="*/ 0 h 1230891"/>
                <a:gd name="connsiteX175" fmla="*/ 10043 w 1647699"/>
                <a:gd name="connsiteY175" fmla="*/ 26969 h 1230891"/>
                <a:gd name="connsiteX176" fmla="*/ 13777 w 1647699"/>
                <a:gd name="connsiteY176" fmla="*/ 42171 h 1230891"/>
                <a:gd name="connsiteX177" fmla="*/ 27703 w 1647699"/>
                <a:gd name="connsiteY177" fmla="*/ 52294 h 1230891"/>
                <a:gd name="connsiteX178" fmla="*/ 26135 w 1647699"/>
                <a:gd name="connsiteY178" fmla="*/ 69364 h 1230891"/>
                <a:gd name="connsiteX179" fmla="*/ 43384 w 1647699"/>
                <a:gd name="connsiteY179" fmla="*/ 99434 h 1230891"/>
                <a:gd name="connsiteX180" fmla="*/ 44803 w 1647699"/>
                <a:gd name="connsiteY180" fmla="*/ 112059 h 1230891"/>
                <a:gd name="connsiteX181" fmla="*/ 53689 w 1647699"/>
                <a:gd name="connsiteY181" fmla="*/ 124012 h 1230891"/>
                <a:gd name="connsiteX182" fmla="*/ 53689 w 1647699"/>
                <a:gd name="connsiteY182" fmla="*/ 150159 h 1230891"/>
                <a:gd name="connsiteX183" fmla="*/ 59737 w 1647699"/>
                <a:gd name="connsiteY183" fmla="*/ 153147 h 1230891"/>
                <a:gd name="connsiteX184" fmla="*/ 65636 w 1647699"/>
                <a:gd name="connsiteY184" fmla="*/ 171039 h 1230891"/>
                <a:gd name="connsiteX185" fmla="*/ 65636 w 1647699"/>
                <a:gd name="connsiteY185" fmla="*/ 183478 h 1230891"/>
                <a:gd name="connsiteX186" fmla="*/ 74074 w 1647699"/>
                <a:gd name="connsiteY186" fmla="*/ 200361 h 1230891"/>
                <a:gd name="connsiteX187" fmla="*/ 92779 w 1647699"/>
                <a:gd name="connsiteY187" fmla="*/ 216647 h 1230891"/>
                <a:gd name="connsiteX188" fmla="*/ 104764 w 1647699"/>
                <a:gd name="connsiteY188" fmla="*/ 221428 h 1230891"/>
                <a:gd name="connsiteX189" fmla="*/ 123768 w 1647699"/>
                <a:gd name="connsiteY189" fmla="*/ 245446 h 1230891"/>
                <a:gd name="connsiteX190" fmla="*/ 130414 w 1647699"/>
                <a:gd name="connsiteY190" fmla="*/ 254710 h 1230891"/>
                <a:gd name="connsiteX191" fmla="*/ 140718 w 1647699"/>
                <a:gd name="connsiteY191" fmla="*/ 264309 h 1230891"/>
                <a:gd name="connsiteX192" fmla="*/ 151919 w 1647699"/>
                <a:gd name="connsiteY192" fmla="*/ 277719 h 1230891"/>
                <a:gd name="connsiteX193" fmla="*/ 149567 w 1647699"/>
                <a:gd name="connsiteY193" fmla="*/ 291353 h 1230891"/>
                <a:gd name="connsiteX194" fmla="*/ 148148 w 1647699"/>
                <a:gd name="connsiteY194" fmla="*/ 307377 h 1230891"/>
                <a:gd name="connsiteX195" fmla="*/ 144825 w 1647699"/>
                <a:gd name="connsiteY195" fmla="*/ 317014 h 1230891"/>
                <a:gd name="connsiteX196" fmla="*/ 138777 w 1647699"/>
                <a:gd name="connsiteY196" fmla="*/ 315259 h 1230891"/>
                <a:gd name="connsiteX197" fmla="*/ 149791 w 1647699"/>
                <a:gd name="connsiteY197" fmla="*/ 331096 h 1230891"/>
                <a:gd name="connsiteX198" fmla="*/ 140980 w 1647699"/>
                <a:gd name="connsiteY198" fmla="*/ 332815 h 1230891"/>
                <a:gd name="connsiteX199" fmla="*/ 132878 w 1647699"/>
                <a:gd name="connsiteY199" fmla="*/ 325904 h 1230891"/>
                <a:gd name="connsiteX200" fmla="*/ 126232 w 1647699"/>
                <a:gd name="connsiteY200" fmla="*/ 316641 h 1230891"/>
                <a:gd name="connsiteX201" fmla="*/ 111298 w 1647699"/>
                <a:gd name="connsiteY201" fmla="*/ 316641 h 1230891"/>
                <a:gd name="connsiteX202" fmla="*/ 101254 w 1647699"/>
                <a:gd name="connsiteY202" fmla="*/ 318247 h 1230891"/>
                <a:gd name="connsiteX203" fmla="*/ 90054 w 1647699"/>
                <a:gd name="connsiteY203" fmla="*/ 317276 h 1230891"/>
                <a:gd name="connsiteX204" fmla="*/ 96588 w 1647699"/>
                <a:gd name="connsiteY204" fmla="*/ 327772 h 1230891"/>
                <a:gd name="connsiteX205" fmla="*/ 103756 w 1647699"/>
                <a:gd name="connsiteY205" fmla="*/ 330910 h 1230891"/>
                <a:gd name="connsiteX206" fmla="*/ 111522 w 1647699"/>
                <a:gd name="connsiteY206" fmla="*/ 341518 h 1230891"/>
                <a:gd name="connsiteX207" fmla="*/ 120818 w 1647699"/>
                <a:gd name="connsiteY207" fmla="*/ 348540 h 1230891"/>
                <a:gd name="connsiteX208" fmla="*/ 122200 w 1647699"/>
                <a:gd name="connsiteY208" fmla="*/ 361091 h 1230891"/>
                <a:gd name="connsiteX209" fmla="*/ 136835 w 1647699"/>
                <a:gd name="connsiteY209" fmla="*/ 366059 h 1230891"/>
                <a:gd name="connsiteX210" fmla="*/ 143668 w 1647699"/>
                <a:gd name="connsiteY210" fmla="*/ 372857 h 1230891"/>
                <a:gd name="connsiteX211" fmla="*/ 146729 w 1647699"/>
                <a:gd name="connsiteY211" fmla="*/ 380589 h 1230891"/>
                <a:gd name="connsiteX212" fmla="*/ 156810 w 1647699"/>
                <a:gd name="connsiteY212" fmla="*/ 378983 h 1230891"/>
                <a:gd name="connsiteX213" fmla="*/ 162298 w 1647699"/>
                <a:gd name="connsiteY213" fmla="*/ 386939 h 1230891"/>
                <a:gd name="connsiteX214" fmla="*/ 166592 w 1647699"/>
                <a:gd name="connsiteY214" fmla="*/ 394746 h 1230891"/>
                <a:gd name="connsiteX215" fmla="*/ 175478 w 1647699"/>
                <a:gd name="connsiteY215" fmla="*/ 390413 h 1230891"/>
                <a:gd name="connsiteX216" fmla="*/ 185036 w 1647699"/>
                <a:gd name="connsiteY216" fmla="*/ 394970 h 1230891"/>
                <a:gd name="connsiteX217" fmla="*/ 194706 w 1647699"/>
                <a:gd name="connsiteY217" fmla="*/ 383428 h 1230891"/>
                <a:gd name="connsiteX218" fmla="*/ 196125 w 1647699"/>
                <a:gd name="connsiteY218" fmla="*/ 395941 h 1230891"/>
                <a:gd name="connsiteX219" fmla="*/ 207325 w 1647699"/>
                <a:gd name="connsiteY219" fmla="*/ 411816 h 1230891"/>
                <a:gd name="connsiteX220" fmla="*/ 215091 w 1647699"/>
                <a:gd name="connsiteY220" fmla="*/ 422424 h 1230891"/>
                <a:gd name="connsiteX221" fmla="*/ 229204 w 1647699"/>
                <a:gd name="connsiteY221" fmla="*/ 431128 h 1230891"/>
                <a:gd name="connsiteX222" fmla="*/ 236671 w 1647699"/>
                <a:gd name="connsiteY222" fmla="*/ 430530 h 1230891"/>
                <a:gd name="connsiteX223" fmla="*/ 242682 w 1647699"/>
                <a:gd name="connsiteY223" fmla="*/ 447227 h 1230891"/>
                <a:gd name="connsiteX224" fmla="*/ 247872 w 1647699"/>
                <a:gd name="connsiteY224" fmla="*/ 458844 h 1230891"/>
                <a:gd name="connsiteX225" fmla="*/ 246901 w 1647699"/>
                <a:gd name="connsiteY225" fmla="*/ 470049 h 1230891"/>
                <a:gd name="connsiteX226" fmla="*/ 245818 w 1647699"/>
                <a:gd name="connsiteY226" fmla="*/ 482376 h 1230891"/>
                <a:gd name="connsiteX227" fmla="*/ 245184 w 1647699"/>
                <a:gd name="connsiteY227" fmla="*/ 489846 h 1230891"/>
                <a:gd name="connsiteX228" fmla="*/ 246752 w 1647699"/>
                <a:gd name="connsiteY228" fmla="*/ 499932 h 1230891"/>
                <a:gd name="connsiteX229" fmla="*/ 245893 w 1647699"/>
                <a:gd name="connsiteY229" fmla="*/ 509793 h 1230891"/>
                <a:gd name="connsiteX230" fmla="*/ 252427 w 1647699"/>
                <a:gd name="connsiteY230" fmla="*/ 520289 h 1230891"/>
                <a:gd name="connsiteX231" fmla="*/ 261350 w 1647699"/>
                <a:gd name="connsiteY231" fmla="*/ 533288 h 1230891"/>
                <a:gd name="connsiteX232" fmla="*/ 263179 w 1647699"/>
                <a:gd name="connsiteY232" fmla="*/ 540759 h 1230891"/>
                <a:gd name="connsiteX233" fmla="*/ 269788 w 1647699"/>
                <a:gd name="connsiteY233" fmla="*/ 549088 h 1230891"/>
                <a:gd name="connsiteX234" fmla="*/ 281549 w 1647699"/>
                <a:gd name="connsiteY234" fmla="*/ 556335 h 1230891"/>
                <a:gd name="connsiteX235" fmla="*/ 291891 w 1647699"/>
                <a:gd name="connsiteY235" fmla="*/ 565934 h 1230891"/>
                <a:gd name="connsiteX236" fmla="*/ 299881 w 1647699"/>
                <a:gd name="connsiteY236" fmla="*/ 574077 h 1230891"/>
                <a:gd name="connsiteX237" fmla="*/ 312649 w 1647699"/>
                <a:gd name="connsiteY237" fmla="*/ 583901 h 1230891"/>
                <a:gd name="connsiteX238" fmla="*/ 323103 w 1647699"/>
                <a:gd name="connsiteY238" fmla="*/ 592268 h 1230891"/>
                <a:gd name="connsiteX239" fmla="*/ 329861 w 1647699"/>
                <a:gd name="connsiteY239" fmla="*/ 600299 h 1230891"/>
                <a:gd name="connsiteX240" fmla="*/ 340390 w 1647699"/>
                <a:gd name="connsiteY240" fmla="*/ 607434 h 1230891"/>
                <a:gd name="connsiteX241" fmla="*/ 343003 w 1647699"/>
                <a:gd name="connsiteY241" fmla="*/ 620059 h 1230891"/>
                <a:gd name="connsiteX242" fmla="*/ 345729 w 1647699"/>
                <a:gd name="connsiteY242" fmla="*/ 631265 h 1230891"/>
                <a:gd name="connsiteX243" fmla="*/ 349686 w 1647699"/>
                <a:gd name="connsiteY243" fmla="*/ 642769 h 1230891"/>
                <a:gd name="connsiteX244" fmla="*/ 357900 w 1647699"/>
                <a:gd name="connsiteY244" fmla="*/ 648484 h 1230891"/>
                <a:gd name="connsiteX245" fmla="*/ 370296 w 1647699"/>
                <a:gd name="connsiteY245" fmla="*/ 648484 h 1230891"/>
                <a:gd name="connsiteX246" fmla="*/ 378248 w 1647699"/>
                <a:gd name="connsiteY246" fmla="*/ 642956 h 1230891"/>
                <a:gd name="connsiteX247" fmla="*/ 385491 w 1647699"/>
                <a:gd name="connsiteY247" fmla="*/ 631153 h 1230891"/>
                <a:gd name="connsiteX248" fmla="*/ 387246 w 1647699"/>
                <a:gd name="connsiteY248" fmla="*/ 625102 h 1230891"/>
                <a:gd name="connsiteX249" fmla="*/ 389337 w 1647699"/>
                <a:gd name="connsiteY249" fmla="*/ 615352 h 1230891"/>
                <a:gd name="connsiteX250" fmla="*/ 386387 w 1647699"/>
                <a:gd name="connsiteY250" fmla="*/ 606425 h 1230891"/>
                <a:gd name="connsiteX251" fmla="*/ 377091 w 1647699"/>
                <a:gd name="connsiteY251" fmla="*/ 598095 h 1230891"/>
                <a:gd name="connsiteX252" fmla="*/ 369624 w 1647699"/>
                <a:gd name="connsiteY252" fmla="*/ 584984 h 1230891"/>
                <a:gd name="connsiteX253" fmla="*/ 365330 w 1647699"/>
                <a:gd name="connsiteY253" fmla="*/ 577178 h 1230891"/>
                <a:gd name="connsiteX254" fmla="*/ 368541 w 1647699"/>
                <a:gd name="connsiteY254" fmla="*/ 568773 h 1230891"/>
                <a:gd name="connsiteX255" fmla="*/ 367271 w 1647699"/>
                <a:gd name="connsiteY255" fmla="*/ 554990 h 1230891"/>
                <a:gd name="connsiteX256" fmla="*/ 359804 w 1647699"/>
                <a:gd name="connsiteY256" fmla="*/ 569221 h 1230891"/>
                <a:gd name="connsiteX257" fmla="*/ 350508 w 1647699"/>
                <a:gd name="connsiteY257" fmla="*/ 562199 h 1230891"/>
                <a:gd name="connsiteX258" fmla="*/ 345990 w 1647699"/>
                <a:gd name="connsiteY258" fmla="*/ 556858 h 1230891"/>
                <a:gd name="connsiteX259" fmla="*/ 341435 w 1647699"/>
                <a:gd name="connsiteY259" fmla="*/ 566383 h 1230891"/>
                <a:gd name="connsiteX260" fmla="*/ 334155 w 1647699"/>
                <a:gd name="connsiteY260" fmla="*/ 564515 h 1230891"/>
                <a:gd name="connsiteX261" fmla="*/ 323738 w 1647699"/>
                <a:gd name="connsiteY261" fmla="*/ 556148 h 1230891"/>
                <a:gd name="connsiteX262" fmla="*/ 320228 w 1647699"/>
                <a:gd name="connsiteY262" fmla="*/ 553346 h 1230891"/>
                <a:gd name="connsiteX263" fmla="*/ 320228 w 1647699"/>
                <a:gd name="connsiteY263" fmla="*/ 540908 h 1230891"/>
                <a:gd name="connsiteX264" fmla="*/ 321087 w 1647699"/>
                <a:gd name="connsiteY264" fmla="*/ 531047 h 1230891"/>
                <a:gd name="connsiteX265" fmla="*/ 321087 w 1647699"/>
                <a:gd name="connsiteY265" fmla="*/ 518646 h 1230891"/>
                <a:gd name="connsiteX266" fmla="*/ 317354 w 1647699"/>
                <a:gd name="connsiteY266" fmla="*/ 503406 h 1230891"/>
                <a:gd name="connsiteX267" fmla="*/ 300590 w 1647699"/>
                <a:gd name="connsiteY267" fmla="*/ 482077 h 1230891"/>
                <a:gd name="connsiteX268" fmla="*/ 298686 w 1647699"/>
                <a:gd name="connsiteY268" fmla="*/ 473224 h 1230891"/>
                <a:gd name="connsiteX269" fmla="*/ 293496 w 1647699"/>
                <a:gd name="connsiteY269" fmla="*/ 461608 h 1230891"/>
                <a:gd name="connsiteX270" fmla="*/ 289763 w 1647699"/>
                <a:gd name="connsiteY270" fmla="*/ 448833 h 1230891"/>
                <a:gd name="connsiteX271" fmla="*/ 292675 w 1647699"/>
                <a:gd name="connsiteY271" fmla="*/ 444126 h 1230891"/>
                <a:gd name="connsiteX272" fmla="*/ 290808 w 1647699"/>
                <a:gd name="connsiteY272" fmla="*/ 422835 h 1230891"/>
                <a:gd name="connsiteX273" fmla="*/ 286738 w 1647699"/>
                <a:gd name="connsiteY273" fmla="*/ 412563 h 1230891"/>
                <a:gd name="connsiteX274" fmla="*/ 281586 w 1647699"/>
                <a:gd name="connsiteY274" fmla="*/ 399676 h 1230891"/>
                <a:gd name="connsiteX275" fmla="*/ 271020 w 1647699"/>
                <a:gd name="connsiteY275" fmla="*/ 392542 h 1230891"/>
                <a:gd name="connsiteX276" fmla="*/ 272737 w 1647699"/>
                <a:gd name="connsiteY276" fmla="*/ 406213 h 1230891"/>
                <a:gd name="connsiteX277" fmla="*/ 273223 w 1647699"/>
                <a:gd name="connsiteY277" fmla="*/ 409949 h 1230891"/>
                <a:gd name="connsiteX278" fmla="*/ 262022 w 1647699"/>
                <a:gd name="connsiteY278" fmla="*/ 394074 h 1230891"/>
                <a:gd name="connsiteX279" fmla="*/ 260193 w 1647699"/>
                <a:gd name="connsiteY279" fmla="*/ 386603 h 1230891"/>
                <a:gd name="connsiteX280" fmla="*/ 257616 w 1647699"/>
                <a:gd name="connsiteY280" fmla="*/ 376480 h 1230891"/>
                <a:gd name="connsiteX281" fmla="*/ 248320 w 1647699"/>
                <a:gd name="connsiteY281" fmla="*/ 369458 h 1230891"/>
                <a:gd name="connsiteX282" fmla="*/ 246416 w 1647699"/>
                <a:gd name="connsiteY282" fmla="*/ 363071 h 1230891"/>
                <a:gd name="connsiteX283" fmla="*/ 241338 w 1647699"/>
                <a:gd name="connsiteY283" fmla="*/ 350221 h 1230891"/>
                <a:gd name="connsiteX284" fmla="*/ 224014 w 1647699"/>
                <a:gd name="connsiteY284" fmla="*/ 333823 h 1230891"/>
                <a:gd name="connsiteX285" fmla="*/ 221737 w 1647699"/>
                <a:gd name="connsiteY285" fmla="*/ 317500 h 1230891"/>
                <a:gd name="connsiteX286" fmla="*/ 218003 w 1647699"/>
                <a:gd name="connsiteY286" fmla="*/ 288626 h 1230891"/>
                <a:gd name="connsiteX287" fmla="*/ 199821 w 1647699"/>
                <a:gd name="connsiteY287" fmla="*/ 283285 h 1230891"/>
                <a:gd name="connsiteX288" fmla="*/ 195415 w 1647699"/>
                <a:gd name="connsiteY288" fmla="*/ 263039 h 1230891"/>
                <a:gd name="connsiteX289" fmla="*/ 186977 w 1647699"/>
                <a:gd name="connsiteY289" fmla="*/ 259827 h 1230891"/>
                <a:gd name="connsiteX290" fmla="*/ 181974 w 1647699"/>
                <a:gd name="connsiteY290" fmla="*/ 246903 h 1230891"/>
                <a:gd name="connsiteX291" fmla="*/ 175777 w 1647699"/>
                <a:gd name="connsiteY291" fmla="*/ 232709 h 1230891"/>
                <a:gd name="connsiteX292" fmla="*/ 172043 w 1647699"/>
                <a:gd name="connsiteY292" fmla="*/ 219971 h 1230891"/>
                <a:gd name="connsiteX293" fmla="*/ 149007 w 1647699"/>
                <a:gd name="connsiteY293" fmla="*/ 197971 h 1230891"/>
                <a:gd name="connsiteX294" fmla="*/ 144079 w 1647699"/>
                <a:gd name="connsiteY294" fmla="*/ 197560 h 1230891"/>
                <a:gd name="connsiteX295" fmla="*/ 132878 w 1647699"/>
                <a:gd name="connsiteY295" fmla="*/ 184150 h 1230891"/>
                <a:gd name="connsiteX296" fmla="*/ 132355 w 1647699"/>
                <a:gd name="connsiteY296" fmla="*/ 175559 h 1230891"/>
                <a:gd name="connsiteX297" fmla="*/ 128024 w 1647699"/>
                <a:gd name="connsiteY297" fmla="*/ 154044 h 1230891"/>
                <a:gd name="connsiteX298" fmla="*/ 132915 w 1647699"/>
                <a:gd name="connsiteY298" fmla="*/ 140821 h 1230891"/>
                <a:gd name="connsiteX299" fmla="*/ 125709 w 1647699"/>
                <a:gd name="connsiteY299" fmla="*/ 124012 h 1230891"/>
                <a:gd name="connsiteX300" fmla="*/ 121976 w 1647699"/>
                <a:gd name="connsiteY300" fmla="*/ 110042 h 1230891"/>
                <a:gd name="connsiteX301" fmla="*/ 121976 w 1647699"/>
                <a:gd name="connsiteY301" fmla="*/ 96371 h 1230891"/>
                <a:gd name="connsiteX302" fmla="*/ 124291 w 1647699"/>
                <a:gd name="connsiteY302" fmla="*/ 84156 h 1230891"/>
                <a:gd name="connsiteX303" fmla="*/ 125971 w 1647699"/>
                <a:gd name="connsiteY303" fmla="*/ 79338 h 1230891"/>
                <a:gd name="connsiteX304" fmla="*/ 123880 w 1647699"/>
                <a:gd name="connsiteY304" fmla="*/ 60661 h 1230891"/>
                <a:gd name="connsiteX305" fmla="*/ 145087 w 1647699"/>
                <a:gd name="connsiteY305" fmla="*/ 73697 h 1230891"/>
                <a:gd name="connsiteX306" fmla="*/ 156810 w 1647699"/>
                <a:gd name="connsiteY306" fmla="*/ 80794 h 1230891"/>
                <a:gd name="connsiteX307" fmla="*/ 163568 w 1647699"/>
                <a:gd name="connsiteY307" fmla="*/ 88825 h 1230891"/>
                <a:gd name="connsiteX308" fmla="*/ 176225 w 1647699"/>
                <a:gd name="connsiteY308" fmla="*/ 86211 h 1230891"/>
                <a:gd name="connsiteX309" fmla="*/ 179211 w 1647699"/>
                <a:gd name="connsiteY309" fmla="*/ 81504 h 1230891"/>
                <a:gd name="connsiteX310" fmla="*/ 188657 w 1647699"/>
                <a:gd name="connsiteY310" fmla="*/ 87294 h 1230891"/>
                <a:gd name="connsiteX311" fmla="*/ 195602 w 1647699"/>
                <a:gd name="connsiteY311" fmla="*/ 92859 h 1230891"/>
                <a:gd name="connsiteX312" fmla="*/ 197207 w 1647699"/>
                <a:gd name="connsiteY312" fmla="*/ 102945 h 1230891"/>
                <a:gd name="connsiteX313" fmla="*/ 205608 w 1647699"/>
                <a:gd name="connsiteY313" fmla="*/ 106157 h 1230891"/>
                <a:gd name="connsiteX314" fmla="*/ 215240 w 1647699"/>
                <a:gd name="connsiteY314" fmla="*/ 109481 h 1230891"/>
                <a:gd name="connsiteX315" fmla="*/ 221214 w 1647699"/>
                <a:gd name="connsiteY315" fmla="*/ 112507 h 1230891"/>
                <a:gd name="connsiteX316" fmla="*/ 220281 w 1647699"/>
                <a:gd name="connsiteY316" fmla="*/ 121136 h 1230891"/>
                <a:gd name="connsiteX317" fmla="*/ 219422 w 1647699"/>
                <a:gd name="connsiteY317" fmla="*/ 130959 h 1230891"/>
                <a:gd name="connsiteX318" fmla="*/ 218675 w 1647699"/>
                <a:gd name="connsiteY318" fmla="*/ 139588 h 1230891"/>
                <a:gd name="connsiteX319" fmla="*/ 220169 w 1647699"/>
                <a:gd name="connsiteY319" fmla="*/ 150794 h 1230891"/>
                <a:gd name="connsiteX320" fmla="*/ 224014 w 1647699"/>
                <a:gd name="connsiteY320" fmla="*/ 162448 h 1230891"/>
                <a:gd name="connsiteX321" fmla="*/ 230436 w 1647699"/>
                <a:gd name="connsiteY321" fmla="*/ 174177 h 1230891"/>
                <a:gd name="connsiteX322" fmla="*/ 234394 w 1647699"/>
                <a:gd name="connsiteY322" fmla="*/ 185681 h 1230891"/>
                <a:gd name="connsiteX323" fmla="*/ 237455 w 1647699"/>
                <a:gd name="connsiteY323" fmla="*/ 193414 h 1230891"/>
                <a:gd name="connsiteX324" fmla="*/ 240479 w 1647699"/>
                <a:gd name="connsiteY324" fmla="*/ 201146 h 1230891"/>
                <a:gd name="connsiteX325" fmla="*/ 245482 w 1647699"/>
                <a:gd name="connsiteY325" fmla="*/ 216647 h 1230891"/>
                <a:gd name="connsiteX326" fmla="*/ 249739 w 1647699"/>
                <a:gd name="connsiteY326" fmla="*/ 224491 h 1230891"/>
                <a:gd name="connsiteX327" fmla="*/ 251568 w 1647699"/>
                <a:gd name="connsiteY327" fmla="*/ 231962 h 1230891"/>
                <a:gd name="connsiteX328" fmla="*/ 249253 w 1647699"/>
                <a:gd name="connsiteY328" fmla="*/ 244176 h 1230891"/>
                <a:gd name="connsiteX329" fmla="*/ 244698 w 1647699"/>
                <a:gd name="connsiteY329" fmla="*/ 253739 h 1230891"/>
                <a:gd name="connsiteX330" fmla="*/ 238949 w 1647699"/>
                <a:gd name="connsiteY330" fmla="*/ 264309 h 1230891"/>
                <a:gd name="connsiteX331" fmla="*/ 253099 w 1647699"/>
                <a:gd name="connsiteY331" fmla="*/ 273013 h 1230891"/>
                <a:gd name="connsiteX332" fmla="*/ 257990 w 1647699"/>
                <a:gd name="connsiteY332" fmla="*/ 259752 h 1230891"/>
                <a:gd name="connsiteX333" fmla="*/ 259259 w 1647699"/>
                <a:gd name="connsiteY333" fmla="*/ 244811 h 1230891"/>
                <a:gd name="connsiteX334" fmla="*/ 264561 w 1647699"/>
                <a:gd name="connsiteY334" fmla="*/ 255233 h 1230891"/>
                <a:gd name="connsiteX335" fmla="*/ 267510 w 1647699"/>
                <a:gd name="connsiteY335" fmla="*/ 264197 h 1230891"/>
                <a:gd name="connsiteX336" fmla="*/ 274156 w 1647699"/>
                <a:gd name="connsiteY336" fmla="*/ 273461 h 1230891"/>
                <a:gd name="connsiteX337" fmla="*/ 281885 w 1647699"/>
                <a:gd name="connsiteY337" fmla="*/ 284069 h 1230891"/>
                <a:gd name="connsiteX338" fmla="*/ 286178 w 1647699"/>
                <a:gd name="connsiteY338" fmla="*/ 291876 h 1230891"/>
                <a:gd name="connsiteX339" fmla="*/ 294168 w 1647699"/>
                <a:gd name="connsiteY339" fmla="*/ 300056 h 1230891"/>
                <a:gd name="connsiteX340" fmla="*/ 299769 w 1647699"/>
                <a:gd name="connsiteY340" fmla="*/ 306742 h 1230891"/>
                <a:gd name="connsiteX341" fmla="*/ 301822 w 1647699"/>
                <a:gd name="connsiteY341" fmla="*/ 311897 h 1230891"/>
                <a:gd name="connsiteX342" fmla="*/ 305780 w 1647699"/>
                <a:gd name="connsiteY342" fmla="*/ 323402 h 1230891"/>
                <a:gd name="connsiteX343" fmla="*/ 309140 w 1647699"/>
                <a:gd name="connsiteY343" fmla="*/ 327436 h 1230891"/>
                <a:gd name="connsiteX344" fmla="*/ 320340 w 1647699"/>
                <a:gd name="connsiteY344" fmla="*/ 328407 h 1230891"/>
                <a:gd name="connsiteX345" fmla="*/ 330197 w 1647699"/>
                <a:gd name="connsiteY345" fmla="*/ 329266 h 1230891"/>
                <a:gd name="connsiteX346" fmla="*/ 337254 w 1647699"/>
                <a:gd name="connsiteY346" fmla="*/ 333599 h 1230891"/>
                <a:gd name="connsiteX347" fmla="*/ 342779 w 1647699"/>
                <a:gd name="connsiteY347" fmla="*/ 341555 h 1230891"/>
                <a:gd name="connsiteX348" fmla="*/ 342779 w 1647699"/>
                <a:gd name="connsiteY348" fmla="*/ 353994 h 1230891"/>
                <a:gd name="connsiteX349" fmla="*/ 343489 w 1647699"/>
                <a:gd name="connsiteY349" fmla="*/ 359149 h 1230891"/>
                <a:gd name="connsiteX350" fmla="*/ 347222 w 1647699"/>
                <a:gd name="connsiteY350" fmla="*/ 374389 h 1230891"/>
                <a:gd name="connsiteX351" fmla="*/ 354055 w 1647699"/>
                <a:gd name="connsiteY351" fmla="*/ 381187 h 1230891"/>
                <a:gd name="connsiteX352" fmla="*/ 365890 w 1647699"/>
                <a:gd name="connsiteY352" fmla="*/ 388471 h 1230891"/>
                <a:gd name="connsiteX353" fmla="*/ 374291 w 1647699"/>
                <a:gd name="connsiteY353" fmla="*/ 391683 h 1230891"/>
                <a:gd name="connsiteX354" fmla="*/ 379592 w 1647699"/>
                <a:gd name="connsiteY354" fmla="*/ 402104 h 1230891"/>
                <a:gd name="connsiteX355" fmla="*/ 385902 w 1647699"/>
                <a:gd name="connsiteY355" fmla="*/ 415066 h 1230891"/>
                <a:gd name="connsiteX356" fmla="*/ 397999 w 1647699"/>
                <a:gd name="connsiteY356" fmla="*/ 418801 h 1230891"/>
                <a:gd name="connsiteX357" fmla="*/ 410096 w 1647699"/>
                <a:gd name="connsiteY357" fmla="*/ 422536 h 1230891"/>
                <a:gd name="connsiteX358" fmla="*/ 416629 w 1647699"/>
                <a:gd name="connsiteY358" fmla="*/ 433033 h 1230891"/>
                <a:gd name="connsiteX359" fmla="*/ 423387 w 1647699"/>
                <a:gd name="connsiteY359" fmla="*/ 441064 h 1230891"/>
                <a:gd name="connsiteX360" fmla="*/ 422752 w 1647699"/>
                <a:gd name="connsiteY360" fmla="*/ 448534 h 1230891"/>
                <a:gd name="connsiteX361" fmla="*/ 416592 w 1647699"/>
                <a:gd name="connsiteY361" fmla="*/ 448011 h 1230891"/>
                <a:gd name="connsiteX362" fmla="*/ 411962 w 1647699"/>
                <a:gd name="connsiteY362" fmla="*/ 443865 h 1230891"/>
                <a:gd name="connsiteX363" fmla="*/ 407967 w 1647699"/>
                <a:gd name="connsiteY363" fmla="*/ 447264 h 1230891"/>
                <a:gd name="connsiteX364" fmla="*/ 399492 w 1647699"/>
                <a:gd name="connsiteY364" fmla="*/ 457200 h 1230891"/>
                <a:gd name="connsiteX365" fmla="*/ 402330 w 1647699"/>
                <a:gd name="connsiteY365" fmla="*/ 467397 h 1230891"/>
                <a:gd name="connsiteX366" fmla="*/ 405055 w 1647699"/>
                <a:gd name="connsiteY366" fmla="*/ 478790 h 1230891"/>
                <a:gd name="connsiteX367" fmla="*/ 411664 w 1647699"/>
                <a:gd name="connsiteY367" fmla="*/ 488091 h 1230891"/>
                <a:gd name="connsiteX368" fmla="*/ 419766 w 1647699"/>
                <a:gd name="connsiteY368" fmla="*/ 495001 h 1230891"/>
                <a:gd name="connsiteX369" fmla="*/ 423499 w 1647699"/>
                <a:gd name="connsiteY369" fmla="*/ 492872 h 1230891"/>
                <a:gd name="connsiteX370" fmla="*/ 428726 w 1647699"/>
                <a:gd name="connsiteY370" fmla="*/ 489585 h 1230891"/>
                <a:gd name="connsiteX371" fmla="*/ 447842 w 1647699"/>
                <a:gd name="connsiteY371" fmla="*/ 512370 h 1230891"/>
                <a:gd name="connsiteX372" fmla="*/ 452882 w 1647699"/>
                <a:gd name="connsiteY372" fmla="*/ 511586 h 1230891"/>
                <a:gd name="connsiteX373" fmla="*/ 467817 w 1647699"/>
                <a:gd name="connsiteY373" fmla="*/ 524062 h 1230891"/>
                <a:gd name="connsiteX374" fmla="*/ 473342 w 1647699"/>
                <a:gd name="connsiteY374" fmla="*/ 532018 h 1230891"/>
                <a:gd name="connsiteX375" fmla="*/ 475956 w 1647699"/>
                <a:gd name="connsiteY375" fmla="*/ 544643 h 1230891"/>
                <a:gd name="connsiteX376" fmla="*/ 478980 w 1647699"/>
                <a:gd name="connsiteY376" fmla="*/ 552375 h 1230891"/>
                <a:gd name="connsiteX377" fmla="*/ 486970 w 1647699"/>
                <a:gd name="connsiteY377" fmla="*/ 560518 h 1230891"/>
                <a:gd name="connsiteX378" fmla="*/ 494437 w 1647699"/>
                <a:gd name="connsiteY378" fmla="*/ 559921 h 1230891"/>
                <a:gd name="connsiteX379" fmla="*/ 499141 w 1647699"/>
                <a:gd name="connsiteY379" fmla="*/ 562834 h 1230891"/>
                <a:gd name="connsiteX380" fmla="*/ 501755 w 1647699"/>
                <a:gd name="connsiteY380" fmla="*/ 575459 h 1230891"/>
                <a:gd name="connsiteX381" fmla="*/ 514561 w 1647699"/>
                <a:gd name="connsiteY381" fmla="*/ 585283 h 1230891"/>
                <a:gd name="connsiteX382" fmla="*/ 522551 w 1647699"/>
                <a:gd name="connsiteY382" fmla="*/ 593426 h 1230891"/>
                <a:gd name="connsiteX383" fmla="*/ 530018 w 1647699"/>
                <a:gd name="connsiteY383" fmla="*/ 606500 h 1230891"/>
                <a:gd name="connsiteX384" fmla="*/ 533976 w 1647699"/>
                <a:gd name="connsiteY384" fmla="*/ 618042 h 1230891"/>
                <a:gd name="connsiteX385" fmla="*/ 540397 w 1647699"/>
                <a:gd name="connsiteY385" fmla="*/ 629771 h 1230891"/>
                <a:gd name="connsiteX386" fmla="*/ 550515 w 1647699"/>
                <a:gd name="connsiteY386" fmla="*/ 641836 h 1230891"/>
                <a:gd name="connsiteX387" fmla="*/ 555892 w 1647699"/>
                <a:gd name="connsiteY387" fmla="*/ 651024 h 1230891"/>
                <a:gd name="connsiteX388" fmla="*/ 567092 w 1647699"/>
                <a:gd name="connsiteY388" fmla="*/ 663164 h 1230891"/>
                <a:gd name="connsiteX389" fmla="*/ 573626 w 1647699"/>
                <a:gd name="connsiteY389" fmla="*/ 673698 h 1230891"/>
                <a:gd name="connsiteX390" fmla="*/ 582736 w 1647699"/>
                <a:gd name="connsiteY390" fmla="*/ 683185 h 1230891"/>
                <a:gd name="connsiteX391" fmla="*/ 589494 w 1647699"/>
                <a:gd name="connsiteY391" fmla="*/ 691216 h 1230891"/>
                <a:gd name="connsiteX392" fmla="*/ 590278 w 1647699"/>
                <a:gd name="connsiteY392" fmla="*/ 696259 h 1230891"/>
                <a:gd name="connsiteX393" fmla="*/ 587664 w 1647699"/>
                <a:gd name="connsiteY393" fmla="*/ 712171 h 1230891"/>
                <a:gd name="connsiteX394" fmla="*/ 589158 w 1647699"/>
                <a:gd name="connsiteY394" fmla="*/ 723377 h 1230891"/>
                <a:gd name="connsiteX395" fmla="*/ 588598 w 1647699"/>
                <a:gd name="connsiteY395" fmla="*/ 729540 h 1230891"/>
                <a:gd name="connsiteX396" fmla="*/ 594123 w 1647699"/>
                <a:gd name="connsiteY396" fmla="*/ 737459 h 1230891"/>
                <a:gd name="connsiteX397" fmla="*/ 596849 w 1647699"/>
                <a:gd name="connsiteY397" fmla="*/ 748889 h 1230891"/>
                <a:gd name="connsiteX398" fmla="*/ 606481 w 1647699"/>
                <a:gd name="connsiteY398" fmla="*/ 752214 h 1230891"/>
                <a:gd name="connsiteX399" fmla="*/ 606967 w 1647699"/>
                <a:gd name="connsiteY399" fmla="*/ 760954 h 1230891"/>
                <a:gd name="connsiteX400" fmla="*/ 609692 w 1647699"/>
                <a:gd name="connsiteY400" fmla="*/ 772347 h 1230891"/>
                <a:gd name="connsiteX401" fmla="*/ 606369 w 1647699"/>
                <a:gd name="connsiteY401" fmla="*/ 781984 h 1230891"/>
                <a:gd name="connsiteX402" fmla="*/ 598641 w 1647699"/>
                <a:gd name="connsiteY402" fmla="*/ 785047 h 1230891"/>
                <a:gd name="connsiteX403" fmla="*/ 593638 w 1647699"/>
                <a:gd name="connsiteY403" fmla="*/ 792106 h 1230891"/>
                <a:gd name="connsiteX404" fmla="*/ 601590 w 1647699"/>
                <a:gd name="connsiteY404" fmla="*/ 800287 h 1230891"/>
                <a:gd name="connsiteX405" fmla="*/ 607228 w 1647699"/>
                <a:gd name="connsiteY405" fmla="*/ 806973 h 1230891"/>
                <a:gd name="connsiteX406" fmla="*/ 598081 w 1647699"/>
                <a:gd name="connsiteY406" fmla="*/ 812389 h 1230891"/>
                <a:gd name="connsiteX407" fmla="*/ 589120 w 1647699"/>
                <a:gd name="connsiteY407" fmla="*/ 815340 h 1230891"/>
                <a:gd name="connsiteX408" fmla="*/ 576389 w 1647699"/>
                <a:gd name="connsiteY408" fmla="*/ 819075 h 1230891"/>
                <a:gd name="connsiteX409" fmla="*/ 582885 w 1647699"/>
                <a:gd name="connsiteY409" fmla="*/ 829571 h 1230891"/>
                <a:gd name="connsiteX410" fmla="*/ 587776 w 1647699"/>
                <a:gd name="connsiteY410" fmla="*/ 844886 h 1230891"/>
                <a:gd name="connsiteX411" fmla="*/ 591286 w 1647699"/>
                <a:gd name="connsiteY411" fmla="*/ 861359 h 1230891"/>
                <a:gd name="connsiteX412" fmla="*/ 601404 w 1647699"/>
                <a:gd name="connsiteY412" fmla="*/ 873424 h 1230891"/>
                <a:gd name="connsiteX413" fmla="*/ 620856 w 1647699"/>
                <a:gd name="connsiteY413" fmla="*/ 892511 h 1230891"/>
                <a:gd name="connsiteX414" fmla="*/ 631384 w 1647699"/>
                <a:gd name="connsiteY414" fmla="*/ 899646 h 1230891"/>
                <a:gd name="connsiteX415" fmla="*/ 643182 w 1647699"/>
                <a:gd name="connsiteY415" fmla="*/ 906892 h 1230891"/>
                <a:gd name="connsiteX416" fmla="*/ 655279 w 1647699"/>
                <a:gd name="connsiteY416" fmla="*/ 910403 h 1230891"/>
                <a:gd name="connsiteX417" fmla="*/ 666741 w 1647699"/>
                <a:gd name="connsiteY417" fmla="*/ 921348 h 1230891"/>
                <a:gd name="connsiteX418" fmla="*/ 671446 w 1647699"/>
                <a:gd name="connsiteY418" fmla="*/ 924261 h 1230891"/>
                <a:gd name="connsiteX419" fmla="*/ 678913 w 1647699"/>
                <a:gd name="connsiteY419" fmla="*/ 936102 h 1230891"/>
                <a:gd name="connsiteX420" fmla="*/ 686791 w 1647699"/>
                <a:gd name="connsiteY420" fmla="*/ 945478 h 1230891"/>
                <a:gd name="connsiteX421" fmla="*/ 695975 w 1647699"/>
                <a:gd name="connsiteY421" fmla="*/ 953733 h 1230891"/>
                <a:gd name="connsiteX422" fmla="*/ 707885 w 1647699"/>
                <a:gd name="connsiteY422" fmla="*/ 959747 h 1230891"/>
                <a:gd name="connsiteX423" fmla="*/ 719758 w 1647699"/>
                <a:gd name="connsiteY423" fmla="*/ 965760 h 1230891"/>
                <a:gd name="connsiteX424" fmla="*/ 732900 w 1647699"/>
                <a:gd name="connsiteY424" fmla="*/ 971886 h 1230891"/>
                <a:gd name="connsiteX425" fmla="*/ 748469 w 1647699"/>
                <a:gd name="connsiteY425" fmla="*/ 978199 h 1230891"/>
                <a:gd name="connsiteX426" fmla="*/ 763030 w 1647699"/>
                <a:gd name="connsiteY426" fmla="*/ 981934 h 1230891"/>
                <a:gd name="connsiteX427" fmla="*/ 777703 w 1647699"/>
                <a:gd name="connsiteY427" fmla="*/ 984437 h 1230891"/>
                <a:gd name="connsiteX428" fmla="*/ 782519 w 1647699"/>
                <a:gd name="connsiteY428" fmla="*/ 986118 h 1230891"/>
                <a:gd name="connsiteX429" fmla="*/ 789053 w 1647699"/>
                <a:gd name="connsiteY429" fmla="*/ 996614 h 1230891"/>
                <a:gd name="connsiteX430" fmla="*/ 798051 w 1647699"/>
                <a:gd name="connsiteY430" fmla="*/ 1007334 h 1230891"/>
                <a:gd name="connsiteX431" fmla="*/ 812201 w 1647699"/>
                <a:gd name="connsiteY431" fmla="*/ 1016037 h 1230891"/>
                <a:gd name="connsiteX432" fmla="*/ 825082 w 1647699"/>
                <a:gd name="connsiteY432" fmla="*/ 1024629 h 1230891"/>
                <a:gd name="connsiteX433" fmla="*/ 838000 w 1647699"/>
                <a:gd name="connsiteY433" fmla="*/ 1033182 h 1230891"/>
                <a:gd name="connsiteX434" fmla="*/ 852337 w 1647699"/>
                <a:gd name="connsiteY434" fmla="*/ 1039420 h 1230891"/>
                <a:gd name="connsiteX435" fmla="*/ 861783 w 1647699"/>
                <a:gd name="connsiteY435" fmla="*/ 1045210 h 1230891"/>
                <a:gd name="connsiteX436" fmla="*/ 871304 w 1647699"/>
                <a:gd name="connsiteY436" fmla="*/ 1049767 h 1230891"/>
                <a:gd name="connsiteX437" fmla="*/ 889225 w 1647699"/>
                <a:gd name="connsiteY437" fmla="*/ 1057537 h 1230891"/>
                <a:gd name="connsiteX438" fmla="*/ 899455 w 1647699"/>
                <a:gd name="connsiteY438" fmla="*/ 1068369 h 1230891"/>
                <a:gd name="connsiteX439" fmla="*/ 914389 w 1647699"/>
                <a:gd name="connsiteY439" fmla="*/ 1069676 h 1230891"/>
                <a:gd name="connsiteX440" fmla="*/ 927643 w 1647699"/>
                <a:gd name="connsiteY440" fmla="*/ 1074569 h 1230891"/>
                <a:gd name="connsiteX441" fmla="*/ 943100 w 1647699"/>
                <a:gd name="connsiteY441" fmla="*/ 1082040 h 1230891"/>
                <a:gd name="connsiteX442" fmla="*/ 951501 w 1647699"/>
                <a:gd name="connsiteY442" fmla="*/ 1085252 h 1230891"/>
                <a:gd name="connsiteX443" fmla="*/ 954786 w 1647699"/>
                <a:gd name="connsiteY443" fmla="*/ 1090519 h 1230891"/>
                <a:gd name="connsiteX444" fmla="*/ 961507 w 1647699"/>
                <a:gd name="connsiteY444" fmla="*/ 1098550 h 1230891"/>
                <a:gd name="connsiteX445" fmla="*/ 971363 w 1647699"/>
                <a:gd name="connsiteY445" fmla="*/ 1099409 h 1230891"/>
                <a:gd name="connsiteX446" fmla="*/ 984394 w 1647699"/>
                <a:gd name="connsiteY446" fmla="*/ 1106880 h 1230891"/>
                <a:gd name="connsiteX447" fmla="*/ 992159 w 1647699"/>
                <a:gd name="connsiteY447" fmla="*/ 1117488 h 1230891"/>
                <a:gd name="connsiteX448" fmla="*/ 1007840 w 1647699"/>
                <a:gd name="connsiteY448" fmla="*/ 1122605 h 1230891"/>
                <a:gd name="connsiteX449" fmla="*/ 1021393 w 1647699"/>
                <a:gd name="connsiteY449" fmla="*/ 1123801 h 1230891"/>
                <a:gd name="connsiteX450" fmla="*/ 1031026 w 1647699"/>
                <a:gd name="connsiteY450" fmla="*/ 1127125 h 1230891"/>
                <a:gd name="connsiteX451" fmla="*/ 1045288 w 1647699"/>
                <a:gd name="connsiteY451" fmla="*/ 1134596 h 1230891"/>
                <a:gd name="connsiteX452" fmla="*/ 1057497 w 1647699"/>
                <a:gd name="connsiteY452" fmla="*/ 1136912 h 1230891"/>
                <a:gd name="connsiteX453" fmla="*/ 1068250 w 1647699"/>
                <a:gd name="connsiteY453" fmla="*/ 1141581 h 1230891"/>
                <a:gd name="connsiteX454" fmla="*/ 1079450 w 1647699"/>
                <a:gd name="connsiteY454" fmla="*/ 1142552 h 1230891"/>
                <a:gd name="connsiteX455" fmla="*/ 1089531 w 1647699"/>
                <a:gd name="connsiteY455" fmla="*/ 1140946 h 1230891"/>
                <a:gd name="connsiteX456" fmla="*/ 1103271 w 1647699"/>
                <a:gd name="connsiteY456" fmla="*/ 1139676 h 1230891"/>
                <a:gd name="connsiteX457" fmla="*/ 1112231 w 1647699"/>
                <a:gd name="connsiteY457" fmla="*/ 1136725 h 1230891"/>
                <a:gd name="connsiteX458" fmla="*/ 1124963 w 1647699"/>
                <a:gd name="connsiteY458" fmla="*/ 1132990 h 1230891"/>
                <a:gd name="connsiteX459" fmla="*/ 1135267 w 1647699"/>
                <a:gd name="connsiteY459" fmla="*/ 1128918 h 1230891"/>
                <a:gd name="connsiteX460" fmla="*/ 1143182 w 1647699"/>
                <a:gd name="connsiteY460" fmla="*/ 1123427 h 1230891"/>
                <a:gd name="connsiteX461" fmla="*/ 1154719 w 1647699"/>
                <a:gd name="connsiteY461" fmla="*/ 1119468 h 1230891"/>
                <a:gd name="connsiteX462" fmla="*/ 1159872 w 1647699"/>
                <a:gd name="connsiteY462" fmla="*/ 1117413 h 1230891"/>
                <a:gd name="connsiteX463" fmla="*/ 1168795 w 1647699"/>
                <a:gd name="connsiteY463" fmla="*/ 1114462 h 1230891"/>
                <a:gd name="connsiteX464" fmla="*/ 1175403 w 1647699"/>
                <a:gd name="connsiteY464" fmla="*/ 1110092 h 1230891"/>
                <a:gd name="connsiteX465" fmla="*/ 1181452 w 1647699"/>
                <a:gd name="connsiteY465" fmla="*/ 1111848 h 1230891"/>
                <a:gd name="connsiteX466" fmla="*/ 1184476 w 1647699"/>
                <a:gd name="connsiteY466" fmla="*/ 1119580 h 1230891"/>
                <a:gd name="connsiteX467" fmla="*/ 1185409 w 1647699"/>
                <a:gd name="connsiteY467" fmla="*/ 1123315 h 1230891"/>
                <a:gd name="connsiteX468" fmla="*/ 1191868 w 1647699"/>
                <a:gd name="connsiteY468" fmla="*/ 1120140 h 1230891"/>
                <a:gd name="connsiteX469" fmla="*/ 1193436 w 1647699"/>
                <a:gd name="connsiteY469" fmla="*/ 1116405 h 1230891"/>
                <a:gd name="connsiteX470" fmla="*/ 1198141 w 1647699"/>
                <a:gd name="connsiteY470" fmla="*/ 1119318 h 1230891"/>
                <a:gd name="connsiteX471" fmla="*/ 1205346 w 1647699"/>
                <a:gd name="connsiteY471" fmla="*/ 1122419 h 1230891"/>
                <a:gd name="connsiteX472" fmla="*/ 1208707 w 1647699"/>
                <a:gd name="connsiteY472" fmla="*/ 1126453 h 123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Lst>
              <a:rect l="l" t="t" r="r" b="b"/>
              <a:pathLst>
                <a:path w="1647699" h="1230891">
                  <a:moveTo>
                    <a:pt x="1209267" y="1132877"/>
                  </a:moveTo>
                  <a:lnTo>
                    <a:pt x="1278786" y="1189878"/>
                  </a:lnTo>
                  <a:lnTo>
                    <a:pt x="1273409" y="1194398"/>
                  </a:lnTo>
                  <a:lnTo>
                    <a:pt x="1307460" y="1230892"/>
                  </a:lnTo>
                  <a:lnTo>
                    <a:pt x="1309849" y="1203773"/>
                  </a:lnTo>
                  <a:lnTo>
                    <a:pt x="1319108" y="1197162"/>
                  </a:lnTo>
                  <a:lnTo>
                    <a:pt x="1308878" y="1186329"/>
                  </a:lnTo>
                  <a:lnTo>
                    <a:pt x="1336171" y="1144009"/>
                  </a:lnTo>
                  <a:lnTo>
                    <a:pt x="1411290" y="1150471"/>
                  </a:lnTo>
                  <a:lnTo>
                    <a:pt x="1419392" y="1128806"/>
                  </a:lnTo>
                  <a:lnTo>
                    <a:pt x="1405839" y="1127648"/>
                  </a:lnTo>
                  <a:lnTo>
                    <a:pt x="1406586" y="1119019"/>
                  </a:lnTo>
                  <a:lnTo>
                    <a:pt x="1390718" y="1101464"/>
                  </a:lnTo>
                  <a:lnTo>
                    <a:pt x="1363202" y="1075317"/>
                  </a:lnTo>
                  <a:lnTo>
                    <a:pt x="1387843" y="1077483"/>
                  </a:lnTo>
                  <a:lnTo>
                    <a:pt x="1391577" y="1046779"/>
                  </a:lnTo>
                  <a:lnTo>
                    <a:pt x="1496304" y="1055930"/>
                  </a:lnTo>
                  <a:lnTo>
                    <a:pt x="1501867" y="1048983"/>
                  </a:lnTo>
                  <a:lnTo>
                    <a:pt x="1509334" y="1049618"/>
                  </a:lnTo>
                  <a:lnTo>
                    <a:pt x="1535880" y="1016000"/>
                  </a:lnTo>
                  <a:lnTo>
                    <a:pt x="1545736" y="1016859"/>
                  </a:lnTo>
                  <a:lnTo>
                    <a:pt x="1560895" y="999565"/>
                  </a:lnTo>
                  <a:lnTo>
                    <a:pt x="1567951" y="1003898"/>
                  </a:lnTo>
                  <a:lnTo>
                    <a:pt x="1561193" y="1024442"/>
                  </a:lnTo>
                  <a:lnTo>
                    <a:pt x="1565935" y="1027318"/>
                  </a:lnTo>
                  <a:lnTo>
                    <a:pt x="1572543" y="1036619"/>
                  </a:lnTo>
                  <a:lnTo>
                    <a:pt x="1596326" y="977825"/>
                  </a:lnTo>
                  <a:lnTo>
                    <a:pt x="1590166" y="977302"/>
                  </a:lnTo>
                  <a:lnTo>
                    <a:pt x="1597633" y="964266"/>
                  </a:lnTo>
                  <a:lnTo>
                    <a:pt x="1579189" y="962660"/>
                  </a:lnTo>
                  <a:cubicBezTo>
                    <a:pt x="1579189" y="962660"/>
                    <a:pt x="1601590" y="948466"/>
                    <a:pt x="1602972" y="946113"/>
                  </a:cubicBezTo>
                  <a:cubicBezTo>
                    <a:pt x="1604353" y="943759"/>
                    <a:pt x="1605324" y="918994"/>
                    <a:pt x="1605324" y="918994"/>
                  </a:cubicBezTo>
                  <a:lnTo>
                    <a:pt x="1624290" y="900766"/>
                  </a:lnTo>
                  <a:lnTo>
                    <a:pt x="1633736" y="906593"/>
                  </a:lnTo>
                  <a:lnTo>
                    <a:pt x="1632766" y="917799"/>
                  </a:lnTo>
                  <a:lnTo>
                    <a:pt x="1647700" y="902858"/>
                  </a:lnTo>
                  <a:lnTo>
                    <a:pt x="1630899" y="896433"/>
                  </a:lnTo>
                  <a:lnTo>
                    <a:pt x="1644937" y="877757"/>
                  </a:lnTo>
                  <a:lnTo>
                    <a:pt x="1646729" y="843131"/>
                  </a:lnTo>
                  <a:lnTo>
                    <a:pt x="1593750" y="838499"/>
                  </a:lnTo>
                  <a:lnTo>
                    <a:pt x="1579301" y="833680"/>
                  </a:lnTo>
                  <a:lnTo>
                    <a:pt x="1563956" y="838574"/>
                  </a:lnTo>
                  <a:lnTo>
                    <a:pt x="1546931" y="834577"/>
                  </a:lnTo>
                  <a:lnTo>
                    <a:pt x="1533751" y="843355"/>
                  </a:lnTo>
                  <a:lnTo>
                    <a:pt x="1481257" y="847464"/>
                  </a:lnTo>
                  <a:lnTo>
                    <a:pt x="1461133" y="850676"/>
                  </a:lnTo>
                  <a:lnTo>
                    <a:pt x="1442466" y="866401"/>
                  </a:lnTo>
                  <a:lnTo>
                    <a:pt x="1437052" y="885825"/>
                  </a:lnTo>
                  <a:lnTo>
                    <a:pt x="1432534" y="909021"/>
                  </a:lnTo>
                  <a:lnTo>
                    <a:pt x="1431265" y="923962"/>
                  </a:lnTo>
                  <a:lnTo>
                    <a:pt x="1421968" y="930611"/>
                  </a:lnTo>
                  <a:lnTo>
                    <a:pt x="1416144" y="954928"/>
                  </a:lnTo>
                  <a:lnTo>
                    <a:pt x="1376605" y="981262"/>
                  </a:lnTo>
                  <a:lnTo>
                    <a:pt x="1380638" y="991571"/>
                  </a:lnTo>
                  <a:lnTo>
                    <a:pt x="1376307" y="997324"/>
                  </a:lnTo>
                  <a:lnTo>
                    <a:pt x="1362007" y="1004794"/>
                  </a:lnTo>
                  <a:lnTo>
                    <a:pt x="1351926" y="1006400"/>
                  </a:lnTo>
                  <a:lnTo>
                    <a:pt x="1341510" y="998033"/>
                  </a:lnTo>
                  <a:lnTo>
                    <a:pt x="1331840" y="994709"/>
                  </a:lnTo>
                  <a:lnTo>
                    <a:pt x="1350321" y="996315"/>
                  </a:lnTo>
                  <a:lnTo>
                    <a:pt x="1371117" y="985707"/>
                  </a:lnTo>
                  <a:lnTo>
                    <a:pt x="1366413" y="982831"/>
                  </a:lnTo>
                  <a:lnTo>
                    <a:pt x="1348305" y="991160"/>
                  </a:lnTo>
                  <a:lnTo>
                    <a:pt x="1328816" y="986977"/>
                  </a:lnTo>
                  <a:lnTo>
                    <a:pt x="1311343" y="987948"/>
                  </a:lnTo>
                  <a:lnTo>
                    <a:pt x="1298574" y="991683"/>
                  </a:lnTo>
                  <a:lnTo>
                    <a:pt x="1285618" y="997996"/>
                  </a:lnTo>
                  <a:lnTo>
                    <a:pt x="1278151" y="998594"/>
                  </a:lnTo>
                  <a:lnTo>
                    <a:pt x="1252203" y="997548"/>
                  </a:lnTo>
                  <a:lnTo>
                    <a:pt x="1243466" y="998033"/>
                  </a:lnTo>
                  <a:lnTo>
                    <a:pt x="1228009" y="1004122"/>
                  </a:lnTo>
                  <a:lnTo>
                    <a:pt x="1212702" y="1009015"/>
                  </a:lnTo>
                  <a:lnTo>
                    <a:pt x="1200157" y="1010397"/>
                  </a:lnTo>
                  <a:lnTo>
                    <a:pt x="1189740" y="1002030"/>
                  </a:lnTo>
                  <a:lnTo>
                    <a:pt x="1185335" y="995419"/>
                  </a:lnTo>
                  <a:lnTo>
                    <a:pt x="1180145" y="983802"/>
                  </a:lnTo>
                  <a:lnTo>
                    <a:pt x="1170288" y="982943"/>
                  </a:lnTo>
                  <a:lnTo>
                    <a:pt x="1166032" y="975099"/>
                  </a:lnTo>
                  <a:lnTo>
                    <a:pt x="1131758" y="969608"/>
                  </a:lnTo>
                  <a:lnTo>
                    <a:pt x="1118130" y="954666"/>
                  </a:lnTo>
                  <a:lnTo>
                    <a:pt x="1114397" y="941892"/>
                  </a:lnTo>
                  <a:lnTo>
                    <a:pt x="1101404" y="932217"/>
                  </a:lnTo>
                  <a:lnTo>
                    <a:pt x="1096027" y="923029"/>
                  </a:lnTo>
                  <a:lnTo>
                    <a:pt x="1097633" y="904352"/>
                  </a:lnTo>
                  <a:lnTo>
                    <a:pt x="1088747" y="892399"/>
                  </a:lnTo>
                  <a:lnTo>
                    <a:pt x="1080085" y="877981"/>
                  </a:lnTo>
                  <a:lnTo>
                    <a:pt x="1068884" y="862106"/>
                  </a:lnTo>
                  <a:lnTo>
                    <a:pt x="1055966" y="839881"/>
                  </a:lnTo>
                  <a:lnTo>
                    <a:pt x="1047827" y="819299"/>
                  </a:lnTo>
                  <a:lnTo>
                    <a:pt x="1040360" y="804993"/>
                  </a:lnTo>
                  <a:lnTo>
                    <a:pt x="1041107" y="796365"/>
                  </a:lnTo>
                  <a:lnTo>
                    <a:pt x="1033341" y="785757"/>
                  </a:lnTo>
                  <a:lnTo>
                    <a:pt x="1034946" y="767267"/>
                  </a:lnTo>
                  <a:lnTo>
                    <a:pt x="1045774" y="788147"/>
                  </a:lnTo>
                  <a:lnTo>
                    <a:pt x="1050478" y="791061"/>
                  </a:lnTo>
                  <a:lnTo>
                    <a:pt x="1049320" y="804620"/>
                  </a:lnTo>
                  <a:lnTo>
                    <a:pt x="1055406" y="791509"/>
                  </a:lnTo>
                  <a:lnTo>
                    <a:pt x="1046632" y="778286"/>
                  </a:lnTo>
                  <a:lnTo>
                    <a:pt x="1033117" y="748404"/>
                  </a:lnTo>
                  <a:lnTo>
                    <a:pt x="1042488" y="641163"/>
                  </a:lnTo>
                  <a:lnTo>
                    <a:pt x="1044093" y="622711"/>
                  </a:lnTo>
                  <a:lnTo>
                    <a:pt x="1036216" y="613298"/>
                  </a:lnTo>
                  <a:lnTo>
                    <a:pt x="1037074" y="603437"/>
                  </a:lnTo>
                  <a:lnTo>
                    <a:pt x="1046296" y="611692"/>
                  </a:lnTo>
                  <a:lnTo>
                    <a:pt x="1048462" y="587076"/>
                  </a:lnTo>
                  <a:lnTo>
                    <a:pt x="1053913" y="581324"/>
                  </a:lnTo>
                  <a:cubicBezTo>
                    <a:pt x="1053913" y="581324"/>
                    <a:pt x="1055518" y="562834"/>
                    <a:pt x="1053054" y="562647"/>
                  </a:cubicBezTo>
                  <a:cubicBezTo>
                    <a:pt x="1050590" y="562461"/>
                    <a:pt x="1051486" y="552599"/>
                    <a:pt x="1051486" y="552599"/>
                  </a:cubicBezTo>
                  <a:lnTo>
                    <a:pt x="1066420" y="553869"/>
                  </a:lnTo>
                  <a:lnTo>
                    <a:pt x="1073365" y="559472"/>
                  </a:lnTo>
                  <a:lnTo>
                    <a:pt x="1064553" y="574824"/>
                  </a:lnTo>
                  <a:lnTo>
                    <a:pt x="1078069" y="562349"/>
                  </a:lnTo>
                  <a:lnTo>
                    <a:pt x="1085536" y="532840"/>
                  </a:lnTo>
                  <a:lnTo>
                    <a:pt x="1083669" y="515769"/>
                  </a:lnTo>
                  <a:lnTo>
                    <a:pt x="1071125" y="515769"/>
                  </a:lnTo>
                  <a:lnTo>
                    <a:pt x="1053875" y="514275"/>
                  </a:lnTo>
                  <a:lnTo>
                    <a:pt x="1035394" y="512669"/>
                  </a:lnTo>
                  <a:lnTo>
                    <a:pt x="1002091" y="496084"/>
                  </a:lnTo>
                  <a:lnTo>
                    <a:pt x="985700" y="484879"/>
                  </a:lnTo>
                  <a:lnTo>
                    <a:pt x="973865" y="463961"/>
                  </a:lnTo>
                  <a:lnTo>
                    <a:pt x="968601" y="453577"/>
                  </a:lnTo>
                  <a:lnTo>
                    <a:pt x="969758" y="440018"/>
                  </a:lnTo>
                  <a:lnTo>
                    <a:pt x="966659" y="418614"/>
                  </a:lnTo>
                  <a:lnTo>
                    <a:pt x="963262" y="410882"/>
                  </a:lnTo>
                  <a:lnTo>
                    <a:pt x="950978" y="394933"/>
                  </a:lnTo>
                  <a:lnTo>
                    <a:pt x="942428" y="379282"/>
                  </a:lnTo>
                  <a:lnTo>
                    <a:pt x="929958" y="365760"/>
                  </a:lnTo>
                  <a:cubicBezTo>
                    <a:pt x="929958" y="365760"/>
                    <a:pt x="916368" y="350819"/>
                    <a:pt x="916592" y="348428"/>
                  </a:cubicBezTo>
                  <a:cubicBezTo>
                    <a:pt x="916816" y="346038"/>
                    <a:pt x="914389" y="330872"/>
                    <a:pt x="914389" y="330872"/>
                  </a:cubicBezTo>
                  <a:lnTo>
                    <a:pt x="908079" y="317911"/>
                  </a:lnTo>
                  <a:lnTo>
                    <a:pt x="908826" y="309282"/>
                  </a:lnTo>
                  <a:lnTo>
                    <a:pt x="896468" y="294341"/>
                  </a:lnTo>
                  <a:lnTo>
                    <a:pt x="887059" y="288551"/>
                  </a:lnTo>
                  <a:lnTo>
                    <a:pt x="874552" y="276412"/>
                  </a:lnTo>
                  <a:lnTo>
                    <a:pt x="863090" y="265467"/>
                  </a:lnTo>
                  <a:lnTo>
                    <a:pt x="836507" y="256951"/>
                  </a:lnTo>
                  <a:lnTo>
                    <a:pt x="821573" y="255644"/>
                  </a:lnTo>
                  <a:lnTo>
                    <a:pt x="810372" y="254672"/>
                  </a:lnTo>
                  <a:lnTo>
                    <a:pt x="796072" y="262143"/>
                  </a:lnTo>
                  <a:lnTo>
                    <a:pt x="789650" y="278989"/>
                  </a:lnTo>
                  <a:lnTo>
                    <a:pt x="784050" y="290905"/>
                  </a:lnTo>
                  <a:lnTo>
                    <a:pt x="770647" y="302111"/>
                  </a:lnTo>
                  <a:lnTo>
                    <a:pt x="764076" y="306518"/>
                  </a:lnTo>
                  <a:lnTo>
                    <a:pt x="756086" y="298375"/>
                  </a:lnTo>
                  <a:lnTo>
                    <a:pt x="741525" y="294640"/>
                  </a:lnTo>
                  <a:lnTo>
                    <a:pt x="728719" y="284816"/>
                  </a:lnTo>
                  <a:lnTo>
                    <a:pt x="701912" y="262629"/>
                  </a:lnTo>
                  <a:lnTo>
                    <a:pt x="692839" y="253141"/>
                  </a:lnTo>
                  <a:lnTo>
                    <a:pt x="687388" y="230318"/>
                  </a:lnTo>
                  <a:lnTo>
                    <a:pt x="682124" y="205030"/>
                  </a:lnTo>
                  <a:lnTo>
                    <a:pt x="670923" y="189155"/>
                  </a:lnTo>
                  <a:lnTo>
                    <a:pt x="656997" y="177949"/>
                  </a:lnTo>
                  <a:lnTo>
                    <a:pt x="643182" y="165586"/>
                  </a:lnTo>
                  <a:lnTo>
                    <a:pt x="629816" y="148254"/>
                  </a:lnTo>
                  <a:lnTo>
                    <a:pt x="620818" y="137534"/>
                  </a:lnTo>
                  <a:lnTo>
                    <a:pt x="605884" y="123788"/>
                  </a:lnTo>
                  <a:lnTo>
                    <a:pt x="601030" y="108473"/>
                  </a:lnTo>
                  <a:lnTo>
                    <a:pt x="576389" y="106306"/>
                  </a:lnTo>
                  <a:lnTo>
                    <a:pt x="550515" y="104065"/>
                  </a:lnTo>
                  <a:lnTo>
                    <a:pt x="520945" y="101451"/>
                  </a:lnTo>
                  <a:lnTo>
                    <a:pt x="497536" y="99434"/>
                  </a:lnTo>
                  <a:lnTo>
                    <a:pt x="494960" y="128980"/>
                  </a:lnTo>
                  <a:lnTo>
                    <a:pt x="455533" y="125543"/>
                  </a:lnTo>
                  <a:lnTo>
                    <a:pt x="416107" y="122107"/>
                  </a:lnTo>
                  <a:lnTo>
                    <a:pt x="377091" y="118670"/>
                  </a:lnTo>
                  <a:lnTo>
                    <a:pt x="344870" y="115794"/>
                  </a:lnTo>
                  <a:lnTo>
                    <a:pt x="338523" y="117736"/>
                  </a:lnTo>
                  <a:lnTo>
                    <a:pt x="225246" y="64434"/>
                  </a:lnTo>
                  <a:lnTo>
                    <a:pt x="134409" y="25400"/>
                  </a:lnTo>
                  <a:lnTo>
                    <a:pt x="136014" y="6948"/>
                  </a:lnTo>
                  <a:lnTo>
                    <a:pt x="91659" y="3212"/>
                  </a:lnTo>
                  <a:lnTo>
                    <a:pt x="64553" y="822"/>
                  </a:lnTo>
                  <a:lnTo>
                    <a:pt x="36925" y="4557"/>
                  </a:lnTo>
                  <a:lnTo>
                    <a:pt x="13329" y="3735"/>
                  </a:lnTo>
                  <a:lnTo>
                    <a:pt x="0" y="0"/>
                  </a:lnTo>
                  <a:lnTo>
                    <a:pt x="10043" y="26969"/>
                  </a:lnTo>
                  <a:lnTo>
                    <a:pt x="13777" y="42171"/>
                  </a:lnTo>
                  <a:lnTo>
                    <a:pt x="27703" y="52294"/>
                  </a:lnTo>
                  <a:lnTo>
                    <a:pt x="26135" y="69364"/>
                  </a:lnTo>
                  <a:lnTo>
                    <a:pt x="43384" y="99434"/>
                  </a:lnTo>
                  <a:lnTo>
                    <a:pt x="44803" y="112059"/>
                  </a:lnTo>
                  <a:lnTo>
                    <a:pt x="53689" y="124012"/>
                  </a:lnTo>
                  <a:lnTo>
                    <a:pt x="53689" y="150159"/>
                  </a:lnTo>
                  <a:lnTo>
                    <a:pt x="59737" y="153147"/>
                  </a:lnTo>
                  <a:lnTo>
                    <a:pt x="65636" y="171039"/>
                  </a:lnTo>
                  <a:lnTo>
                    <a:pt x="65636" y="183478"/>
                  </a:lnTo>
                  <a:lnTo>
                    <a:pt x="74074" y="200361"/>
                  </a:lnTo>
                  <a:lnTo>
                    <a:pt x="92779" y="216647"/>
                  </a:lnTo>
                  <a:lnTo>
                    <a:pt x="104764" y="221428"/>
                  </a:lnTo>
                  <a:lnTo>
                    <a:pt x="123768" y="245446"/>
                  </a:lnTo>
                  <a:lnTo>
                    <a:pt x="130414" y="254710"/>
                  </a:lnTo>
                  <a:lnTo>
                    <a:pt x="140718" y="264309"/>
                  </a:lnTo>
                  <a:lnTo>
                    <a:pt x="151919" y="277719"/>
                  </a:lnTo>
                  <a:lnTo>
                    <a:pt x="149567" y="291353"/>
                  </a:lnTo>
                  <a:lnTo>
                    <a:pt x="148148" y="307377"/>
                  </a:lnTo>
                  <a:lnTo>
                    <a:pt x="144825" y="317014"/>
                  </a:lnTo>
                  <a:lnTo>
                    <a:pt x="138777" y="315259"/>
                  </a:lnTo>
                  <a:lnTo>
                    <a:pt x="149791" y="331096"/>
                  </a:lnTo>
                  <a:lnTo>
                    <a:pt x="140980" y="332815"/>
                  </a:lnTo>
                  <a:lnTo>
                    <a:pt x="132878" y="325904"/>
                  </a:lnTo>
                  <a:lnTo>
                    <a:pt x="126232" y="316641"/>
                  </a:lnTo>
                  <a:lnTo>
                    <a:pt x="111298" y="316641"/>
                  </a:lnTo>
                  <a:lnTo>
                    <a:pt x="101254" y="318247"/>
                  </a:lnTo>
                  <a:lnTo>
                    <a:pt x="90054" y="317276"/>
                  </a:lnTo>
                  <a:lnTo>
                    <a:pt x="96588" y="327772"/>
                  </a:lnTo>
                  <a:lnTo>
                    <a:pt x="103756" y="330910"/>
                  </a:lnTo>
                  <a:lnTo>
                    <a:pt x="111522" y="341518"/>
                  </a:lnTo>
                  <a:lnTo>
                    <a:pt x="120818" y="348540"/>
                  </a:lnTo>
                  <a:lnTo>
                    <a:pt x="122200" y="361091"/>
                  </a:lnTo>
                  <a:lnTo>
                    <a:pt x="136835" y="366059"/>
                  </a:lnTo>
                  <a:lnTo>
                    <a:pt x="143668" y="372857"/>
                  </a:lnTo>
                  <a:lnTo>
                    <a:pt x="146729" y="380589"/>
                  </a:lnTo>
                  <a:lnTo>
                    <a:pt x="156810" y="378983"/>
                  </a:lnTo>
                  <a:lnTo>
                    <a:pt x="162298" y="386939"/>
                  </a:lnTo>
                  <a:lnTo>
                    <a:pt x="166592" y="394746"/>
                  </a:lnTo>
                  <a:lnTo>
                    <a:pt x="175478" y="390413"/>
                  </a:lnTo>
                  <a:lnTo>
                    <a:pt x="185036" y="394970"/>
                  </a:lnTo>
                  <a:lnTo>
                    <a:pt x="194706" y="383428"/>
                  </a:lnTo>
                  <a:lnTo>
                    <a:pt x="196125" y="395941"/>
                  </a:lnTo>
                  <a:lnTo>
                    <a:pt x="207325" y="411816"/>
                  </a:lnTo>
                  <a:lnTo>
                    <a:pt x="215091" y="422424"/>
                  </a:lnTo>
                  <a:lnTo>
                    <a:pt x="229204" y="431128"/>
                  </a:lnTo>
                  <a:lnTo>
                    <a:pt x="236671" y="430530"/>
                  </a:lnTo>
                  <a:lnTo>
                    <a:pt x="242682" y="447227"/>
                  </a:lnTo>
                  <a:lnTo>
                    <a:pt x="247872" y="458844"/>
                  </a:lnTo>
                  <a:cubicBezTo>
                    <a:pt x="247872" y="458844"/>
                    <a:pt x="247312" y="465007"/>
                    <a:pt x="246901" y="470049"/>
                  </a:cubicBezTo>
                  <a:cubicBezTo>
                    <a:pt x="246490" y="475092"/>
                    <a:pt x="245818" y="482376"/>
                    <a:pt x="245818" y="482376"/>
                  </a:cubicBezTo>
                  <a:lnTo>
                    <a:pt x="245184" y="489846"/>
                  </a:lnTo>
                  <a:lnTo>
                    <a:pt x="246752" y="499932"/>
                  </a:lnTo>
                  <a:cubicBezTo>
                    <a:pt x="246752" y="499932"/>
                    <a:pt x="243541" y="508336"/>
                    <a:pt x="245893" y="509793"/>
                  </a:cubicBezTo>
                  <a:cubicBezTo>
                    <a:pt x="248245" y="511250"/>
                    <a:pt x="252427" y="520289"/>
                    <a:pt x="252427" y="520289"/>
                  </a:cubicBezTo>
                  <a:lnTo>
                    <a:pt x="261350" y="533288"/>
                  </a:lnTo>
                  <a:lnTo>
                    <a:pt x="263179" y="540759"/>
                  </a:lnTo>
                  <a:lnTo>
                    <a:pt x="269788" y="549088"/>
                  </a:lnTo>
                  <a:lnTo>
                    <a:pt x="281549" y="556335"/>
                  </a:lnTo>
                  <a:lnTo>
                    <a:pt x="291891" y="565934"/>
                  </a:lnTo>
                  <a:lnTo>
                    <a:pt x="299881" y="574077"/>
                  </a:lnTo>
                  <a:lnTo>
                    <a:pt x="312649" y="583901"/>
                  </a:lnTo>
                  <a:lnTo>
                    <a:pt x="323103" y="592268"/>
                  </a:lnTo>
                  <a:lnTo>
                    <a:pt x="329861" y="600299"/>
                  </a:lnTo>
                  <a:lnTo>
                    <a:pt x="340390" y="607434"/>
                  </a:lnTo>
                  <a:lnTo>
                    <a:pt x="343003" y="620059"/>
                  </a:lnTo>
                  <a:lnTo>
                    <a:pt x="345729" y="631265"/>
                  </a:lnTo>
                  <a:lnTo>
                    <a:pt x="349686" y="642769"/>
                  </a:lnTo>
                  <a:lnTo>
                    <a:pt x="357900" y="648484"/>
                  </a:lnTo>
                  <a:cubicBezTo>
                    <a:pt x="362017" y="648985"/>
                    <a:pt x="366179" y="648985"/>
                    <a:pt x="370296" y="648484"/>
                  </a:cubicBezTo>
                  <a:cubicBezTo>
                    <a:pt x="373123" y="646909"/>
                    <a:pt x="375786" y="645057"/>
                    <a:pt x="378248" y="642956"/>
                  </a:cubicBezTo>
                  <a:lnTo>
                    <a:pt x="385491" y="631153"/>
                  </a:lnTo>
                  <a:lnTo>
                    <a:pt x="387246" y="625102"/>
                  </a:lnTo>
                  <a:lnTo>
                    <a:pt x="389337" y="615352"/>
                  </a:lnTo>
                  <a:lnTo>
                    <a:pt x="386387" y="606425"/>
                  </a:lnTo>
                  <a:lnTo>
                    <a:pt x="377091" y="598095"/>
                  </a:lnTo>
                  <a:lnTo>
                    <a:pt x="369624" y="584984"/>
                  </a:lnTo>
                  <a:lnTo>
                    <a:pt x="365330" y="577178"/>
                  </a:lnTo>
                  <a:lnTo>
                    <a:pt x="368541" y="568773"/>
                  </a:lnTo>
                  <a:lnTo>
                    <a:pt x="367271" y="554990"/>
                  </a:lnTo>
                  <a:lnTo>
                    <a:pt x="359804" y="569221"/>
                  </a:lnTo>
                  <a:lnTo>
                    <a:pt x="350508" y="562199"/>
                  </a:lnTo>
                  <a:lnTo>
                    <a:pt x="345990" y="556858"/>
                  </a:lnTo>
                  <a:lnTo>
                    <a:pt x="341435" y="566383"/>
                  </a:lnTo>
                  <a:lnTo>
                    <a:pt x="334155" y="564515"/>
                  </a:lnTo>
                  <a:lnTo>
                    <a:pt x="323738" y="556148"/>
                  </a:lnTo>
                  <a:lnTo>
                    <a:pt x="320228" y="553346"/>
                  </a:lnTo>
                  <a:lnTo>
                    <a:pt x="320228" y="540908"/>
                  </a:lnTo>
                  <a:lnTo>
                    <a:pt x="321087" y="531047"/>
                  </a:lnTo>
                  <a:lnTo>
                    <a:pt x="321087" y="518646"/>
                  </a:lnTo>
                  <a:cubicBezTo>
                    <a:pt x="321087" y="518646"/>
                    <a:pt x="319706" y="506095"/>
                    <a:pt x="317354" y="503406"/>
                  </a:cubicBezTo>
                  <a:cubicBezTo>
                    <a:pt x="315001" y="500716"/>
                    <a:pt x="300590" y="482077"/>
                    <a:pt x="300590" y="482077"/>
                  </a:cubicBezTo>
                  <a:lnTo>
                    <a:pt x="298686" y="473224"/>
                  </a:lnTo>
                  <a:lnTo>
                    <a:pt x="293496" y="461608"/>
                  </a:lnTo>
                  <a:lnTo>
                    <a:pt x="289763" y="448833"/>
                  </a:lnTo>
                  <a:cubicBezTo>
                    <a:pt x="291224" y="447627"/>
                    <a:pt x="292247" y="445973"/>
                    <a:pt x="292675" y="444126"/>
                  </a:cubicBezTo>
                  <a:cubicBezTo>
                    <a:pt x="292899" y="441661"/>
                    <a:pt x="290808" y="422835"/>
                    <a:pt x="290808" y="422835"/>
                  </a:cubicBezTo>
                  <a:lnTo>
                    <a:pt x="286738" y="412563"/>
                  </a:lnTo>
                  <a:lnTo>
                    <a:pt x="281586" y="399676"/>
                  </a:lnTo>
                  <a:lnTo>
                    <a:pt x="271020" y="392542"/>
                  </a:lnTo>
                  <a:lnTo>
                    <a:pt x="272737" y="406213"/>
                  </a:lnTo>
                  <a:lnTo>
                    <a:pt x="273223" y="409949"/>
                  </a:lnTo>
                  <a:lnTo>
                    <a:pt x="262022" y="394074"/>
                  </a:lnTo>
                  <a:lnTo>
                    <a:pt x="260193" y="386603"/>
                  </a:lnTo>
                  <a:lnTo>
                    <a:pt x="257616" y="376480"/>
                  </a:lnTo>
                  <a:lnTo>
                    <a:pt x="248320" y="369458"/>
                  </a:lnTo>
                  <a:lnTo>
                    <a:pt x="246416" y="363071"/>
                  </a:lnTo>
                  <a:lnTo>
                    <a:pt x="241338" y="350221"/>
                  </a:lnTo>
                  <a:lnTo>
                    <a:pt x="224014" y="333823"/>
                  </a:lnTo>
                  <a:lnTo>
                    <a:pt x="221737" y="317500"/>
                  </a:lnTo>
                  <a:lnTo>
                    <a:pt x="218003" y="288626"/>
                  </a:lnTo>
                  <a:lnTo>
                    <a:pt x="199821" y="283285"/>
                  </a:lnTo>
                  <a:lnTo>
                    <a:pt x="195415" y="263039"/>
                  </a:lnTo>
                  <a:lnTo>
                    <a:pt x="186977" y="259827"/>
                  </a:lnTo>
                  <a:lnTo>
                    <a:pt x="181974" y="246903"/>
                  </a:lnTo>
                  <a:lnTo>
                    <a:pt x="175777" y="232709"/>
                  </a:lnTo>
                  <a:lnTo>
                    <a:pt x="172043" y="219971"/>
                  </a:lnTo>
                  <a:lnTo>
                    <a:pt x="149007" y="197971"/>
                  </a:lnTo>
                  <a:lnTo>
                    <a:pt x="144079" y="197560"/>
                  </a:lnTo>
                  <a:lnTo>
                    <a:pt x="132878" y="184150"/>
                  </a:lnTo>
                  <a:lnTo>
                    <a:pt x="132355" y="175559"/>
                  </a:lnTo>
                  <a:lnTo>
                    <a:pt x="128024" y="154044"/>
                  </a:lnTo>
                  <a:lnTo>
                    <a:pt x="132915" y="140821"/>
                  </a:lnTo>
                  <a:lnTo>
                    <a:pt x="125709" y="124012"/>
                  </a:lnTo>
                  <a:lnTo>
                    <a:pt x="121976" y="110042"/>
                  </a:lnTo>
                  <a:lnTo>
                    <a:pt x="121976" y="96371"/>
                  </a:lnTo>
                  <a:lnTo>
                    <a:pt x="124291" y="84156"/>
                  </a:lnTo>
                  <a:lnTo>
                    <a:pt x="125971" y="79338"/>
                  </a:lnTo>
                  <a:lnTo>
                    <a:pt x="123880" y="60661"/>
                  </a:lnTo>
                  <a:lnTo>
                    <a:pt x="145087" y="73697"/>
                  </a:lnTo>
                  <a:lnTo>
                    <a:pt x="156810" y="80794"/>
                  </a:lnTo>
                  <a:lnTo>
                    <a:pt x="163568" y="88825"/>
                  </a:lnTo>
                  <a:lnTo>
                    <a:pt x="176225" y="86211"/>
                  </a:lnTo>
                  <a:lnTo>
                    <a:pt x="179211" y="81504"/>
                  </a:lnTo>
                  <a:lnTo>
                    <a:pt x="188657" y="87294"/>
                  </a:lnTo>
                  <a:lnTo>
                    <a:pt x="195602" y="92859"/>
                  </a:lnTo>
                  <a:lnTo>
                    <a:pt x="197207" y="102945"/>
                  </a:lnTo>
                  <a:lnTo>
                    <a:pt x="205608" y="106157"/>
                  </a:lnTo>
                  <a:lnTo>
                    <a:pt x="215240" y="109481"/>
                  </a:lnTo>
                  <a:lnTo>
                    <a:pt x="221214" y="112507"/>
                  </a:lnTo>
                  <a:lnTo>
                    <a:pt x="220281" y="121136"/>
                  </a:lnTo>
                  <a:lnTo>
                    <a:pt x="219422" y="130959"/>
                  </a:lnTo>
                  <a:lnTo>
                    <a:pt x="218675" y="139588"/>
                  </a:lnTo>
                  <a:lnTo>
                    <a:pt x="220169" y="150794"/>
                  </a:lnTo>
                  <a:lnTo>
                    <a:pt x="224014" y="162448"/>
                  </a:lnTo>
                  <a:lnTo>
                    <a:pt x="230436" y="174177"/>
                  </a:lnTo>
                  <a:lnTo>
                    <a:pt x="234394" y="185681"/>
                  </a:lnTo>
                  <a:lnTo>
                    <a:pt x="237455" y="193414"/>
                  </a:lnTo>
                  <a:lnTo>
                    <a:pt x="240479" y="201146"/>
                  </a:lnTo>
                  <a:lnTo>
                    <a:pt x="245482" y="216647"/>
                  </a:lnTo>
                  <a:lnTo>
                    <a:pt x="249739" y="224491"/>
                  </a:lnTo>
                  <a:lnTo>
                    <a:pt x="251568" y="231962"/>
                  </a:lnTo>
                  <a:lnTo>
                    <a:pt x="249253" y="244176"/>
                  </a:lnTo>
                  <a:lnTo>
                    <a:pt x="244698" y="253739"/>
                  </a:lnTo>
                  <a:lnTo>
                    <a:pt x="238949" y="264309"/>
                  </a:lnTo>
                  <a:lnTo>
                    <a:pt x="253099" y="273013"/>
                  </a:lnTo>
                  <a:lnTo>
                    <a:pt x="257990" y="259752"/>
                  </a:lnTo>
                  <a:lnTo>
                    <a:pt x="259259" y="244811"/>
                  </a:lnTo>
                  <a:lnTo>
                    <a:pt x="264561" y="255233"/>
                  </a:lnTo>
                  <a:lnTo>
                    <a:pt x="267510" y="264197"/>
                  </a:lnTo>
                  <a:lnTo>
                    <a:pt x="274156" y="273461"/>
                  </a:lnTo>
                  <a:lnTo>
                    <a:pt x="281885" y="284069"/>
                  </a:lnTo>
                  <a:lnTo>
                    <a:pt x="286178" y="291876"/>
                  </a:lnTo>
                  <a:lnTo>
                    <a:pt x="294168" y="300056"/>
                  </a:lnTo>
                  <a:lnTo>
                    <a:pt x="299769" y="306742"/>
                  </a:lnTo>
                  <a:cubicBezTo>
                    <a:pt x="300793" y="308305"/>
                    <a:pt x="301492" y="310058"/>
                    <a:pt x="301822" y="311897"/>
                  </a:cubicBezTo>
                  <a:cubicBezTo>
                    <a:pt x="302944" y="315797"/>
                    <a:pt x="304265" y="319637"/>
                    <a:pt x="305780" y="323402"/>
                  </a:cubicBezTo>
                  <a:lnTo>
                    <a:pt x="309140" y="327436"/>
                  </a:lnTo>
                  <a:lnTo>
                    <a:pt x="320340" y="328407"/>
                  </a:lnTo>
                  <a:lnTo>
                    <a:pt x="330197" y="329266"/>
                  </a:lnTo>
                  <a:lnTo>
                    <a:pt x="337254" y="333599"/>
                  </a:lnTo>
                  <a:lnTo>
                    <a:pt x="342779" y="341555"/>
                  </a:lnTo>
                  <a:lnTo>
                    <a:pt x="342779" y="353994"/>
                  </a:lnTo>
                  <a:lnTo>
                    <a:pt x="343489" y="359149"/>
                  </a:lnTo>
                  <a:lnTo>
                    <a:pt x="347222" y="374389"/>
                  </a:lnTo>
                  <a:lnTo>
                    <a:pt x="354055" y="381187"/>
                  </a:lnTo>
                  <a:lnTo>
                    <a:pt x="365890" y="388471"/>
                  </a:lnTo>
                  <a:lnTo>
                    <a:pt x="374291" y="391683"/>
                  </a:lnTo>
                  <a:lnTo>
                    <a:pt x="379592" y="402104"/>
                  </a:lnTo>
                  <a:lnTo>
                    <a:pt x="385902" y="415066"/>
                  </a:lnTo>
                  <a:lnTo>
                    <a:pt x="397999" y="418801"/>
                  </a:lnTo>
                  <a:cubicBezTo>
                    <a:pt x="397999" y="418801"/>
                    <a:pt x="407967" y="418428"/>
                    <a:pt x="410096" y="422536"/>
                  </a:cubicBezTo>
                  <a:cubicBezTo>
                    <a:pt x="412224" y="426645"/>
                    <a:pt x="414501" y="429111"/>
                    <a:pt x="416629" y="433033"/>
                  </a:cubicBezTo>
                  <a:cubicBezTo>
                    <a:pt x="418757" y="436955"/>
                    <a:pt x="423723" y="437366"/>
                    <a:pt x="423387" y="441064"/>
                  </a:cubicBezTo>
                  <a:cubicBezTo>
                    <a:pt x="423051" y="444761"/>
                    <a:pt x="422752" y="448534"/>
                    <a:pt x="422752" y="448534"/>
                  </a:cubicBezTo>
                  <a:lnTo>
                    <a:pt x="416592" y="448011"/>
                  </a:lnTo>
                  <a:lnTo>
                    <a:pt x="411962" y="443865"/>
                  </a:lnTo>
                  <a:lnTo>
                    <a:pt x="407967" y="447264"/>
                  </a:lnTo>
                  <a:lnTo>
                    <a:pt x="399492" y="457200"/>
                  </a:lnTo>
                  <a:lnTo>
                    <a:pt x="402330" y="467397"/>
                  </a:lnTo>
                  <a:lnTo>
                    <a:pt x="405055" y="478790"/>
                  </a:lnTo>
                  <a:lnTo>
                    <a:pt x="411664" y="488091"/>
                  </a:lnTo>
                  <a:lnTo>
                    <a:pt x="419766" y="495001"/>
                  </a:lnTo>
                  <a:lnTo>
                    <a:pt x="423499" y="492872"/>
                  </a:lnTo>
                  <a:lnTo>
                    <a:pt x="428726" y="489585"/>
                  </a:lnTo>
                  <a:lnTo>
                    <a:pt x="447842" y="512370"/>
                  </a:lnTo>
                  <a:lnTo>
                    <a:pt x="452882" y="511586"/>
                  </a:lnTo>
                  <a:lnTo>
                    <a:pt x="467817" y="524062"/>
                  </a:lnTo>
                  <a:lnTo>
                    <a:pt x="473342" y="532018"/>
                  </a:lnTo>
                  <a:lnTo>
                    <a:pt x="475956" y="544643"/>
                  </a:lnTo>
                  <a:lnTo>
                    <a:pt x="478980" y="552375"/>
                  </a:lnTo>
                  <a:lnTo>
                    <a:pt x="486970" y="560518"/>
                  </a:lnTo>
                  <a:lnTo>
                    <a:pt x="494437" y="559921"/>
                  </a:lnTo>
                  <a:lnTo>
                    <a:pt x="499141" y="562834"/>
                  </a:lnTo>
                  <a:lnTo>
                    <a:pt x="501755" y="575459"/>
                  </a:lnTo>
                  <a:lnTo>
                    <a:pt x="514561" y="585283"/>
                  </a:lnTo>
                  <a:lnTo>
                    <a:pt x="522551" y="593426"/>
                  </a:lnTo>
                  <a:lnTo>
                    <a:pt x="530018" y="606500"/>
                  </a:lnTo>
                  <a:lnTo>
                    <a:pt x="533976" y="618042"/>
                  </a:lnTo>
                  <a:lnTo>
                    <a:pt x="540397" y="629771"/>
                  </a:lnTo>
                  <a:lnTo>
                    <a:pt x="550515" y="641836"/>
                  </a:lnTo>
                  <a:lnTo>
                    <a:pt x="555892" y="651024"/>
                  </a:lnTo>
                  <a:lnTo>
                    <a:pt x="567092" y="663164"/>
                  </a:lnTo>
                  <a:lnTo>
                    <a:pt x="573626" y="673698"/>
                  </a:lnTo>
                  <a:lnTo>
                    <a:pt x="582736" y="683185"/>
                  </a:lnTo>
                  <a:lnTo>
                    <a:pt x="589494" y="691216"/>
                  </a:lnTo>
                  <a:lnTo>
                    <a:pt x="590278" y="696259"/>
                  </a:lnTo>
                  <a:lnTo>
                    <a:pt x="587664" y="712171"/>
                  </a:lnTo>
                  <a:lnTo>
                    <a:pt x="589158" y="723377"/>
                  </a:lnTo>
                  <a:lnTo>
                    <a:pt x="588598" y="729540"/>
                  </a:lnTo>
                  <a:lnTo>
                    <a:pt x="594123" y="737459"/>
                  </a:lnTo>
                  <a:lnTo>
                    <a:pt x="596849" y="748889"/>
                  </a:lnTo>
                  <a:lnTo>
                    <a:pt x="606481" y="752214"/>
                  </a:lnTo>
                  <a:lnTo>
                    <a:pt x="606967" y="760954"/>
                  </a:lnTo>
                  <a:lnTo>
                    <a:pt x="609692" y="772347"/>
                  </a:lnTo>
                  <a:lnTo>
                    <a:pt x="606369" y="781984"/>
                  </a:lnTo>
                  <a:lnTo>
                    <a:pt x="598641" y="785047"/>
                  </a:lnTo>
                  <a:lnTo>
                    <a:pt x="593638" y="792106"/>
                  </a:lnTo>
                  <a:lnTo>
                    <a:pt x="601590" y="800287"/>
                  </a:lnTo>
                  <a:lnTo>
                    <a:pt x="607228" y="806973"/>
                  </a:lnTo>
                  <a:lnTo>
                    <a:pt x="598081" y="812389"/>
                  </a:lnTo>
                  <a:lnTo>
                    <a:pt x="589120" y="815340"/>
                  </a:lnTo>
                  <a:lnTo>
                    <a:pt x="576389" y="819075"/>
                  </a:lnTo>
                  <a:lnTo>
                    <a:pt x="582885" y="829571"/>
                  </a:lnTo>
                  <a:lnTo>
                    <a:pt x="587776" y="844886"/>
                  </a:lnTo>
                  <a:lnTo>
                    <a:pt x="591286" y="861359"/>
                  </a:lnTo>
                  <a:lnTo>
                    <a:pt x="601404" y="873424"/>
                  </a:lnTo>
                  <a:lnTo>
                    <a:pt x="620856" y="892511"/>
                  </a:lnTo>
                  <a:lnTo>
                    <a:pt x="631384" y="899646"/>
                  </a:lnTo>
                  <a:lnTo>
                    <a:pt x="643182" y="906892"/>
                  </a:lnTo>
                  <a:cubicBezTo>
                    <a:pt x="643182" y="906892"/>
                    <a:pt x="653039" y="907751"/>
                    <a:pt x="655279" y="910403"/>
                  </a:cubicBezTo>
                  <a:cubicBezTo>
                    <a:pt x="657519" y="913055"/>
                    <a:pt x="666741" y="921348"/>
                    <a:pt x="666741" y="921348"/>
                  </a:cubicBezTo>
                  <a:lnTo>
                    <a:pt x="671446" y="924261"/>
                  </a:lnTo>
                  <a:lnTo>
                    <a:pt x="678913" y="936102"/>
                  </a:lnTo>
                  <a:lnTo>
                    <a:pt x="686791" y="945478"/>
                  </a:lnTo>
                  <a:lnTo>
                    <a:pt x="695975" y="953733"/>
                  </a:lnTo>
                  <a:lnTo>
                    <a:pt x="707885" y="959747"/>
                  </a:lnTo>
                  <a:lnTo>
                    <a:pt x="719758" y="965760"/>
                  </a:lnTo>
                  <a:lnTo>
                    <a:pt x="732900" y="971886"/>
                  </a:lnTo>
                  <a:lnTo>
                    <a:pt x="748469" y="978199"/>
                  </a:lnTo>
                  <a:lnTo>
                    <a:pt x="763030" y="981934"/>
                  </a:lnTo>
                  <a:lnTo>
                    <a:pt x="777703" y="984437"/>
                  </a:lnTo>
                  <a:lnTo>
                    <a:pt x="782519" y="986118"/>
                  </a:lnTo>
                  <a:lnTo>
                    <a:pt x="789053" y="996614"/>
                  </a:lnTo>
                  <a:lnTo>
                    <a:pt x="798051" y="1007334"/>
                  </a:lnTo>
                  <a:lnTo>
                    <a:pt x="812201" y="1016037"/>
                  </a:lnTo>
                  <a:lnTo>
                    <a:pt x="825082" y="1024629"/>
                  </a:lnTo>
                  <a:lnTo>
                    <a:pt x="838000" y="1033182"/>
                  </a:lnTo>
                  <a:lnTo>
                    <a:pt x="852337" y="1039420"/>
                  </a:lnTo>
                  <a:lnTo>
                    <a:pt x="861783" y="1045210"/>
                  </a:lnTo>
                  <a:cubicBezTo>
                    <a:pt x="864135" y="1046667"/>
                    <a:pt x="868952" y="1048310"/>
                    <a:pt x="871304" y="1049767"/>
                  </a:cubicBezTo>
                  <a:cubicBezTo>
                    <a:pt x="873656" y="1051224"/>
                    <a:pt x="889225" y="1057537"/>
                    <a:pt x="889225" y="1057537"/>
                  </a:cubicBezTo>
                  <a:lnTo>
                    <a:pt x="899455" y="1068369"/>
                  </a:lnTo>
                  <a:lnTo>
                    <a:pt x="914389" y="1069676"/>
                  </a:lnTo>
                  <a:lnTo>
                    <a:pt x="927643" y="1074569"/>
                  </a:lnTo>
                  <a:lnTo>
                    <a:pt x="943100" y="1082040"/>
                  </a:lnTo>
                  <a:lnTo>
                    <a:pt x="951501" y="1085252"/>
                  </a:lnTo>
                  <a:lnTo>
                    <a:pt x="954786" y="1090519"/>
                  </a:lnTo>
                  <a:lnTo>
                    <a:pt x="961507" y="1098550"/>
                  </a:lnTo>
                  <a:lnTo>
                    <a:pt x="971363" y="1099409"/>
                  </a:lnTo>
                  <a:lnTo>
                    <a:pt x="984394" y="1106880"/>
                  </a:lnTo>
                  <a:lnTo>
                    <a:pt x="992159" y="1117488"/>
                  </a:lnTo>
                  <a:lnTo>
                    <a:pt x="1007840" y="1122605"/>
                  </a:lnTo>
                  <a:lnTo>
                    <a:pt x="1021393" y="1123801"/>
                  </a:lnTo>
                  <a:lnTo>
                    <a:pt x="1031026" y="1127125"/>
                  </a:lnTo>
                  <a:lnTo>
                    <a:pt x="1045288" y="1134596"/>
                  </a:lnTo>
                  <a:lnTo>
                    <a:pt x="1057497" y="1136912"/>
                  </a:lnTo>
                  <a:lnTo>
                    <a:pt x="1068250" y="1141581"/>
                  </a:lnTo>
                  <a:lnTo>
                    <a:pt x="1079450" y="1142552"/>
                  </a:lnTo>
                  <a:lnTo>
                    <a:pt x="1089531" y="1140946"/>
                  </a:lnTo>
                  <a:lnTo>
                    <a:pt x="1103271" y="1139676"/>
                  </a:lnTo>
                  <a:lnTo>
                    <a:pt x="1112231" y="1136725"/>
                  </a:lnTo>
                  <a:lnTo>
                    <a:pt x="1124963" y="1132990"/>
                  </a:lnTo>
                  <a:lnTo>
                    <a:pt x="1135267" y="1128918"/>
                  </a:lnTo>
                  <a:lnTo>
                    <a:pt x="1143182" y="1123427"/>
                  </a:lnTo>
                  <a:lnTo>
                    <a:pt x="1154719" y="1119468"/>
                  </a:lnTo>
                  <a:lnTo>
                    <a:pt x="1159872" y="1117413"/>
                  </a:lnTo>
                  <a:lnTo>
                    <a:pt x="1168795" y="1114462"/>
                  </a:lnTo>
                  <a:lnTo>
                    <a:pt x="1175403" y="1110092"/>
                  </a:lnTo>
                  <a:lnTo>
                    <a:pt x="1181452" y="1111848"/>
                  </a:lnTo>
                  <a:lnTo>
                    <a:pt x="1184476" y="1119580"/>
                  </a:lnTo>
                  <a:lnTo>
                    <a:pt x="1185409" y="1123315"/>
                  </a:lnTo>
                  <a:lnTo>
                    <a:pt x="1191868" y="1120140"/>
                  </a:lnTo>
                  <a:lnTo>
                    <a:pt x="1193436" y="1116405"/>
                  </a:lnTo>
                  <a:lnTo>
                    <a:pt x="1198141" y="1119318"/>
                  </a:lnTo>
                  <a:lnTo>
                    <a:pt x="1205346" y="1122419"/>
                  </a:lnTo>
                  <a:lnTo>
                    <a:pt x="1208707" y="1126453"/>
                  </a:lnTo>
                  <a:close/>
                </a:path>
              </a:pathLst>
            </a:custGeom>
            <a:solidFill>
              <a:srgbClr val="CCCCCC"/>
            </a:solidFill>
            <a:ln w="7457" cap="rnd">
              <a:solidFill>
                <a:srgbClr val="FFFFFF"/>
              </a:solidFill>
              <a:prstDash val="solid"/>
              <a:round/>
            </a:ln>
          </p:spPr>
          <p:txBody>
            <a:bodyPr rtlCol="0" anchor="ctr"/>
            <a:lstStyle/>
            <a:p>
              <a:endParaRPr lang="it-CO"/>
            </a:p>
          </p:txBody>
        </p:sp>
        <p:sp>
          <p:nvSpPr>
            <p:cNvPr id="110" name="Figura a mano libera 109">
              <a:extLst>
                <a:ext uri="{FF2B5EF4-FFF2-40B4-BE49-F238E27FC236}">
                  <a16:creationId xmlns:a16="http://schemas.microsoft.com/office/drawing/2014/main" id="{595B1B5B-0C90-E88F-9BBE-0F3BA7C859E4}"/>
                </a:ext>
              </a:extLst>
            </p:cNvPr>
            <p:cNvSpPr/>
            <p:nvPr/>
          </p:nvSpPr>
          <p:spPr>
            <a:xfrm>
              <a:off x="5866285" y="1174005"/>
              <a:ext cx="211316" cy="222217"/>
            </a:xfrm>
            <a:custGeom>
              <a:avLst/>
              <a:gdLst>
                <a:gd name="connsiteX0" fmla="*/ 184924 w 223566"/>
                <a:gd name="connsiteY0" fmla="*/ 8629 h 235099"/>
                <a:gd name="connsiteX1" fmla="*/ 86171 w 223566"/>
                <a:gd name="connsiteY1" fmla="*/ 0 h 235099"/>
                <a:gd name="connsiteX2" fmla="*/ 83333 w 223566"/>
                <a:gd name="connsiteY2" fmla="*/ 32497 h 235099"/>
                <a:gd name="connsiteX3" fmla="*/ 59252 w 223566"/>
                <a:gd name="connsiteY3" fmla="*/ 30405 h 235099"/>
                <a:gd name="connsiteX4" fmla="*/ 63023 w 223566"/>
                <a:gd name="connsiteY4" fmla="*/ 42881 h 235099"/>
                <a:gd name="connsiteX5" fmla="*/ 72991 w 223566"/>
                <a:gd name="connsiteY5" fmla="*/ 53452 h 235099"/>
                <a:gd name="connsiteX6" fmla="*/ 83856 w 223566"/>
                <a:gd name="connsiteY6" fmla="*/ 54423 h 235099"/>
                <a:gd name="connsiteX7" fmla="*/ 94945 w 223566"/>
                <a:gd name="connsiteY7" fmla="*/ 66301 h 235099"/>
                <a:gd name="connsiteX8" fmla="*/ 97596 w 223566"/>
                <a:gd name="connsiteY8" fmla="*/ 77470 h 235099"/>
                <a:gd name="connsiteX9" fmla="*/ 105623 w 223566"/>
                <a:gd name="connsiteY9" fmla="*/ 83036 h 235099"/>
                <a:gd name="connsiteX10" fmla="*/ 104353 w 223566"/>
                <a:gd name="connsiteY10" fmla="*/ 97491 h 235099"/>
                <a:gd name="connsiteX11" fmla="*/ 99201 w 223566"/>
                <a:gd name="connsiteY11" fmla="*/ 100666 h 235099"/>
                <a:gd name="connsiteX12" fmla="*/ 84752 w 223566"/>
                <a:gd name="connsiteY12" fmla="*/ 99396 h 235099"/>
                <a:gd name="connsiteX13" fmla="*/ 65487 w 223566"/>
                <a:gd name="connsiteY13" fmla="*/ 97715 h 235099"/>
                <a:gd name="connsiteX14" fmla="*/ 49843 w 223566"/>
                <a:gd name="connsiteY14" fmla="*/ 96333 h 235099"/>
                <a:gd name="connsiteX15" fmla="*/ 35394 w 223566"/>
                <a:gd name="connsiteY15" fmla="*/ 95101 h 235099"/>
                <a:gd name="connsiteX16" fmla="*/ 24492 w 223566"/>
                <a:gd name="connsiteY16" fmla="*/ 108697 h 235099"/>
                <a:gd name="connsiteX17" fmla="*/ 9894 w 223566"/>
                <a:gd name="connsiteY17" fmla="*/ 123190 h 235099"/>
                <a:gd name="connsiteX18" fmla="*/ 3808 w 223566"/>
                <a:gd name="connsiteY18" fmla="*/ 137235 h 235099"/>
                <a:gd name="connsiteX19" fmla="*/ 10865 w 223566"/>
                <a:gd name="connsiteY19" fmla="*/ 153633 h 235099"/>
                <a:gd name="connsiteX20" fmla="*/ 1904 w 223566"/>
                <a:gd name="connsiteY20" fmla="*/ 158937 h 235099"/>
                <a:gd name="connsiteX21" fmla="*/ 0 w 223566"/>
                <a:gd name="connsiteY21" fmla="*/ 180602 h 235099"/>
                <a:gd name="connsiteX22" fmla="*/ 34909 w 223566"/>
                <a:gd name="connsiteY22" fmla="*/ 211605 h 235099"/>
                <a:gd name="connsiteX23" fmla="*/ 73925 w 223566"/>
                <a:gd name="connsiteY23" fmla="*/ 223520 h 235099"/>
                <a:gd name="connsiteX24" fmla="*/ 85947 w 223566"/>
                <a:gd name="connsiteY24" fmla="*/ 224566 h 235099"/>
                <a:gd name="connsiteX25" fmla="*/ 109319 w 223566"/>
                <a:gd name="connsiteY25" fmla="*/ 235099 h 235099"/>
                <a:gd name="connsiteX26" fmla="*/ 113762 w 223566"/>
                <a:gd name="connsiteY26" fmla="*/ 225761 h 235099"/>
                <a:gd name="connsiteX27" fmla="*/ 126643 w 223566"/>
                <a:gd name="connsiteY27" fmla="*/ 217207 h 235099"/>
                <a:gd name="connsiteX28" fmla="*/ 142809 w 223566"/>
                <a:gd name="connsiteY28" fmla="*/ 212538 h 235099"/>
                <a:gd name="connsiteX29" fmla="*/ 140270 w 223566"/>
                <a:gd name="connsiteY29" fmla="*/ 200174 h 235099"/>
                <a:gd name="connsiteX30" fmla="*/ 151322 w 223566"/>
                <a:gd name="connsiteY30" fmla="*/ 198718 h 235099"/>
                <a:gd name="connsiteX31" fmla="*/ 169131 w 223566"/>
                <a:gd name="connsiteY31" fmla="*/ 189342 h 235099"/>
                <a:gd name="connsiteX32" fmla="*/ 165360 w 223566"/>
                <a:gd name="connsiteY32" fmla="*/ 176866 h 235099"/>
                <a:gd name="connsiteX33" fmla="*/ 165098 w 223566"/>
                <a:gd name="connsiteY33" fmla="*/ 165922 h 235099"/>
                <a:gd name="connsiteX34" fmla="*/ 186716 w 223566"/>
                <a:gd name="connsiteY34" fmla="*/ 154454 h 235099"/>
                <a:gd name="connsiteX35" fmla="*/ 209341 w 223566"/>
                <a:gd name="connsiteY35" fmla="*/ 145527 h 235099"/>
                <a:gd name="connsiteX36" fmla="*/ 223566 w 223566"/>
                <a:gd name="connsiteY36" fmla="*/ 135853 h 235099"/>
                <a:gd name="connsiteX37" fmla="*/ 206952 w 223566"/>
                <a:gd name="connsiteY37" fmla="*/ 117400 h 235099"/>
                <a:gd name="connsiteX38" fmla="*/ 208520 w 223566"/>
                <a:gd name="connsiteY38" fmla="*/ 127224 h 235099"/>
                <a:gd name="connsiteX39" fmla="*/ 202509 w 223566"/>
                <a:gd name="connsiteY39" fmla="*/ 126701 h 235099"/>
                <a:gd name="connsiteX40" fmla="*/ 188807 w 223566"/>
                <a:gd name="connsiteY40" fmla="*/ 117027 h 235099"/>
                <a:gd name="connsiteX41" fmla="*/ 170624 w 223566"/>
                <a:gd name="connsiteY41" fmla="*/ 116653 h 235099"/>
                <a:gd name="connsiteX42" fmla="*/ 184924 w 223566"/>
                <a:gd name="connsiteY42" fmla="*/ 8629 h 23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3566" h="235099">
                  <a:moveTo>
                    <a:pt x="184924" y="8629"/>
                  </a:moveTo>
                  <a:lnTo>
                    <a:pt x="86171" y="0"/>
                  </a:lnTo>
                  <a:lnTo>
                    <a:pt x="83333" y="32497"/>
                  </a:lnTo>
                  <a:lnTo>
                    <a:pt x="59252" y="30405"/>
                  </a:lnTo>
                  <a:lnTo>
                    <a:pt x="63023" y="42881"/>
                  </a:lnTo>
                  <a:lnTo>
                    <a:pt x="72991" y="53452"/>
                  </a:lnTo>
                  <a:lnTo>
                    <a:pt x="83856" y="54423"/>
                  </a:lnTo>
                  <a:lnTo>
                    <a:pt x="94945" y="66301"/>
                  </a:lnTo>
                  <a:lnTo>
                    <a:pt x="97596" y="77470"/>
                  </a:lnTo>
                  <a:lnTo>
                    <a:pt x="105623" y="83036"/>
                  </a:lnTo>
                  <a:lnTo>
                    <a:pt x="104353" y="97491"/>
                  </a:lnTo>
                  <a:lnTo>
                    <a:pt x="99201" y="100666"/>
                  </a:lnTo>
                  <a:lnTo>
                    <a:pt x="84752" y="99396"/>
                  </a:lnTo>
                  <a:lnTo>
                    <a:pt x="65487" y="97715"/>
                  </a:lnTo>
                  <a:lnTo>
                    <a:pt x="49843" y="96333"/>
                  </a:lnTo>
                  <a:lnTo>
                    <a:pt x="35394" y="95101"/>
                  </a:lnTo>
                  <a:lnTo>
                    <a:pt x="24492" y="108697"/>
                  </a:lnTo>
                  <a:lnTo>
                    <a:pt x="9894" y="123190"/>
                  </a:lnTo>
                  <a:lnTo>
                    <a:pt x="3808" y="137235"/>
                  </a:lnTo>
                  <a:lnTo>
                    <a:pt x="10865" y="153633"/>
                  </a:lnTo>
                  <a:lnTo>
                    <a:pt x="1904" y="158937"/>
                  </a:lnTo>
                  <a:lnTo>
                    <a:pt x="0" y="180602"/>
                  </a:lnTo>
                  <a:lnTo>
                    <a:pt x="34909" y="211605"/>
                  </a:lnTo>
                  <a:lnTo>
                    <a:pt x="73925" y="223520"/>
                  </a:lnTo>
                  <a:lnTo>
                    <a:pt x="85947" y="224566"/>
                  </a:lnTo>
                  <a:lnTo>
                    <a:pt x="109319" y="235099"/>
                  </a:lnTo>
                  <a:lnTo>
                    <a:pt x="113762" y="225761"/>
                  </a:lnTo>
                  <a:lnTo>
                    <a:pt x="126643" y="217207"/>
                  </a:lnTo>
                  <a:lnTo>
                    <a:pt x="142809" y="212538"/>
                  </a:lnTo>
                  <a:lnTo>
                    <a:pt x="140270" y="200174"/>
                  </a:lnTo>
                  <a:lnTo>
                    <a:pt x="151322" y="198718"/>
                  </a:lnTo>
                  <a:lnTo>
                    <a:pt x="169131" y="189342"/>
                  </a:lnTo>
                  <a:lnTo>
                    <a:pt x="165360" y="176866"/>
                  </a:lnTo>
                  <a:lnTo>
                    <a:pt x="165098" y="165922"/>
                  </a:lnTo>
                  <a:lnTo>
                    <a:pt x="186716" y="154454"/>
                  </a:lnTo>
                  <a:lnTo>
                    <a:pt x="209341" y="145527"/>
                  </a:lnTo>
                  <a:lnTo>
                    <a:pt x="223566" y="135853"/>
                  </a:lnTo>
                  <a:lnTo>
                    <a:pt x="206952" y="117400"/>
                  </a:lnTo>
                  <a:lnTo>
                    <a:pt x="208520" y="127224"/>
                  </a:lnTo>
                  <a:lnTo>
                    <a:pt x="202509" y="126701"/>
                  </a:lnTo>
                  <a:lnTo>
                    <a:pt x="188807" y="117027"/>
                  </a:lnTo>
                  <a:lnTo>
                    <a:pt x="170624" y="116653"/>
                  </a:lnTo>
                  <a:lnTo>
                    <a:pt x="184924" y="8629"/>
                  </a:lnTo>
                  <a:close/>
                </a:path>
              </a:pathLst>
            </a:custGeom>
            <a:solidFill>
              <a:srgbClr val="CCCCCC"/>
            </a:solidFill>
            <a:ln w="7457" cap="rnd">
              <a:solidFill>
                <a:srgbClr val="FFFFFF"/>
              </a:solidFill>
              <a:prstDash val="solid"/>
              <a:round/>
            </a:ln>
          </p:spPr>
          <p:txBody>
            <a:bodyPr rtlCol="0" anchor="ctr"/>
            <a:lstStyle/>
            <a:p>
              <a:endParaRPr lang="it-CO"/>
            </a:p>
          </p:txBody>
        </p:sp>
        <p:sp>
          <p:nvSpPr>
            <p:cNvPr id="111" name="Figura a mano libera 110">
              <a:extLst>
                <a:ext uri="{FF2B5EF4-FFF2-40B4-BE49-F238E27FC236}">
                  <a16:creationId xmlns:a16="http://schemas.microsoft.com/office/drawing/2014/main" id="{7B0AD1BC-87B3-630E-0249-9D65B2434DE9}"/>
                </a:ext>
              </a:extLst>
            </p:cNvPr>
            <p:cNvSpPr/>
            <p:nvPr/>
          </p:nvSpPr>
          <p:spPr>
            <a:xfrm>
              <a:off x="6027984" y="1164119"/>
              <a:ext cx="70050" cy="119228"/>
            </a:xfrm>
            <a:custGeom>
              <a:avLst/>
              <a:gdLst>
                <a:gd name="connsiteX0" fmla="*/ 597 w 74111"/>
                <a:gd name="connsiteY0" fmla="*/ 121771 h 126140"/>
                <a:gd name="connsiteX1" fmla="*/ 14150 w 74111"/>
                <a:gd name="connsiteY1" fmla="*/ 25400 h 126140"/>
                <a:gd name="connsiteX2" fmla="*/ 15046 w 74111"/>
                <a:gd name="connsiteY2" fmla="*/ 18826 h 126140"/>
                <a:gd name="connsiteX3" fmla="*/ 26471 w 74111"/>
                <a:gd name="connsiteY3" fmla="*/ 17108 h 126140"/>
                <a:gd name="connsiteX4" fmla="*/ 33042 w 74111"/>
                <a:gd name="connsiteY4" fmla="*/ 18041 h 126140"/>
                <a:gd name="connsiteX5" fmla="*/ 50665 w 74111"/>
                <a:gd name="connsiteY5" fmla="*/ 3735 h 126140"/>
                <a:gd name="connsiteX6" fmla="*/ 55668 w 74111"/>
                <a:gd name="connsiteY6" fmla="*/ 0 h 126140"/>
                <a:gd name="connsiteX7" fmla="*/ 61753 w 74111"/>
                <a:gd name="connsiteY7" fmla="*/ 4184 h 126140"/>
                <a:gd name="connsiteX8" fmla="*/ 69892 w 74111"/>
                <a:gd name="connsiteY8" fmla="*/ 1980 h 126140"/>
                <a:gd name="connsiteX9" fmla="*/ 74111 w 74111"/>
                <a:gd name="connsiteY9" fmla="*/ 11505 h 126140"/>
                <a:gd name="connsiteX10" fmla="*/ 68847 w 74111"/>
                <a:gd name="connsiteY10" fmla="*/ 25288 h 126140"/>
                <a:gd name="connsiteX11" fmla="*/ 61679 w 74111"/>
                <a:gd name="connsiteY11" fmla="*/ 36569 h 126140"/>
                <a:gd name="connsiteX12" fmla="*/ 70116 w 74111"/>
                <a:gd name="connsiteY12" fmla="*/ 40005 h 126140"/>
                <a:gd name="connsiteX13" fmla="*/ 68735 w 74111"/>
                <a:gd name="connsiteY13" fmla="*/ 49829 h 126140"/>
                <a:gd name="connsiteX14" fmla="*/ 61417 w 74111"/>
                <a:gd name="connsiteY14" fmla="*/ 54386 h 126140"/>
                <a:gd name="connsiteX15" fmla="*/ 58132 w 74111"/>
                <a:gd name="connsiteY15" fmla="*/ 61744 h 126140"/>
                <a:gd name="connsiteX16" fmla="*/ 57833 w 74111"/>
                <a:gd name="connsiteY16" fmla="*/ 71755 h 126140"/>
                <a:gd name="connsiteX17" fmla="*/ 57721 w 74111"/>
                <a:gd name="connsiteY17" fmla="*/ 80682 h 126140"/>
                <a:gd name="connsiteX18" fmla="*/ 54137 w 74111"/>
                <a:gd name="connsiteY18" fmla="*/ 90207 h 126140"/>
                <a:gd name="connsiteX19" fmla="*/ 46334 w 74111"/>
                <a:gd name="connsiteY19" fmla="*/ 98051 h 126140"/>
                <a:gd name="connsiteX20" fmla="*/ 41181 w 74111"/>
                <a:gd name="connsiteY20" fmla="*/ 102907 h 126140"/>
                <a:gd name="connsiteX21" fmla="*/ 39315 w 74111"/>
                <a:gd name="connsiteY21" fmla="*/ 108211 h 126140"/>
                <a:gd name="connsiteX22" fmla="*/ 31511 w 74111"/>
                <a:gd name="connsiteY22" fmla="*/ 108249 h 126140"/>
                <a:gd name="connsiteX23" fmla="*/ 26695 w 74111"/>
                <a:gd name="connsiteY23" fmla="*/ 110901 h 126140"/>
                <a:gd name="connsiteX24" fmla="*/ 22625 w 74111"/>
                <a:gd name="connsiteY24" fmla="*/ 115944 h 126140"/>
                <a:gd name="connsiteX25" fmla="*/ 15308 w 74111"/>
                <a:gd name="connsiteY25" fmla="*/ 120501 h 126140"/>
                <a:gd name="connsiteX26" fmla="*/ 15905 w 74111"/>
                <a:gd name="connsiteY26" fmla="*/ 123900 h 126140"/>
                <a:gd name="connsiteX27" fmla="*/ 0 w 74111"/>
                <a:gd name="connsiteY27" fmla="*/ 126141 h 126140"/>
                <a:gd name="connsiteX28" fmla="*/ 597 w 74111"/>
                <a:gd name="connsiteY28" fmla="*/ 121771 h 12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111" h="126140">
                  <a:moveTo>
                    <a:pt x="597" y="121771"/>
                  </a:moveTo>
                  <a:lnTo>
                    <a:pt x="14150" y="25400"/>
                  </a:lnTo>
                  <a:lnTo>
                    <a:pt x="15046" y="18826"/>
                  </a:lnTo>
                  <a:lnTo>
                    <a:pt x="26471" y="17108"/>
                  </a:lnTo>
                  <a:lnTo>
                    <a:pt x="33042" y="18041"/>
                  </a:lnTo>
                  <a:lnTo>
                    <a:pt x="50665" y="3735"/>
                  </a:lnTo>
                  <a:lnTo>
                    <a:pt x="55668" y="0"/>
                  </a:lnTo>
                  <a:lnTo>
                    <a:pt x="61753" y="4184"/>
                  </a:lnTo>
                  <a:lnTo>
                    <a:pt x="69892" y="1980"/>
                  </a:lnTo>
                  <a:lnTo>
                    <a:pt x="74111" y="11505"/>
                  </a:lnTo>
                  <a:lnTo>
                    <a:pt x="68847" y="25288"/>
                  </a:lnTo>
                  <a:lnTo>
                    <a:pt x="61679" y="36569"/>
                  </a:lnTo>
                  <a:lnTo>
                    <a:pt x="70116" y="40005"/>
                  </a:lnTo>
                  <a:lnTo>
                    <a:pt x="68735" y="49829"/>
                  </a:lnTo>
                  <a:lnTo>
                    <a:pt x="61417" y="54386"/>
                  </a:lnTo>
                  <a:lnTo>
                    <a:pt x="58132" y="61744"/>
                  </a:lnTo>
                  <a:lnTo>
                    <a:pt x="57833" y="71755"/>
                  </a:lnTo>
                  <a:lnTo>
                    <a:pt x="57721" y="80682"/>
                  </a:lnTo>
                  <a:lnTo>
                    <a:pt x="54137" y="90207"/>
                  </a:lnTo>
                  <a:lnTo>
                    <a:pt x="46334" y="98051"/>
                  </a:lnTo>
                  <a:lnTo>
                    <a:pt x="41181" y="102907"/>
                  </a:lnTo>
                  <a:lnTo>
                    <a:pt x="39315" y="108211"/>
                  </a:lnTo>
                  <a:lnTo>
                    <a:pt x="31511" y="108249"/>
                  </a:lnTo>
                  <a:lnTo>
                    <a:pt x="26695" y="110901"/>
                  </a:lnTo>
                  <a:lnTo>
                    <a:pt x="22625" y="115944"/>
                  </a:lnTo>
                  <a:lnTo>
                    <a:pt x="15308" y="120501"/>
                  </a:lnTo>
                  <a:lnTo>
                    <a:pt x="15905" y="123900"/>
                  </a:lnTo>
                  <a:lnTo>
                    <a:pt x="0" y="126141"/>
                  </a:lnTo>
                  <a:lnTo>
                    <a:pt x="597" y="121771"/>
                  </a:lnTo>
                  <a:close/>
                </a:path>
              </a:pathLst>
            </a:custGeom>
            <a:solidFill>
              <a:srgbClr val="CCCCCC"/>
            </a:solidFill>
            <a:ln w="7457" cap="rnd">
              <a:solidFill>
                <a:srgbClr val="FFFFFF"/>
              </a:solidFill>
              <a:prstDash val="solid"/>
              <a:round/>
            </a:ln>
          </p:spPr>
          <p:txBody>
            <a:bodyPr rtlCol="0" anchor="ctr"/>
            <a:lstStyle/>
            <a:p>
              <a:endParaRPr lang="it-CO"/>
            </a:p>
          </p:txBody>
        </p:sp>
        <p:sp>
          <p:nvSpPr>
            <p:cNvPr id="112" name="Figura a mano libera 111">
              <a:extLst>
                <a:ext uri="{FF2B5EF4-FFF2-40B4-BE49-F238E27FC236}">
                  <a16:creationId xmlns:a16="http://schemas.microsoft.com/office/drawing/2014/main" id="{D4AD9317-AD6C-6317-AF82-26261C78164B}"/>
                </a:ext>
              </a:extLst>
            </p:cNvPr>
            <p:cNvSpPr/>
            <p:nvPr/>
          </p:nvSpPr>
          <p:spPr>
            <a:xfrm>
              <a:off x="5956910" y="1316393"/>
              <a:ext cx="261040" cy="150054"/>
            </a:xfrm>
            <a:custGeom>
              <a:avLst/>
              <a:gdLst>
                <a:gd name="connsiteX0" fmla="*/ 0 w 276172"/>
                <a:gd name="connsiteY0" fmla="*/ 82590 h 158752"/>
                <a:gd name="connsiteX1" fmla="*/ 299 w 276172"/>
                <a:gd name="connsiteY1" fmla="*/ 67238 h 158752"/>
                <a:gd name="connsiteX2" fmla="*/ 23521 w 276172"/>
                <a:gd name="connsiteY2" fmla="*/ 54874 h 158752"/>
                <a:gd name="connsiteX3" fmla="*/ 49283 w 276172"/>
                <a:gd name="connsiteY3" fmla="*/ 42510 h 158752"/>
                <a:gd name="connsiteX4" fmla="*/ 69967 w 276172"/>
                <a:gd name="connsiteY4" fmla="*/ 30109 h 158752"/>
                <a:gd name="connsiteX5" fmla="*/ 64292 w 276172"/>
                <a:gd name="connsiteY5" fmla="*/ 14607 h 158752"/>
                <a:gd name="connsiteX6" fmla="*/ 70340 w 276172"/>
                <a:gd name="connsiteY6" fmla="*/ 7137 h 158752"/>
                <a:gd name="connsiteX7" fmla="*/ 101142 w 276172"/>
                <a:gd name="connsiteY7" fmla="*/ 2 h 158752"/>
                <a:gd name="connsiteX8" fmla="*/ 116487 w 276172"/>
                <a:gd name="connsiteY8" fmla="*/ 264 h 158752"/>
                <a:gd name="connsiteX9" fmla="*/ 126307 w 276172"/>
                <a:gd name="connsiteY9" fmla="*/ 23460 h 158752"/>
                <a:gd name="connsiteX10" fmla="*/ 146431 w 276172"/>
                <a:gd name="connsiteY10" fmla="*/ 41688 h 158752"/>
                <a:gd name="connsiteX11" fmla="*/ 156661 w 276172"/>
                <a:gd name="connsiteY11" fmla="*/ 41875 h 158752"/>
                <a:gd name="connsiteX12" fmla="*/ 171782 w 276172"/>
                <a:gd name="connsiteY12" fmla="*/ 54911 h 158752"/>
                <a:gd name="connsiteX13" fmla="*/ 184401 w 276172"/>
                <a:gd name="connsiteY13" fmla="*/ 62830 h 158752"/>
                <a:gd name="connsiteX14" fmla="*/ 196946 w 276172"/>
                <a:gd name="connsiteY14" fmla="*/ 75829 h 158752"/>
                <a:gd name="connsiteX15" fmla="*/ 225060 w 276172"/>
                <a:gd name="connsiteY15" fmla="*/ 76314 h 158752"/>
                <a:gd name="connsiteX16" fmla="*/ 229167 w 276172"/>
                <a:gd name="connsiteY16" fmla="*/ 71085 h 158752"/>
                <a:gd name="connsiteX17" fmla="*/ 232900 w 276172"/>
                <a:gd name="connsiteY17" fmla="*/ 66229 h 158752"/>
                <a:gd name="connsiteX18" fmla="*/ 232564 w 276172"/>
                <a:gd name="connsiteY18" fmla="*/ 86661 h 158752"/>
                <a:gd name="connsiteX19" fmla="*/ 250635 w 276172"/>
                <a:gd name="connsiteY19" fmla="*/ 76763 h 158752"/>
                <a:gd name="connsiteX20" fmla="*/ 276172 w 276172"/>
                <a:gd name="connsiteY20" fmla="*/ 77211 h 158752"/>
                <a:gd name="connsiteX21" fmla="*/ 275986 w 276172"/>
                <a:gd name="connsiteY21" fmla="*/ 87446 h 158752"/>
                <a:gd name="connsiteX22" fmla="*/ 275687 w 276172"/>
                <a:gd name="connsiteY22" fmla="*/ 105338 h 158752"/>
                <a:gd name="connsiteX23" fmla="*/ 275388 w 276172"/>
                <a:gd name="connsiteY23" fmla="*/ 123230 h 158752"/>
                <a:gd name="connsiteX24" fmla="*/ 275202 w 276172"/>
                <a:gd name="connsiteY24" fmla="*/ 133464 h 158752"/>
                <a:gd name="connsiteX25" fmla="*/ 275202 w 276172"/>
                <a:gd name="connsiteY25" fmla="*/ 141122 h 158752"/>
                <a:gd name="connsiteX26" fmla="*/ 259558 w 276172"/>
                <a:gd name="connsiteY26" fmla="*/ 158752 h 158752"/>
                <a:gd name="connsiteX27" fmla="*/ 236559 w 276172"/>
                <a:gd name="connsiteY27" fmla="*/ 158341 h 158752"/>
                <a:gd name="connsiteX28" fmla="*/ 216136 w 276172"/>
                <a:gd name="connsiteY28" fmla="*/ 158005 h 158752"/>
                <a:gd name="connsiteX29" fmla="*/ 200792 w 276172"/>
                <a:gd name="connsiteY29" fmla="*/ 157744 h 158752"/>
                <a:gd name="connsiteX30" fmla="*/ 190561 w 276172"/>
                <a:gd name="connsiteY30" fmla="*/ 157557 h 158752"/>
                <a:gd name="connsiteX31" fmla="*/ 170400 w 276172"/>
                <a:gd name="connsiteY31" fmla="*/ 141869 h 158752"/>
                <a:gd name="connsiteX32" fmla="*/ 157631 w 276172"/>
                <a:gd name="connsiteY32" fmla="*/ 141645 h 158752"/>
                <a:gd name="connsiteX33" fmla="*/ 149940 w 276172"/>
                <a:gd name="connsiteY33" fmla="*/ 141645 h 158752"/>
                <a:gd name="connsiteX34" fmla="*/ 137171 w 276172"/>
                <a:gd name="connsiteY34" fmla="*/ 141420 h 158752"/>
                <a:gd name="connsiteX35" fmla="*/ 129704 w 276172"/>
                <a:gd name="connsiteY35" fmla="*/ 131074 h 158752"/>
                <a:gd name="connsiteX36" fmla="*/ 122237 w 276172"/>
                <a:gd name="connsiteY36" fmla="*/ 120690 h 158752"/>
                <a:gd name="connsiteX37" fmla="*/ 96699 w 276172"/>
                <a:gd name="connsiteY37" fmla="*/ 120241 h 158752"/>
                <a:gd name="connsiteX38" fmla="*/ 89008 w 276172"/>
                <a:gd name="connsiteY38" fmla="*/ 120241 h 158752"/>
                <a:gd name="connsiteX39" fmla="*/ 71274 w 276172"/>
                <a:gd name="connsiteY39" fmla="*/ 112248 h 158752"/>
                <a:gd name="connsiteX40" fmla="*/ 53390 w 276172"/>
                <a:gd name="connsiteY40" fmla="*/ 111949 h 158752"/>
                <a:gd name="connsiteX41" fmla="*/ 40547 w 276172"/>
                <a:gd name="connsiteY41" fmla="*/ 114265 h 158752"/>
                <a:gd name="connsiteX42" fmla="*/ 27740 w 276172"/>
                <a:gd name="connsiteY42" fmla="*/ 106085 h 158752"/>
                <a:gd name="connsiteX43" fmla="*/ 15233 w 276172"/>
                <a:gd name="connsiteY43" fmla="*/ 90508 h 15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6172" h="158752">
                  <a:moveTo>
                    <a:pt x="0" y="82590"/>
                  </a:moveTo>
                  <a:lnTo>
                    <a:pt x="299" y="67238"/>
                  </a:lnTo>
                  <a:cubicBezTo>
                    <a:pt x="299" y="67238"/>
                    <a:pt x="18332" y="57339"/>
                    <a:pt x="23521" y="54874"/>
                  </a:cubicBezTo>
                  <a:lnTo>
                    <a:pt x="49283" y="42510"/>
                  </a:lnTo>
                  <a:lnTo>
                    <a:pt x="69967" y="30109"/>
                  </a:lnTo>
                  <a:lnTo>
                    <a:pt x="64292" y="14607"/>
                  </a:lnTo>
                  <a:cubicBezTo>
                    <a:pt x="64292" y="14607"/>
                    <a:pt x="62537" y="14607"/>
                    <a:pt x="70340" y="7137"/>
                  </a:cubicBezTo>
                  <a:cubicBezTo>
                    <a:pt x="78144" y="-334"/>
                    <a:pt x="101142" y="2"/>
                    <a:pt x="101142" y="2"/>
                  </a:cubicBezTo>
                  <a:lnTo>
                    <a:pt x="116487" y="264"/>
                  </a:lnTo>
                  <a:lnTo>
                    <a:pt x="126307" y="23460"/>
                  </a:lnTo>
                  <a:lnTo>
                    <a:pt x="146431" y="41688"/>
                  </a:lnTo>
                  <a:lnTo>
                    <a:pt x="156661" y="41875"/>
                  </a:lnTo>
                  <a:lnTo>
                    <a:pt x="171782" y="54911"/>
                  </a:lnTo>
                  <a:lnTo>
                    <a:pt x="184401" y="62830"/>
                  </a:lnTo>
                  <a:lnTo>
                    <a:pt x="196946" y="75829"/>
                  </a:lnTo>
                  <a:lnTo>
                    <a:pt x="225060" y="76314"/>
                  </a:lnTo>
                  <a:lnTo>
                    <a:pt x="229167" y="71085"/>
                  </a:lnTo>
                  <a:lnTo>
                    <a:pt x="232900" y="66229"/>
                  </a:lnTo>
                  <a:lnTo>
                    <a:pt x="232564" y="86661"/>
                  </a:lnTo>
                  <a:lnTo>
                    <a:pt x="250635" y="76763"/>
                  </a:lnTo>
                  <a:lnTo>
                    <a:pt x="276172" y="77211"/>
                  </a:lnTo>
                  <a:lnTo>
                    <a:pt x="275986" y="87446"/>
                  </a:lnTo>
                  <a:lnTo>
                    <a:pt x="275687" y="105338"/>
                  </a:lnTo>
                  <a:lnTo>
                    <a:pt x="275388" y="123230"/>
                  </a:lnTo>
                  <a:lnTo>
                    <a:pt x="275202" y="133464"/>
                  </a:lnTo>
                  <a:lnTo>
                    <a:pt x="275202" y="141122"/>
                  </a:lnTo>
                  <a:lnTo>
                    <a:pt x="259558" y="158752"/>
                  </a:lnTo>
                  <a:lnTo>
                    <a:pt x="236559" y="158341"/>
                  </a:lnTo>
                  <a:lnTo>
                    <a:pt x="216136" y="158005"/>
                  </a:lnTo>
                  <a:lnTo>
                    <a:pt x="200792" y="157744"/>
                  </a:lnTo>
                  <a:lnTo>
                    <a:pt x="190561" y="157557"/>
                  </a:lnTo>
                  <a:lnTo>
                    <a:pt x="170400" y="141869"/>
                  </a:lnTo>
                  <a:lnTo>
                    <a:pt x="157631" y="141645"/>
                  </a:lnTo>
                  <a:lnTo>
                    <a:pt x="149940" y="141645"/>
                  </a:lnTo>
                  <a:lnTo>
                    <a:pt x="137171" y="141420"/>
                  </a:lnTo>
                  <a:lnTo>
                    <a:pt x="129704" y="131074"/>
                  </a:lnTo>
                  <a:lnTo>
                    <a:pt x="122237" y="120690"/>
                  </a:lnTo>
                  <a:lnTo>
                    <a:pt x="96699" y="120241"/>
                  </a:lnTo>
                  <a:lnTo>
                    <a:pt x="89008" y="120241"/>
                  </a:lnTo>
                  <a:lnTo>
                    <a:pt x="71274" y="112248"/>
                  </a:lnTo>
                  <a:lnTo>
                    <a:pt x="53390" y="111949"/>
                  </a:lnTo>
                  <a:lnTo>
                    <a:pt x="40547" y="114265"/>
                  </a:lnTo>
                  <a:lnTo>
                    <a:pt x="27740" y="106085"/>
                  </a:lnTo>
                  <a:lnTo>
                    <a:pt x="15233" y="90508"/>
                  </a:lnTo>
                  <a:close/>
                </a:path>
              </a:pathLst>
            </a:custGeom>
            <a:solidFill>
              <a:srgbClr val="E61851"/>
            </a:solidFill>
            <a:ln w="7457" cap="rnd">
              <a:solidFill>
                <a:srgbClr val="FFFFFF"/>
              </a:solidFill>
              <a:prstDash val="solid"/>
              <a:round/>
            </a:ln>
          </p:spPr>
          <p:txBody>
            <a:bodyPr rtlCol="0" anchor="ctr"/>
            <a:lstStyle/>
            <a:p>
              <a:endParaRPr lang="it-CO"/>
            </a:p>
          </p:txBody>
        </p:sp>
        <p:sp>
          <p:nvSpPr>
            <p:cNvPr id="113" name="Figura a mano libera 112">
              <a:extLst>
                <a:ext uri="{FF2B5EF4-FFF2-40B4-BE49-F238E27FC236}">
                  <a16:creationId xmlns:a16="http://schemas.microsoft.com/office/drawing/2014/main" id="{041BEABA-E13F-F067-1F4B-A379999E9742}"/>
                </a:ext>
              </a:extLst>
            </p:cNvPr>
            <p:cNvSpPr/>
            <p:nvPr/>
          </p:nvSpPr>
          <p:spPr>
            <a:xfrm>
              <a:off x="6066874" y="1193882"/>
              <a:ext cx="518234" cy="302963"/>
            </a:xfrm>
            <a:custGeom>
              <a:avLst/>
              <a:gdLst>
                <a:gd name="connsiteX0" fmla="*/ 111111 w 548275"/>
                <a:gd name="connsiteY0" fmla="*/ 233904 h 320525"/>
                <a:gd name="connsiteX1" fmla="*/ 57012 w 548275"/>
                <a:gd name="connsiteY1" fmla="*/ 205329 h 320525"/>
                <a:gd name="connsiteX2" fmla="*/ 24380 w 548275"/>
                <a:gd name="connsiteY2" fmla="*/ 171711 h 320525"/>
                <a:gd name="connsiteX3" fmla="*/ 17473 w 548275"/>
                <a:gd name="connsiteY3" fmla="*/ 160506 h 320525"/>
                <a:gd name="connsiteX4" fmla="*/ 0 w 548275"/>
                <a:gd name="connsiteY4" fmla="*/ 128531 h 320525"/>
                <a:gd name="connsiteX5" fmla="*/ 60745 w 548275"/>
                <a:gd name="connsiteY5" fmla="*/ 83334 h 320525"/>
                <a:gd name="connsiteX6" fmla="*/ 104540 w 548275"/>
                <a:gd name="connsiteY6" fmla="*/ 42620 h 320525"/>
                <a:gd name="connsiteX7" fmla="*/ 127800 w 548275"/>
                <a:gd name="connsiteY7" fmla="*/ 33132 h 320525"/>
                <a:gd name="connsiteX8" fmla="*/ 135641 w 548275"/>
                <a:gd name="connsiteY8" fmla="*/ 32833 h 320525"/>
                <a:gd name="connsiteX9" fmla="*/ 143519 w 548275"/>
                <a:gd name="connsiteY9" fmla="*/ 32572 h 320525"/>
                <a:gd name="connsiteX10" fmla="*/ 153338 w 548275"/>
                <a:gd name="connsiteY10" fmla="*/ 32236 h 320525"/>
                <a:gd name="connsiteX11" fmla="*/ 171371 w 548275"/>
                <a:gd name="connsiteY11" fmla="*/ 42470 h 320525"/>
                <a:gd name="connsiteX12" fmla="*/ 192615 w 548275"/>
                <a:gd name="connsiteY12" fmla="*/ 30854 h 320525"/>
                <a:gd name="connsiteX13" fmla="*/ 212253 w 548275"/>
                <a:gd name="connsiteY13" fmla="*/ 30181 h 320525"/>
                <a:gd name="connsiteX14" fmla="*/ 226217 w 548275"/>
                <a:gd name="connsiteY14" fmla="*/ 36195 h 320525"/>
                <a:gd name="connsiteX15" fmla="*/ 239733 w 548275"/>
                <a:gd name="connsiteY15" fmla="*/ 29210 h 320525"/>
                <a:gd name="connsiteX16" fmla="*/ 261313 w 548275"/>
                <a:gd name="connsiteY16" fmla="*/ 28463 h 320525"/>
                <a:gd name="connsiteX17" fmla="*/ 274604 w 548275"/>
                <a:gd name="connsiteY17" fmla="*/ 14941 h 320525"/>
                <a:gd name="connsiteX18" fmla="*/ 294243 w 548275"/>
                <a:gd name="connsiteY18" fmla="*/ 14269 h 320525"/>
                <a:gd name="connsiteX19" fmla="*/ 293869 w 548275"/>
                <a:gd name="connsiteY19" fmla="*/ 3399 h 320525"/>
                <a:gd name="connsiteX20" fmla="*/ 315487 w 548275"/>
                <a:gd name="connsiteY20" fmla="*/ 2615 h 320525"/>
                <a:gd name="connsiteX21" fmla="*/ 329525 w 548275"/>
                <a:gd name="connsiteY21" fmla="*/ 10832 h 320525"/>
                <a:gd name="connsiteX22" fmla="*/ 341547 w 548275"/>
                <a:gd name="connsiteY22" fmla="*/ 16958 h 320525"/>
                <a:gd name="connsiteX23" fmla="*/ 366823 w 548275"/>
                <a:gd name="connsiteY23" fmla="*/ 9488 h 320525"/>
                <a:gd name="connsiteX24" fmla="*/ 390084 w 548275"/>
                <a:gd name="connsiteY24" fmla="*/ 0 h 320525"/>
                <a:gd name="connsiteX25" fmla="*/ 406101 w 548275"/>
                <a:gd name="connsiteY25" fmla="*/ 8143 h 320525"/>
                <a:gd name="connsiteX26" fmla="*/ 435969 w 548275"/>
                <a:gd name="connsiteY26" fmla="*/ 15800 h 320525"/>
                <a:gd name="connsiteX27" fmla="*/ 457885 w 548275"/>
                <a:gd name="connsiteY27" fmla="*/ 23719 h 320525"/>
                <a:gd name="connsiteX28" fmla="*/ 462029 w 548275"/>
                <a:gd name="connsiteY28" fmla="*/ 30106 h 320525"/>
                <a:gd name="connsiteX29" fmla="*/ 482266 w 548275"/>
                <a:gd name="connsiteY29" fmla="*/ 46803 h 320525"/>
                <a:gd name="connsiteX30" fmla="*/ 492309 w 548275"/>
                <a:gd name="connsiteY30" fmla="*/ 53004 h 320525"/>
                <a:gd name="connsiteX31" fmla="*/ 502277 w 548275"/>
                <a:gd name="connsiteY31" fmla="*/ 57001 h 320525"/>
                <a:gd name="connsiteX32" fmla="*/ 498544 w 548275"/>
                <a:gd name="connsiteY32" fmla="*/ 61483 h 320525"/>
                <a:gd name="connsiteX33" fmla="*/ 488575 w 548275"/>
                <a:gd name="connsiteY33" fmla="*/ 57486 h 320525"/>
                <a:gd name="connsiteX34" fmla="*/ 480585 w 548275"/>
                <a:gd name="connsiteY34" fmla="*/ 53415 h 320525"/>
                <a:gd name="connsiteX35" fmla="*/ 476329 w 548275"/>
                <a:gd name="connsiteY35" fmla="*/ 44861 h 320525"/>
                <a:gd name="connsiteX36" fmla="*/ 468489 w 548275"/>
                <a:gd name="connsiteY36" fmla="*/ 45122 h 320525"/>
                <a:gd name="connsiteX37" fmla="*/ 466846 w 548275"/>
                <a:gd name="connsiteY37" fmla="*/ 53900 h 320525"/>
                <a:gd name="connsiteX38" fmla="*/ 466846 w 548275"/>
                <a:gd name="connsiteY38" fmla="*/ 58233 h 320525"/>
                <a:gd name="connsiteX39" fmla="*/ 460947 w 548275"/>
                <a:gd name="connsiteY39" fmla="*/ 58420 h 320525"/>
                <a:gd name="connsiteX40" fmla="*/ 461171 w 548275"/>
                <a:gd name="connsiteY40" fmla="*/ 64957 h 320525"/>
                <a:gd name="connsiteX41" fmla="*/ 463374 w 548275"/>
                <a:gd name="connsiteY41" fmla="*/ 71419 h 320525"/>
                <a:gd name="connsiteX42" fmla="*/ 471289 w 548275"/>
                <a:gd name="connsiteY42" fmla="*/ 73324 h 320525"/>
                <a:gd name="connsiteX43" fmla="*/ 471065 w 548275"/>
                <a:gd name="connsiteY43" fmla="*/ 66787 h 320525"/>
                <a:gd name="connsiteX44" fmla="*/ 468937 w 548275"/>
                <a:gd name="connsiteY44" fmla="*/ 62492 h 320525"/>
                <a:gd name="connsiteX45" fmla="*/ 476814 w 548275"/>
                <a:gd name="connsiteY45" fmla="*/ 62230 h 320525"/>
                <a:gd name="connsiteX46" fmla="*/ 482863 w 548275"/>
                <a:gd name="connsiteY46" fmla="*/ 66376 h 320525"/>
                <a:gd name="connsiteX47" fmla="*/ 490927 w 548275"/>
                <a:gd name="connsiteY47" fmla="*/ 72614 h 320525"/>
                <a:gd name="connsiteX48" fmla="*/ 496976 w 548275"/>
                <a:gd name="connsiteY48" fmla="*/ 76760 h 320525"/>
                <a:gd name="connsiteX49" fmla="*/ 496976 w 548275"/>
                <a:gd name="connsiteY49" fmla="*/ 81093 h 320525"/>
                <a:gd name="connsiteX50" fmla="*/ 486858 w 548275"/>
                <a:gd name="connsiteY50" fmla="*/ 72764 h 320525"/>
                <a:gd name="connsiteX51" fmla="*/ 480884 w 548275"/>
                <a:gd name="connsiteY51" fmla="*/ 70784 h 320525"/>
                <a:gd name="connsiteX52" fmla="*/ 477151 w 548275"/>
                <a:gd name="connsiteY52" fmla="*/ 70784 h 320525"/>
                <a:gd name="connsiteX53" fmla="*/ 477151 w 548275"/>
                <a:gd name="connsiteY53" fmla="*/ 75117 h 320525"/>
                <a:gd name="connsiteX54" fmla="*/ 483199 w 548275"/>
                <a:gd name="connsiteY54" fmla="*/ 79263 h 320525"/>
                <a:gd name="connsiteX55" fmla="*/ 487194 w 548275"/>
                <a:gd name="connsiteY55" fmla="*/ 81317 h 320525"/>
                <a:gd name="connsiteX56" fmla="*/ 493242 w 548275"/>
                <a:gd name="connsiteY56" fmla="*/ 85426 h 320525"/>
                <a:gd name="connsiteX57" fmla="*/ 499216 w 548275"/>
                <a:gd name="connsiteY57" fmla="*/ 87406 h 320525"/>
                <a:gd name="connsiteX58" fmla="*/ 505078 w 548275"/>
                <a:gd name="connsiteY58" fmla="*/ 87219 h 320525"/>
                <a:gd name="connsiteX59" fmla="*/ 516950 w 548275"/>
                <a:gd name="connsiteY59" fmla="*/ 88975 h 320525"/>
                <a:gd name="connsiteX60" fmla="*/ 526620 w 548275"/>
                <a:gd name="connsiteY60" fmla="*/ 84268 h 320525"/>
                <a:gd name="connsiteX61" fmla="*/ 518444 w 548275"/>
                <a:gd name="connsiteY61" fmla="*/ 75864 h 320525"/>
                <a:gd name="connsiteX62" fmla="*/ 514374 w 548275"/>
                <a:gd name="connsiteY62" fmla="*/ 71643 h 320525"/>
                <a:gd name="connsiteX63" fmla="*/ 506459 w 548275"/>
                <a:gd name="connsiteY63" fmla="*/ 69738 h 320525"/>
                <a:gd name="connsiteX64" fmla="*/ 506235 w 548275"/>
                <a:gd name="connsiteY64" fmla="*/ 63239 h 320525"/>
                <a:gd name="connsiteX65" fmla="*/ 512097 w 548275"/>
                <a:gd name="connsiteY65" fmla="*/ 63014 h 320525"/>
                <a:gd name="connsiteX66" fmla="*/ 522065 w 548275"/>
                <a:gd name="connsiteY66" fmla="*/ 67011 h 320525"/>
                <a:gd name="connsiteX67" fmla="*/ 526172 w 548275"/>
                <a:gd name="connsiteY67" fmla="*/ 71232 h 320525"/>
                <a:gd name="connsiteX68" fmla="*/ 532295 w 548275"/>
                <a:gd name="connsiteY68" fmla="*/ 77545 h 320525"/>
                <a:gd name="connsiteX69" fmla="*/ 536365 w 548275"/>
                <a:gd name="connsiteY69" fmla="*/ 81766 h 320525"/>
                <a:gd name="connsiteX70" fmla="*/ 548275 w 548275"/>
                <a:gd name="connsiteY70" fmla="*/ 85688 h 320525"/>
                <a:gd name="connsiteX71" fmla="*/ 546558 w 548275"/>
                <a:gd name="connsiteY71" fmla="*/ 92299 h 320525"/>
                <a:gd name="connsiteX72" fmla="*/ 547230 w 548275"/>
                <a:gd name="connsiteY72" fmla="*/ 91702 h 320525"/>
                <a:gd name="connsiteX73" fmla="*/ 543870 w 548275"/>
                <a:gd name="connsiteY73" fmla="*/ 91403 h 320525"/>
                <a:gd name="connsiteX74" fmla="*/ 540136 w 548275"/>
                <a:gd name="connsiteY74" fmla="*/ 94466 h 320525"/>
                <a:gd name="connsiteX75" fmla="*/ 538941 w 548275"/>
                <a:gd name="connsiteY75" fmla="*/ 101264 h 320525"/>
                <a:gd name="connsiteX76" fmla="*/ 530989 w 548275"/>
                <a:gd name="connsiteY76" fmla="*/ 99359 h 320525"/>
                <a:gd name="connsiteX77" fmla="*/ 523148 w 548275"/>
                <a:gd name="connsiteY77" fmla="*/ 99620 h 320525"/>
                <a:gd name="connsiteX78" fmla="*/ 517249 w 548275"/>
                <a:gd name="connsiteY78" fmla="*/ 99844 h 320525"/>
                <a:gd name="connsiteX79" fmla="*/ 515606 w 548275"/>
                <a:gd name="connsiteY79" fmla="*/ 108585 h 320525"/>
                <a:gd name="connsiteX80" fmla="*/ 505862 w 548275"/>
                <a:gd name="connsiteY80" fmla="*/ 111125 h 320525"/>
                <a:gd name="connsiteX81" fmla="*/ 482900 w 548275"/>
                <a:gd name="connsiteY81" fmla="*/ 127374 h 320525"/>
                <a:gd name="connsiteX82" fmla="*/ 471177 w 548275"/>
                <a:gd name="connsiteY82" fmla="*/ 129951 h 320525"/>
                <a:gd name="connsiteX83" fmla="*/ 461357 w 548275"/>
                <a:gd name="connsiteY83" fmla="*/ 130287 h 320525"/>
                <a:gd name="connsiteX84" fmla="*/ 451799 w 548275"/>
                <a:gd name="connsiteY84" fmla="*/ 137160 h 320525"/>
                <a:gd name="connsiteX85" fmla="*/ 442130 w 548275"/>
                <a:gd name="connsiteY85" fmla="*/ 141867 h 320525"/>
                <a:gd name="connsiteX86" fmla="*/ 436380 w 548275"/>
                <a:gd name="connsiteY86" fmla="*/ 146386 h 320525"/>
                <a:gd name="connsiteX87" fmla="*/ 428353 w 548275"/>
                <a:gd name="connsiteY87" fmla="*/ 142315 h 320525"/>
                <a:gd name="connsiteX88" fmla="*/ 418458 w 548275"/>
                <a:gd name="connsiteY88" fmla="*/ 140484 h 320525"/>
                <a:gd name="connsiteX89" fmla="*/ 412597 w 548275"/>
                <a:gd name="connsiteY89" fmla="*/ 140709 h 320525"/>
                <a:gd name="connsiteX90" fmla="*/ 406399 w 548275"/>
                <a:gd name="connsiteY90" fmla="*/ 132229 h 320525"/>
                <a:gd name="connsiteX91" fmla="*/ 400426 w 548275"/>
                <a:gd name="connsiteY91" fmla="*/ 130250 h 320525"/>
                <a:gd name="connsiteX92" fmla="*/ 392735 w 548275"/>
                <a:gd name="connsiteY92" fmla="*/ 134881 h 320525"/>
                <a:gd name="connsiteX93" fmla="*/ 389001 w 548275"/>
                <a:gd name="connsiteY93" fmla="*/ 143697 h 320525"/>
                <a:gd name="connsiteX94" fmla="*/ 383251 w 548275"/>
                <a:gd name="connsiteY94" fmla="*/ 148254 h 320525"/>
                <a:gd name="connsiteX95" fmla="*/ 381571 w 548275"/>
                <a:gd name="connsiteY95" fmla="*/ 157032 h 320525"/>
                <a:gd name="connsiteX96" fmla="*/ 379854 w 548275"/>
                <a:gd name="connsiteY96" fmla="*/ 163606 h 320525"/>
                <a:gd name="connsiteX97" fmla="*/ 380078 w 548275"/>
                <a:gd name="connsiteY97" fmla="*/ 170143 h 320525"/>
                <a:gd name="connsiteX98" fmla="*/ 380376 w 548275"/>
                <a:gd name="connsiteY98" fmla="*/ 178809 h 320525"/>
                <a:gd name="connsiteX99" fmla="*/ 380376 w 548275"/>
                <a:gd name="connsiteY99" fmla="*/ 183179 h 320525"/>
                <a:gd name="connsiteX100" fmla="*/ 376643 w 548275"/>
                <a:gd name="connsiteY100" fmla="*/ 187661 h 320525"/>
                <a:gd name="connsiteX101" fmla="*/ 364957 w 548275"/>
                <a:gd name="connsiteY101" fmla="*/ 190239 h 320525"/>
                <a:gd name="connsiteX102" fmla="*/ 359132 w 548275"/>
                <a:gd name="connsiteY102" fmla="*/ 192629 h 320525"/>
                <a:gd name="connsiteX103" fmla="*/ 353308 w 548275"/>
                <a:gd name="connsiteY103" fmla="*/ 194982 h 320525"/>
                <a:gd name="connsiteX104" fmla="*/ 345617 w 548275"/>
                <a:gd name="connsiteY104" fmla="*/ 199614 h 320525"/>
                <a:gd name="connsiteX105" fmla="*/ 341883 w 548275"/>
                <a:gd name="connsiteY105" fmla="*/ 204097 h 320525"/>
                <a:gd name="connsiteX106" fmla="*/ 338150 w 548275"/>
                <a:gd name="connsiteY106" fmla="*/ 208579 h 320525"/>
                <a:gd name="connsiteX107" fmla="*/ 334416 w 548275"/>
                <a:gd name="connsiteY107" fmla="*/ 213061 h 320525"/>
                <a:gd name="connsiteX108" fmla="*/ 330682 w 548275"/>
                <a:gd name="connsiteY108" fmla="*/ 219710 h 320525"/>
                <a:gd name="connsiteX109" fmla="*/ 330981 w 548275"/>
                <a:gd name="connsiteY109" fmla="*/ 228413 h 320525"/>
                <a:gd name="connsiteX110" fmla="*/ 330981 w 548275"/>
                <a:gd name="connsiteY110" fmla="*/ 230580 h 320525"/>
                <a:gd name="connsiteX111" fmla="*/ 327248 w 548275"/>
                <a:gd name="connsiteY111" fmla="*/ 232896 h 320525"/>
                <a:gd name="connsiteX112" fmla="*/ 319258 w 548275"/>
                <a:gd name="connsiteY112" fmla="*/ 228824 h 320525"/>
                <a:gd name="connsiteX113" fmla="*/ 317202 w 548275"/>
                <a:gd name="connsiteY113" fmla="*/ 226924 h 320525"/>
                <a:gd name="connsiteX114" fmla="*/ 317204 w 548275"/>
                <a:gd name="connsiteY114" fmla="*/ 226732 h 320525"/>
                <a:gd name="connsiteX115" fmla="*/ 313060 w 548275"/>
                <a:gd name="connsiteY115" fmla="*/ 220345 h 320525"/>
                <a:gd name="connsiteX116" fmla="*/ 311007 w 548275"/>
                <a:gd name="connsiteY116" fmla="*/ 218253 h 320525"/>
                <a:gd name="connsiteX117" fmla="*/ 308990 w 548275"/>
                <a:gd name="connsiteY117" fmla="*/ 216124 h 320525"/>
                <a:gd name="connsiteX118" fmla="*/ 302942 w 548275"/>
                <a:gd name="connsiteY118" fmla="*/ 211978 h 320525"/>
                <a:gd name="connsiteX119" fmla="*/ 294989 w 548275"/>
                <a:gd name="connsiteY119" fmla="*/ 210073 h 320525"/>
                <a:gd name="connsiteX120" fmla="*/ 289202 w 548275"/>
                <a:gd name="connsiteY120" fmla="*/ 212464 h 320525"/>
                <a:gd name="connsiteX121" fmla="*/ 285469 w 548275"/>
                <a:gd name="connsiteY121" fmla="*/ 216946 h 320525"/>
                <a:gd name="connsiteX122" fmla="*/ 283639 w 548275"/>
                <a:gd name="connsiteY122" fmla="*/ 221354 h 320525"/>
                <a:gd name="connsiteX123" fmla="*/ 281810 w 548275"/>
                <a:gd name="connsiteY123" fmla="*/ 225799 h 320525"/>
                <a:gd name="connsiteX124" fmla="*/ 278076 w 548275"/>
                <a:gd name="connsiteY124" fmla="*/ 232447 h 320525"/>
                <a:gd name="connsiteX125" fmla="*/ 270609 w 548275"/>
                <a:gd name="connsiteY125" fmla="*/ 239246 h 320525"/>
                <a:gd name="connsiteX126" fmla="*/ 256646 w 548275"/>
                <a:gd name="connsiteY126" fmla="*/ 233194 h 320525"/>
                <a:gd name="connsiteX127" fmla="*/ 244773 w 548275"/>
                <a:gd name="connsiteY127" fmla="*/ 231439 h 320525"/>
                <a:gd name="connsiteX128" fmla="*/ 239210 w 548275"/>
                <a:gd name="connsiteY128" fmla="*/ 240329 h 320525"/>
                <a:gd name="connsiteX129" fmla="*/ 237604 w 548275"/>
                <a:gd name="connsiteY129" fmla="*/ 251273 h 320525"/>
                <a:gd name="connsiteX130" fmla="*/ 239807 w 548275"/>
                <a:gd name="connsiteY130" fmla="*/ 257735 h 320525"/>
                <a:gd name="connsiteX131" fmla="*/ 242159 w 548275"/>
                <a:gd name="connsiteY131" fmla="*/ 268530 h 320525"/>
                <a:gd name="connsiteX132" fmla="*/ 244400 w 548275"/>
                <a:gd name="connsiteY132" fmla="*/ 277159 h 320525"/>
                <a:gd name="connsiteX133" fmla="*/ 242757 w 548275"/>
                <a:gd name="connsiteY133" fmla="*/ 285899 h 320525"/>
                <a:gd name="connsiteX134" fmla="*/ 232938 w 548275"/>
                <a:gd name="connsiteY134" fmla="*/ 286236 h 320525"/>
                <a:gd name="connsiteX135" fmla="*/ 225097 w 548275"/>
                <a:gd name="connsiteY135" fmla="*/ 286534 h 320525"/>
                <a:gd name="connsiteX136" fmla="*/ 223118 w 548275"/>
                <a:gd name="connsiteY136" fmla="*/ 286534 h 320525"/>
                <a:gd name="connsiteX137" fmla="*/ 223492 w 548275"/>
                <a:gd name="connsiteY137" fmla="*/ 297404 h 320525"/>
                <a:gd name="connsiteX138" fmla="*/ 223716 w 548275"/>
                <a:gd name="connsiteY138" fmla="*/ 303941 h 320525"/>
                <a:gd name="connsiteX139" fmla="*/ 218153 w 548275"/>
                <a:gd name="connsiteY139" fmla="*/ 312831 h 320525"/>
                <a:gd name="connsiteX140" fmla="*/ 212328 w 548275"/>
                <a:gd name="connsiteY140" fmla="*/ 315222 h 320525"/>
                <a:gd name="connsiteX141" fmla="*/ 200605 w 548275"/>
                <a:gd name="connsiteY141" fmla="*/ 317799 h 320525"/>
                <a:gd name="connsiteX142" fmla="*/ 192764 w 548275"/>
                <a:gd name="connsiteY142" fmla="*/ 318060 h 320525"/>
                <a:gd name="connsiteX143" fmla="*/ 184998 w 548275"/>
                <a:gd name="connsiteY143" fmla="*/ 320526 h 320525"/>
                <a:gd name="connsiteX144" fmla="*/ 178950 w 548275"/>
                <a:gd name="connsiteY144" fmla="*/ 316379 h 320525"/>
                <a:gd name="connsiteX145" fmla="*/ 176822 w 548275"/>
                <a:gd name="connsiteY145" fmla="*/ 312121 h 320525"/>
                <a:gd name="connsiteX146" fmla="*/ 186567 w 548275"/>
                <a:gd name="connsiteY146" fmla="*/ 309581 h 320525"/>
                <a:gd name="connsiteX147" fmla="*/ 192466 w 548275"/>
                <a:gd name="connsiteY147" fmla="*/ 309581 h 320525"/>
                <a:gd name="connsiteX148" fmla="*/ 198290 w 548275"/>
                <a:gd name="connsiteY148" fmla="*/ 307191 h 320525"/>
                <a:gd name="connsiteX149" fmla="*/ 200007 w 548275"/>
                <a:gd name="connsiteY149" fmla="*/ 300617 h 320525"/>
                <a:gd name="connsiteX150" fmla="*/ 197954 w 548275"/>
                <a:gd name="connsiteY150" fmla="*/ 298487 h 320525"/>
                <a:gd name="connsiteX151" fmla="*/ 192167 w 548275"/>
                <a:gd name="connsiteY151" fmla="*/ 302932 h 320525"/>
                <a:gd name="connsiteX152" fmla="*/ 182348 w 548275"/>
                <a:gd name="connsiteY152" fmla="*/ 303269 h 320525"/>
                <a:gd name="connsiteX153" fmla="*/ 176449 w 548275"/>
                <a:gd name="connsiteY153" fmla="*/ 303493 h 320525"/>
                <a:gd name="connsiteX154" fmla="*/ 176001 w 548275"/>
                <a:gd name="connsiteY154" fmla="*/ 290457 h 320525"/>
                <a:gd name="connsiteX155" fmla="*/ 176001 w 548275"/>
                <a:gd name="connsiteY155" fmla="*/ 286086 h 320525"/>
                <a:gd name="connsiteX156" fmla="*/ 172267 w 548275"/>
                <a:gd name="connsiteY156" fmla="*/ 288402 h 320525"/>
                <a:gd name="connsiteX157" fmla="*/ 166293 w 548275"/>
                <a:gd name="connsiteY157" fmla="*/ 286460 h 320525"/>
                <a:gd name="connsiteX158" fmla="*/ 160245 w 548275"/>
                <a:gd name="connsiteY158" fmla="*/ 282314 h 320525"/>
                <a:gd name="connsiteX159" fmla="*/ 165920 w 548275"/>
                <a:gd name="connsiteY159" fmla="*/ 275590 h 320525"/>
                <a:gd name="connsiteX160" fmla="*/ 163792 w 548275"/>
                <a:gd name="connsiteY160" fmla="*/ 271294 h 320525"/>
                <a:gd name="connsiteX161" fmla="*/ 157893 w 548275"/>
                <a:gd name="connsiteY161" fmla="*/ 271519 h 320525"/>
                <a:gd name="connsiteX162" fmla="*/ 154159 w 548275"/>
                <a:gd name="connsiteY162" fmla="*/ 276001 h 320525"/>
                <a:gd name="connsiteX163" fmla="*/ 152404 w 548275"/>
                <a:gd name="connsiteY163" fmla="*/ 281865 h 320525"/>
                <a:gd name="connsiteX164" fmla="*/ 148111 w 548275"/>
                <a:gd name="connsiteY164" fmla="*/ 280521 h 320525"/>
                <a:gd name="connsiteX165" fmla="*/ 149791 w 548275"/>
                <a:gd name="connsiteY165" fmla="*/ 271743 h 320525"/>
                <a:gd name="connsiteX166" fmla="*/ 150612 w 548275"/>
                <a:gd name="connsiteY166" fmla="*/ 239059 h 320525"/>
                <a:gd name="connsiteX167" fmla="*/ 150426 w 548275"/>
                <a:gd name="connsiteY167" fmla="*/ 233643 h 320525"/>
                <a:gd name="connsiteX168" fmla="*/ 150426 w 548275"/>
                <a:gd name="connsiteY168" fmla="*/ 230393 h 320525"/>
                <a:gd name="connsiteX169" fmla="*/ 132094 w 548275"/>
                <a:gd name="connsiteY169" fmla="*/ 230654 h 320525"/>
                <a:gd name="connsiteX170" fmla="*/ 128808 w 548275"/>
                <a:gd name="connsiteY170" fmla="*/ 231140 h 320525"/>
                <a:gd name="connsiteX171" fmla="*/ 122946 w 548275"/>
                <a:gd name="connsiteY171" fmla="*/ 235697 h 3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548275" h="320525">
                  <a:moveTo>
                    <a:pt x="111111" y="233904"/>
                  </a:moveTo>
                  <a:lnTo>
                    <a:pt x="57012" y="205329"/>
                  </a:lnTo>
                  <a:lnTo>
                    <a:pt x="24380" y="171711"/>
                  </a:lnTo>
                  <a:lnTo>
                    <a:pt x="17473" y="160506"/>
                  </a:lnTo>
                  <a:lnTo>
                    <a:pt x="0" y="128531"/>
                  </a:lnTo>
                  <a:lnTo>
                    <a:pt x="60745" y="83334"/>
                  </a:lnTo>
                  <a:lnTo>
                    <a:pt x="104540" y="42620"/>
                  </a:lnTo>
                  <a:lnTo>
                    <a:pt x="127800" y="33132"/>
                  </a:lnTo>
                  <a:lnTo>
                    <a:pt x="135641" y="32833"/>
                  </a:lnTo>
                  <a:lnTo>
                    <a:pt x="143519" y="32572"/>
                  </a:lnTo>
                  <a:lnTo>
                    <a:pt x="153338" y="32236"/>
                  </a:lnTo>
                  <a:lnTo>
                    <a:pt x="171371" y="42470"/>
                  </a:lnTo>
                  <a:lnTo>
                    <a:pt x="192615" y="30854"/>
                  </a:lnTo>
                  <a:lnTo>
                    <a:pt x="212253" y="30181"/>
                  </a:lnTo>
                  <a:lnTo>
                    <a:pt x="226217" y="36195"/>
                  </a:lnTo>
                  <a:lnTo>
                    <a:pt x="239733" y="29210"/>
                  </a:lnTo>
                  <a:lnTo>
                    <a:pt x="261313" y="28463"/>
                  </a:lnTo>
                  <a:lnTo>
                    <a:pt x="274604" y="14941"/>
                  </a:lnTo>
                  <a:lnTo>
                    <a:pt x="294243" y="14269"/>
                  </a:lnTo>
                  <a:lnTo>
                    <a:pt x="293869" y="3399"/>
                  </a:lnTo>
                  <a:lnTo>
                    <a:pt x="315487" y="2615"/>
                  </a:lnTo>
                  <a:lnTo>
                    <a:pt x="329525" y="10832"/>
                  </a:lnTo>
                  <a:lnTo>
                    <a:pt x="341547" y="16958"/>
                  </a:lnTo>
                  <a:lnTo>
                    <a:pt x="366823" y="9488"/>
                  </a:lnTo>
                  <a:lnTo>
                    <a:pt x="390084" y="0"/>
                  </a:lnTo>
                  <a:lnTo>
                    <a:pt x="406101" y="8143"/>
                  </a:lnTo>
                  <a:lnTo>
                    <a:pt x="435969" y="15800"/>
                  </a:lnTo>
                  <a:lnTo>
                    <a:pt x="457885" y="23719"/>
                  </a:lnTo>
                  <a:lnTo>
                    <a:pt x="462029" y="30106"/>
                  </a:lnTo>
                  <a:lnTo>
                    <a:pt x="482266" y="46803"/>
                  </a:lnTo>
                  <a:lnTo>
                    <a:pt x="492309" y="53004"/>
                  </a:lnTo>
                  <a:lnTo>
                    <a:pt x="502277" y="57001"/>
                  </a:lnTo>
                  <a:lnTo>
                    <a:pt x="498544" y="61483"/>
                  </a:lnTo>
                  <a:lnTo>
                    <a:pt x="488575" y="57486"/>
                  </a:lnTo>
                  <a:lnTo>
                    <a:pt x="480585" y="53415"/>
                  </a:lnTo>
                  <a:lnTo>
                    <a:pt x="476329" y="44861"/>
                  </a:lnTo>
                  <a:lnTo>
                    <a:pt x="468489" y="45122"/>
                  </a:lnTo>
                  <a:lnTo>
                    <a:pt x="466846" y="53900"/>
                  </a:lnTo>
                  <a:lnTo>
                    <a:pt x="466846" y="58233"/>
                  </a:lnTo>
                  <a:lnTo>
                    <a:pt x="460947" y="58420"/>
                  </a:lnTo>
                  <a:lnTo>
                    <a:pt x="461171" y="64957"/>
                  </a:lnTo>
                  <a:lnTo>
                    <a:pt x="463374" y="71419"/>
                  </a:lnTo>
                  <a:lnTo>
                    <a:pt x="471289" y="73324"/>
                  </a:lnTo>
                  <a:lnTo>
                    <a:pt x="471065" y="66787"/>
                  </a:lnTo>
                  <a:lnTo>
                    <a:pt x="468937" y="62492"/>
                  </a:lnTo>
                  <a:lnTo>
                    <a:pt x="476814" y="62230"/>
                  </a:lnTo>
                  <a:lnTo>
                    <a:pt x="482863" y="66376"/>
                  </a:lnTo>
                  <a:lnTo>
                    <a:pt x="490927" y="72614"/>
                  </a:lnTo>
                  <a:lnTo>
                    <a:pt x="496976" y="76760"/>
                  </a:lnTo>
                  <a:lnTo>
                    <a:pt x="496976" y="81093"/>
                  </a:lnTo>
                  <a:lnTo>
                    <a:pt x="486858" y="72764"/>
                  </a:lnTo>
                  <a:lnTo>
                    <a:pt x="480884" y="70784"/>
                  </a:lnTo>
                  <a:lnTo>
                    <a:pt x="477151" y="70784"/>
                  </a:lnTo>
                  <a:lnTo>
                    <a:pt x="477151" y="75117"/>
                  </a:lnTo>
                  <a:lnTo>
                    <a:pt x="483199" y="79263"/>
                  </a:lnTo>
                  <a:lnTo>
                    <a:pt x="487194" y="81317"/>
                  </a:lnTo>
                  <a:lnTo>
                    <a:pt x="493242" y="85426"/>
                  </a:lnTo>
                  <a:lnTo>
                    <a:pt x="499216" y="87406"/>
                  </a:lnTo>
                  <a:lnTo>
                    <a:pt x="505078" y="87219"/>
                  </a:lnTo>
                  <a:lnTo>
                    <a:pt x="516950" y="88975"/>
                  </a:lnTo>
                  <a:lnTo>
                    <a:pt x="526620" y="84268"/>
                  </a:lnTo>
                  <a:lnTo>
                    <a:pt x="518444" y="75864"/>
                  </a:lnTo>
                  <a:lnTo>
                    <a:pt x="514374" y="71643"/>
                  </a:lnTo>
                  <a:lnTo>
                    <a:pt x="506459" y="69738"/>
                  </a:lnTo>
                  <a:lnTo>
                    <a:pt x="506235" y="63239"/>
                  </a:lnTo>
                  <a:lnTo>
                    <a:pt x="512097" y="63014"/>
                  </a:lnTo>
                  <a:lnTo>
                    <a:pt x="522065" y="67011"/>
                  </a:lnTo>
                  <a:lnTo>
                    <a:pt x="526172" y="71232"/>
                  </a:lnTo>
                  <a:lnTo>
                    <a:pt x="532295" y="77545"/>
                  </a:lnTo>
                  <a:lnTo>
                    <a:pt x="536365" y="81766"/>
                  </a:lnTo>
                  <a:lnTo>
                    <a:pt x="548275" y="85688"/>
                  </a:lnTo>
                  <a:lnTo>
                    <a:pt x="546558" y="92299"/>
                  </a:lnTo>
                  <a:lnTo>
                    <a:pt x="547230" y="91702"/>
                  </a:lnTo>
                  <a:lnTo>
                    <a:pt x="543870" y="91403"/>
                  </a:lnTo>
                  <a:lnTo>
                    <a:pt x="540136" y="94466"/>
                  </a:lnTo>
                  <a:lnTo>
                    <a:pt x="538941" y="101264"/>
                  </a:lnTo>
                  <a:lnTo>
                    <a:pt x="530989" y="99359"/>
                  </a:lnTo>
                  <a:lnTo>
                    <a:pt x="523148" y="99620"/>
                  </a:lnTo>
                  <a:cubicBezTo>
                    <a:pt x="523148" y="99620"/>
                    <a:pt x="517174" y="97678"/>
                    <a:pt x="517249" y="99844"/>
                  </a:cubicBezTo>
                  <a:cubicBezTo>
                    <a:pt x="516943" y="102798"/>
                    <a:pt x="516393" y="105722"/>
                    <a:pt x="515606" y="108585"/>
                  </a:cubicBezTo>
                  <a:lnTo>
                    <a:pt x="505862" y="111125"/>
                  </a:lnTo>
                  <a:lnTo>
                    <a:pt x="482900" y="127374"/>
                  </a:lnTo>
                  <a:lnTo>
                    <a:pt x="471177" y="129951"/>
                  </a:lnTo>
                  <a:lnTo>
                    <a:pt x="461357" y="130287"/>
                  </a:lnTo>
                  <a:lnTo>
                    <a:pt x="451799" y="137160"/>
                  </a:lnTo>
                  <a:lnTo>
                    <a:pt x="442130" y="141867"/>
                  </a:lnTo>
                  <a:lnTo>
                    <a:pt x="436380" y="146386"/>
                  </a:lnTo>
                  <a:cubicBezTo>
                    <a:pt x="433935" y="144615"/>
                    <a:pt x="431226" y="143241"/>
                    <a:pt x="428353" y="142315"/>
                  </a:cubicBezTo>
                  <a:cubicBezTo>
                    <a:pt x="425018" y="141919"/>
                    <a:pt x="421714" y="141308"/>
                    <a:pt x="418458" y="140484"/>
                  </a:cubicBezTo>
                  <a:lnTo>
                    <a:pt x="412597" y="140709"/>
                  </a:lnTo>
                  <a:lnTo>
                    <a:pt x="406399" y="132229"/>
                  </a:lnTo>
                  <a:cubicBezTo>
                    <a:pt x="404538" y="131229"/>
                    <a:pt x="402516" y="130559"/>
                    <a:pt x="400426" y="130250"/>
                  </a:cubicBezTo>
                  <a:cubicBezTo>
                    <a:pt x="397627" y="131364"/>
                    <a:pt x="395029" y="132929"/>
                    <a:pt x="392735" y="134881"/>
                  </a:cubicBezTo>
                  <a:lnTo>
                    <a:pt x="389001" y="143697"/>
                  </a:lnTo>
                  <a:cubicBezTo>
                    <a:pt x="389001" y="143697"/>
                    <a:pt x="383176" y="146087"/>
                    <a:pt x="383251" y="148254"/>
                  </a:cubicBezTo>
                  <a:cubicBezTo>
                    <a:pt x="382936" y="151221"/>
                    <a:pt x="382374" y="154158"/>
                    <a:pt x="381571" y="157032"/>
                  </a:cubicBezTo>
                  <a:cubicBezTo>
                    <a:pt x="380685" y="159129"/>
                    <a:pt x="380107" y="161343"/>
                    <a:pt x="379854" y="163606"/>
                  </a:cubicBezTo>
                  <a:lnTo>
                    <a:pt x="380078" y="170143"/>
                  </a:lnTo>
                  <a:lnTo>
                    <a:pt x="380376" y="178809"/>
                  </a:lnTo>
                  <a:lnTo>
                    <a:pt x="380376" y="183179"/>
                  </a:lnTo>
                  <a:lnTo>
                    <a:pt x="376643" y="187661"/>
                  </a:lnTo>
                  <a:lnTo>
                    <a:pt x="364957" y="190239"/>
                  </a:lnTo>
                  <a:lnTo>
                    <a:pt x="359132" y="192629"/>
                  </a:lnTo>
                  <a:lnTo>
                    <a:pt x="353308" y="194982"/>
                  </a:lnTo>
                  <a:lnTo>
                    <a:pt x="345617" y="199614"/>
                  </a:lnTo>
                  <a:lnTo>
                    <a:pt x="341883" y="204097"/>
                  </a:lnTo>
                  <a:cubicBezTo>
                    <a:pt x="341883" y="204097"/>
                    <a:pt x="338150" y="206412"/>
                    <a:pt x="338150" y="208579"/>
                  </a:cubicBezTo>
                  <a:cubicBezTo>
                    <a:pt x="338150" y="210745"/>
                    <a:pt x="334416" y="210895"/>
                    <a:pt x="334416" y="213061"/>
                  </a:cubicBezTo>
                  <a:cubicBezTo>
                    <a:pt x="334416" y="215228"/>
                    <a:pt x="330682" y="219710"/>
                    <a:pt x="330682" y="219710"/>
                  </a:cubicBezTo>
                  <a:lnTo>
                    <a:pt x="330981" y="228413"/>
                  </a:lnTo>
                  <a:lnTo>
                    <a:pt x="330981" y="230580"/>
                  </a:lnTo>
                  <a:lnTo>
                    <a:pt x="327248" y="232896"/>
                  </a:lnTo>
                  <a:lnTo>
                    <a:pt x="319258" y="228824"/>
                  </a:lnTo>
                  <a:cubicBezTo>
                    <a:pt x="318166" y="228867"/>
                    <a:pt x="317246" y="228017"/>
                    <a:pt x="317202" y="226924"/>
                  </a:cubicBezTo>
                  <a:cubicBezTo>
                    <a:pt x="317200" y="226860"/>
                    <a:pt x="317200" y="226796"/>
                    <a:pt x="317204" y="226732"/>
                  </a:cubicBezTo>
                  <a:cubicBezTo>
                    <a:pt x="317204" y="224566"/>
                    <a:pt x="313060" y="220345"/>
                    <a:pt x="313060" y="220345"/>
                  </a:cubicBezTo>
                  <a:lnTo>
                    <a:pt x="311007" y="218253"/>
                  </a:lnTo>
                  <a:lnTo>
                    <a:pt x="308990" y="216124"/>
                  </a:lnTo>
                  <a:cubicBezTo>
                    <a:pt x="307157" y="214493"/>
                    <a:pt x="305124" y="213100"/>
                    <a:pt x="302942" y="211978"/>
                  </a:cubicBezTo>
                  <a:lnTo>
                    <a:pt x="294989" y="210073"/>
                  </a:lnTo>
                  <a:cubicBezTo>
                    <a:pt x="292837" y="210151"/>
                    <a:pt x="290783" y="210999"/>
                    <a:pt x="289202" y="212464"/>
                  </a:cubicBezTo>
                  <a:lnTo>
                    <a:pt x="285469" y="216946"/>
                  </a:lnTo>
                  <a:cubicBezTo>
                    <a:pt x="284416" y="218189"/>
                    <a:pt x="283777" y="219730"/>
                    <a:pt x="283639" y="221354"/>
                  </a:cubicBezTo>
                  <a:cubicBezTo>
                    <a:pt x="283510" y="222990"/>
                    <a:pt x="282870" y="224545"/>
                    <a:pt x="281810" y="225799"/>
                  </a:cubicBezTo>
                  <a:lnTo>
                    <a:pt x="278076" y="232447"/>
                  </a:lnTo>
                  <a:lnTo>
                    <a:pt x="270609" y="239246"/>
                  </a:lnTo>
                  <a:lnTo>
                    <a:pt x="256646" y="233194"/>
                  </a:lnTo>
                  <a:lnTo>
                    <a:pt x="244773" y="231439"/>
                  </a:lnTo>
                  <a:lnTo>
                    <a:pt x="239210" y="240329"/>
                  </a:lnTo>
                  <a:lnTo>
                    <a:pt x="237604" y="251273"/>
                  </a:lnTo>
                  <a:lnTo>
                    <a:pt x="239807" y="257735"/>
                  </a:lnTo>
                  <a:lnTo>
                    <a:pt x="242159" y="268530"/>
                  </a:lnTo>
                  <a:lnTo>
                    <a:pt x="244400" y="277159"/>
                  </a:lnTo>
                  <a:lnTo>
                    <a:pt x="242757" y="285899"/>
                  </a:lnTo>
                  <a:lnTo>
                    <a:pt x="232938" y="286236"/>
                  </a:lnTo>
                  <a:lnTo>
                    <a:pt x="225097" y="286534"/>
                  </a:lnTo>
                  <a:cubicBezTo>
                    <a:pt x="225097" y="286534"/>
                    <a:pt x="223044" y="284405"/>
                    <a:pt x="223118" y="286534"/>
                  </a:cubicBezTo>
                  <a:lnTo>
                    <a:pt x="223492" y="297404"/>
                  </a:lnTo>
                  <a:lnTo>
                    <a:pt x="223716" y="303941"/>
                  </a:lnTo>
                  <a:lnTo>
                    <a:pt x="218153" y="312831"/>
                  </a:lnTo>
                  <a:lnTo>
                    <a:pt x="212328" y="315222"/>
                  </a:lnTo>
                  <a:lnTo>
                    <a:pt x="200605" y="317799"/>
                  </a:lnTo>
                  <a:lnTo>
                    <a:pt x="192764" y="318060"/>
                  </a:lnTo>
                  <a:lnTo>
                    <a:pt x="184998" y="320526"/>
                  </a:lnTo>
                  <a:lnTo>
                    <a:pt x="178950" y="316379"/>
                  </a:lnTo>
                  <a:lnTo>
                    <a:pt x="176822" y="312121"/>
                  </a:lnTo>
                  <a:lnTo>
                    <a:pt x="186567" y="309581"/>
                  </a:lnTo>
                  <a:lnTo>
                    <a:pt x="192466" y="309581"/>
                  </a:lnTo>
                  <a:cubicBezTo>
                    <a:pt x="194258" y="308460"/>
                    <a:pt x="196227" y="307652"/>
                    <a:pt x="198290" y="307191"/>
                  </a:cubicBezTo>
                  <a:cubicBezTo>
                    <a:pt x="200231" y="307191"/>
                    <a:pt x="200007" y="300617"/>
                    <a:pt x="200007" y="300617"/>
                  </a:cubicBezTo>
                  <a:cubicBezTo>
                    <a:pt x="200007" y="300617"/>
                    <a:pt x="200007" y="298413"/>
                    <a:pt x="197954" y="298487"/>
                  </a:cubicBezTo>
                  <a:cubicBezTo>
                    <a:pt x="195901" y="298562"/>
                    <a:pt x="192167" y="302932"/>
                    <a:pt x="192167" y="302932"/>
                  </a:cubicBezTo>
                  <a:lnTo>
                    <a:pt x="182348" y="303269"/>
                  </a:lnTo>
                  <a:lnTo>
                    <a:pt x="176449" y="303493"/>
                  </a:lnTo>
                  <a:lnTo>
                    <a:pt x="176001" y="290457"/>
                  </a:lnTo>
                  <a:lnTo>
                    <a:pt x="176001" y="286086"/>
                  </a:lnTo>
                  <a:lnTo>
                    <a:pt x="172267" y="288402"/>
                  </a:lnTo>
                  <a:lnTo>
                    <a:pt x="166293" y="286460"/>
                  </a:lnTo>
                  <a:lnTo>
                    <a:pt x="160245" y="282314"/>
                  </a:lnTo>
                  <a:lnTo>
                    <a:pt x="165920" y="275590"/>
                  </a:lnTo>
                  <a:cubicBezTo>
                    <a:pt x="165733" y="273954"/>
                    <a:pt x="164980" y="272434"/>
                    <a:pt x="163792" y="271294"/>
                  </a:cubicBezTo>
                  <a:cubicBezTo>
                    <a:pt x="161738" y="269203"/>
                    <a:pt x="157893" y="271519"/>
                    <a:pt x="157893" y="271519"/>
                  </a:cubicBezTo>
                  <a:lnTo>
                    <a:pt x="154159" y="276001"/>
                  </a:lnTo>
                  <a:lnTo>
                    <a:pt x="152404" y="281865"/>
                  </a:lnTo>
                  <a:lnTo>
                    <a:pt x="148111" y="280521"/>
                  </a:lnTo>
                  <a:lnTo>
                    <a:pt x="149791" y="271743"/>
                  </a:lnTo>
                  <a:lnTo>
                    <a:pt x="150612" y="239059"/>
                  </a:lnTo>
                  <a:lnTo>
                    <a:pt x="150426" y="233643"/>
                  </a:lnTo>
                  <a:lnTo>
                    <a:pt x="150426" y="230393"/>
                  </a:lnTo>
                  <a:lnTo>
                    <a:pt x="132094" y="230654"/>
                  </a:lnTo>
                  <a:lnTo>
                    <a:pt x="128808" y="231140"/>
                  </a:lnTo>
                  <a:lnTo>
                    <a:pt x="122946" y="235697"/>
                  </a:lnTo>
                  <a:close/>
                </a:path>
              </a:pathLst>
            </a:custGeom>
            <a:solidFill>
              <a:srgbClr val="E61851"/>
            </a:solidFill>
            <a:ln w="7457" cap="rnd">
              <a:solidFill>
                <a:srgbClr val="FFFFFF"/>
              </a:solidFill>
              <a:prstDash val="solid"/>
              <a:round/>
            </a:ln>
          </p:spPr>
          <p:txBody>
            <a:bodyPr rtlCol="0" anchor="ctr"/>
            <a:lstStyle/>
            <a:p>
              <a:endParaRPr lang="it-CO"/>
            </a:p>
          </p:txBody>
        </p:sp>
        <p:sp>
          <p:nvSpPr>
            <p:cNvPr id="114" name="Figura a mano libera 113">
              <a:extLst>
                <a:ext uri="{FF2B5EF4-FFF2-40B4-BE49-F238E27FC236}">
                  <a16:creationId xmlns:a16="http://schemas.microsoft.com/office/drawing/2014/main" id="{7BC6C56B-3CF8-FC8B-ABB9-5EF156A903CB}"/>
                </a:ext>
              </a:extLst>
            </p:cNvPr>
            <p:cNvSpPr/>
            <p:nvPr/>
          </p:nvSpPr>
          <p:spPr>
            <a:xfrm>
              <a:off x="6213610" y="1284266"/>
              <a:ext cx="377850" cy="383250"/>
            </a:xfrm>
            <a:custGeom>
              <a:avLst/>
              <a:gdLst>
                <a:gd name="connsiteX0" fmla="*/ 59252 w 399753"/>
                <a:gd name="connsiteY0" fmla="*/ 220457 h 405466"/>
                <a:gd name="connsiteX1" fmla="*/ 35544 w 399753"/>
                <a:gd name="connsiteY1" fmla="*/ 222549 h 405466"/>
                <a:gd name="connsiteX2" fmla="*/ 7915 w 399753"/>
                <a:gd name="connsiteY2" fmla="*/ 224977 h 405466"/>
                <a:gd name="connsiteX3" fmla="*/ 0 w 399753"/>
                <a:gd name="connsiteY3" fmla="*/ 225649 h 405466"/>
                <a:gd name="connsiteX4" fmla="*/ 896 w 399753"/>
                <a:gd name="connsiteY4" fmla="*/ 235884 h 405466"/>
                <a:gd name="connsiteX5" fmla="*/ 13628 w 399753"/>
                <a:gd name="connsiteY5" fmla="*/ 245110 h 405466"/>
                <a:gd name="connsiteX6" fmla="*/ 21095 w 399753"/>
                <a:gd name="connsiteY6" fmla="*/ 238274 h 405466"/>
                <a:gd name="connsiteX7" fmla="*/ 23596 w 399753"/>
                <a:gd name="connsiteY7" fmla="*/ 244251 h 405466"/>
                <a:gd name="connsiteX8" fmla="*/ 64367 w 399753"/>
                <a:gd name="connsiteY8" fmla="*/ 277869 h 405466"/>
                <a:gd name="connsiteX9" fmla="*/ 93078 w 399753"/>
                <a:gd name="connsiteY9" fmla="*/ 287730 h 405466"/>
                <a:gd name="connsiteX10" fmla="*/ 93974 w 399753"/>
                <a:gd name="connsiteY10" fmla="*/ 297964 h 405466"/>
                <a:gd name="connsiteX11" fmla="*/ 107975 w 399753"/>
                <a:gd name="connsiteY11" fmla="*/ 321497 h 405466"/>
                <a:gd name="connsiteX12" fmla="*/ 134110 w 399753"/>
                <a:gd name="connsiteY12" fmla="*/ 346075 h 405466"/>
                <a:gd name="connsiteX13" fmla="*/ 163568 w 399753"/>
                <a:gd name="connsiteY13" fmla="*/ 364117 h 405466"/>
                <a:gd name="connsiteX14" fmla="*/ 185111 w 399753"/>
                <a:gd name="connsiteY14" fmla="*/ 382793 h 405466"/>
                <a:gd name="connsiteX15" fmla="*/ 196050 w 399753"/>
                <a:gd name="connsiteY15" fmla="*/ 394223 h 405466"/>
                <a:gd name="connsiteX16" fmla="*/ 202360 w 399753"/>
                <a:gd name="connsiteY16" fmla="*/ 375098 h 405466"/>
                <a:gd name="connsiteX17" fmla="*/ 208109 w 399753"/>
                <a:gd name="connsiteY17" fmla="*/ 372521 h 405466"/>
                <a:gd name="connsiteX18" fmla="*/ 186567 w 399753"/>
                <a:gd name="connsiteY18" fmla="*/ 353844 h 405466"/>
                <a:gd name="connsiteX19" fmla="*/ 177233 w 399753"/>
                <a:gd name="connsiteY19" fmla="*/ 338156 h 405466"/>
                <a:gd name="connsiteX20" fmla="*/ 168421 w 399753"/>
                <a:gd name="connsiteY20" fmla="*/ 328594 h 405466"/>
                <a:gd name="connsiteX21" fmla="*/ 167003 w 399753"/>
                <a:gd name="connsiteY21" fmla="*/ 312233 h 405466"/>
                <a:gd name="connsiteX22" fmla="*/ 171670 w 399753"/>
                <a:gd name="connsiteY22" fmla="*/ 297292 h 405466"/>
                <a:gd name="connsiteX23" fmla="*/ 183169 w 399753"/>
                <a:gd name="connsiteY23" fmla="*/ 292175 h 405466"/>
                <a:gd name="connsiteX24" fmla="*/ 193026 w 399753"/>
                <a:gd name="connsiteY24" fmla="*/ 291278 h 405466"/>
                <a:gd name="connsiteX25" fmla="*/ 207960 w 399753"/>
                <a:gd name="connsiteY25" fmla="*/ 300318 h 405466"/>
                <a:gd name="connsiteX26" fmla="*/ 208483 w 399753"/>
                <a:gd name="connsiteY26" fmla="*/ 306481 h 405466"/>
                <a:gd name="connsiteX27" fmla="*/ 216585 w 399753"/>
                <a:gd name="connsiteY27" fmla="*/ 307826 h 405466"/>
                <a:gd name="connsiteX28" fmla="*/ 235252 w 399753"/>
                <a:gd name="connsiteY28" fmla="*/ 318546 h 405466"/>
                <a:gd name="connsiteX29" fmla="*/ 252501 w 399753"/>
                <a:gd name="connsiteY29" fmla="*/ 333487 h 405466"/>
                <a:gd name="connsiteX30" fmla="*/ 265793 w 399753"/>
                <a:gd name="connsiteY30" fmla="*/ 348839 h 405466"/>
                <a:gd name="connsiteX31" fmla="*/ 279421 w 399753"/>
                <a:gd name="connsiteY31" fmla="*/ 368300 h 405466"/>
                <a:gd name="connsiteX32" fmla="*/ 280317 w 399753"/>
                <a:gd name="connsiteY32" fmla="*/ 378535 h 405466"/>
                <a:gd name="connsiteX33" fmla="*/ 254592 w 399753"/>
                <a:gd name="connsiteY33" fmla="*/ 382868 h 405466"/>
                <a:gd name="connsiteX34" fmla="*/ 236298 w 399753"/>
                <a:gd name="connsiteY34" fmla="*/ 378273 h 405466"/>
                <a:gd name="connsiteX35" fmla="*/ 222297 w 399753"/>
                <a:gd name="connsiteY35" fmla="*/ 377414 h 405466"/>
                <a:gd name="connsiteX36" fmla="*/ 249216 w 399753"/>
                <a:gd name="connsiteY36" fmla="*/ 389516 h 405466"/>
                <a:gd name="connsiteX37" fmla="*/ 280839 w 399753"/>
                <a:gd name="connsiteY37" fmla="*/ 386752 h 405466"/>
                <a:gd name="connsiteX38" fmla="*/ 298611 w 399753"/>
                <a:gd name="connsiteY38" fmla="*/ 385184 h 405466"/>
                <a:gd name="connsiteX39" fmla="*/ 322842 w 399753"/>
                <a:gd name="connsiteY39" fmla="*/ 389255 h 405466"/>
                <a:gd name="connsiteX40" fmla="*/ 331803 w 399753"/>
                <a:gd name="connsiteY40" fmla="*/ 400872 h 405466"/>
                <a:gd name="connsiteX41" fmla="*/ 350134 w 399753"/>
                <a:gd name="connsiteY41" fmla="*/ 405466 h 405466"/>
                <a:gd name="connsiteX42" fmla="*/ 367906 w 399753"/>
                <a:gd name="connsiteY42" fmla="*/ 403897 h 405466"/>
                <a:gd name="connsiteX43" fmla="*/ 377800 w 399753"/>
                <a:gd name="connsiteY43" fmla="*/ 403038 h 405466"/>
                <a:gd name="connsiteX44" fmla="*/ 376531 w 399753"/>
                <a:gd name="connsiteY44" fmla="*/ 388695 h 405466"/>
                <a:gd name="connsiteX45" fmla="*/ 365031 w 399753"/>
                <a:gd name="connsiteY45" fmla="*/ 371139 h 405466"/>
                <a:gd name="connsiteX46" fmla="*/ 355697 w 399753"/>
                <a:gd name="connsiteY46" fmla="*/ 355451 h 405466"/>
                <a:gd name="connsiteX47" fmla="*/ 369736 w 399753"/>
                <a:gd name="connsiteY47" fmla="*/ 310851 h 405466"/>
                <a:gd name="connsiteX48" fmla="*/ 368653 w 399753"/>
                <a:gd name="connsiteY48" fmla="*/ 298562 h 405466"/>
                <a:gd name="connsiteX49" fmla="*/ 361186 w 399753"/>
                <a:gd name="connsiteY49" fmla="*/ 305398 h 405466"/>
                <a:gd name="connsiteX50" fmla="*/ 359020 w 399753"/>
                <a:gd name="connsiteY50" fmla="*/ 280819 h 405466"/>
                <a:gd name="connsiteX51" fmla="*/ 367122 w 399753"/>
                <a:gd name="connsiteY51" fmla="*/ 282201 h 405466"/>
                <a:gd name="connsiteX52" fmla="*/ 372872 w 399753"/>
                <a:gd name="connsiteY52" fmla="*/ 256914 h 405466"/>
                <a:gd name="connsiteX53" fmla="*/ 366226 w 399753"/>
                <a:gd name="connsiteY53" fmla="*/ 249256 h 405466"/>
                <a:gd name="connsiteX54" fmla="*/ 376083 w 399753"/>
                <a:gd name="connsiteY54" fmla="*/ 225687 h 405466"/>
                <a:gd name="connsiteX55" fmla="*/ 373768 w 399753"/>
                <a:gd name="connsiteY55" fmla="*/ 199054 h 405466"/>
                <a:gd name="connsiteX56" fmla="*/ 369064 w 399753"/>
                <a:gd name="connsiteY56" fmla="*/ 143809 h 405466"/>
                <a:gd name="connsiteX57" fmla="*/ 361148 w 399753"/>
                <a:gd name="connsiteY57" fmla="*/ 144519 h 405466"/>
                <a:gd name="connsiteX58" fmla="*/ 367794 w 399753"/>
                <a:gd name="connsiteY58" fmla="*/ 129577 h 405466"/>
                <a:gd name="connsiteX59" fmla="*/ 375709 w 399753"/>
                <a:gd name="connsiteY59" fmla="*/ 128905 h 405466"/>
                <a:gd name="connsiteX60" fmla="*/ 379443 w 399753"/>
                <a:gd name="connsiteY60" fmla="*/ 103804 h 405466"/>
                <a:gd name="connsiteX61" fmla="*/ 378360 w 399753"/>
                <a:gd name="connsiteY61" fmla="*/ 91515 h 405466"/>
                <a:gd name="connsiteX62" fmla="*/ 399754 w 399753"/>
                <a:gd name="connsiteY62" fmla="*/ 62828 h 405466"/>
                <a:gd name="connsiteX63" fmla="*/ 392286 w 399753"/>
                <a:gd name="connsiteY63" fmla="*/ 44898 h 405466"/>
                <a:gd name="connsiteX64" fmla="*/ 386723 w 399753"/>
                <a:gd name="connsiteY64" fmla="*/ 26819 h 405466"/>
                <a:gd name="connsiteX65" fmla="*/ 383662 w 399753"/>
                <a:gd name="connsiteY65" fmla="*/ 14680 h 405466"/>
                <a:gd name="connsiteX66" fmla="*/ 386350 w 399753"/>
                <a:gd name="connsiteY66" fmla="*/ 0 h 405466"/>
                <a:gd name="connsiteX67" fmla="*/ 364733 w 399753"/>
                <a:gd name="connsiteY67" fmla="*/ 1868 h 405466"/>
                <a:gd name="connsiteX68" fmla="*/ 344982 w 399753"/>
                <a:gd name="connsiteY68" fmla="*/ 3586 h 405466"/>
                <a:gd name="connsiteX69" fmla="*/ 330048 w 399753"/>
                <a:gd name="connsiteY69" fmla="*/ 13186 h 405466"/>
                <a:gd name="connsiteX70" fmla="*/ 316943 w 399753"/>
                <a:gd name="connsiteY70" fmla="*/ 22561 h 405466"/>
                <a:gd name="connsiteX71" fmla="*/ 303166 w 399753"/>
                <a:gd name="connsiteY71" fmla="*/ 28015 h 405466"/>
                <a:gd name="connsiteX72" fmla="*/ 291667 w 399753"/>
                <a:gd name="connsiteY72" fmla="*/ 33132 h 405466"/>
                <a:gd name="connsiteX73" fmla="*/ 280466 w 399753"/>
                <a:gd name="connsiteY73" fmla="*/ 42358 h 405466"/>
                <a:gd name="connsiteX74" fmla="*/ 272999 w 399753"/>
                <a:gd name="connsiteY74" fmla="*/ 47139 h 405466"/>
                <a:gd name="connsiteX75" fmla="*/ 244250 w 399753"/>
                <a:gd name="connsiteY75" fmla="*/ 37278 h 405466"/>
                <a:gd name="connsiteX76" fmla="*/ 234580 w 399753"/>
                <a:gd name="connsiteY76" fmla="*/ 40192 h 405466"/>
                <a:gd name="connsiteX77" fmla="*/ 225582 w 399753"/>
                <a:gd name="connsiteY77" fmla="*/ 51398 h 405466"/>
                <a:gd name="connsiteX78" fmla="*/ 220393 w 399753"/>
                <a:gd name="connsiteY78" fmla="*/ 60138 h 405466"/>
                <a:gd name="connsiteX79" fmla="*/ 217331 w 399753"/>
                <a:gd name="connsiteY79" fmla="*/ 70709 h 405466"/>
                <a:gd name="connsiteX80" fmla="*/ 218227 w 399753"/>
                <a:gd name="connsiteY80" fmla="*/ 80944 h 405466"/>
                <a:gd name="connsiteX81" fmla="*/ 207027 w 399753"/>
                <a:gd name="connsiteY81" fmla="*/ 88153 h 405466"/>
                <a:gd name="connsiteX82" fmla="*/ 195527 w 399753"/>
                <a:gd name="connsiteY82" fmla="*/ 93270 h 405466"/>
                <a:gd name="connsiteX83" fmla="*/ 186343 w 399753"/>
                <a:gd name="connsiteY83" fmla="*/ 102310 h 405466"/>
                <a:gd name="connsiteX84" fmla="*/ 176673 w 399753"/>
                <a:gd name="connsiteY84" fmla="*/ 105223 h 405466"/>
                <a:gd name="connsiteX85" fmla="*/ 173238 w 399753"/>
                <a:gd name="connsiteY85" fmla="*/ 111723 h 405466"/>
                <a:gd name="connsiteX86" fmla="*/ 170923 w 399753"/>
                <a:gd name="connsiteY86" fmla="*/ 130399 h 405466"/>
                <a:gd name="connsiteX87" fmla="*/ 153860 w 399753"/>
                <a:gd name="connsiteY87" fmla="*/ 117438 h 405466"/>
                <a:gd name="connsiteX88" fmla="*/ 145609 w 399753"/>
                <a:gd name="connsiteY88" fmla="*/ 114039 h 405466"/>
                <a:gd name="connsiteX89" fmla="*/ 138142 w 399753"/>
                <a:gd name="connsiteY89" fmla="*/ 118820 h 405466"/>
                <a:gd name="connsiteX90" fmla="*/ 126941 w 399753"/>
                <a:gd name="connsiteY90" fmla="*/ 128046 h 405466"/>
                <a:gd name="connsiteX91" fmla="*/ 119474 w 399753"/>
                <a:gd name="connsiteY91" fmla="*/ 132864 h 405466"/>
                <a:gd name="connsiteX92" fmla="*/ 116077 w 399753"/>
                <a:gd name="connsiteY92" fmla="*/ 139326 h 405466"/>
                <a:gd name="connsiteX93" fmla="*/ 100097 w 399753"/>
                <a:gd name="connsiteY93" fmla="*/ 138654 h 405466"/>
                <a:gd name="connsiteX94" fmla="*/ 90016 w 399753"/>
                <a:gd name="connsiteY94" fmla="*/ 137496 h 405466"/>
                <a:gd name="connsiteX95" fmla="*/ 82549 w 399753"/>
                <a:gd name="connsiteY95" fmla="*/ 144332 h 405466"/>
                <a:gd name="connsiteX96" fmla="*/ 82027 w 399753"/>
                <a:gd name="connsiteY96" fmla="*/ 160879 h 405466"/>
                <a:gd name="connsiteX97" fmla="*/ 83445 w 399753"/>
                <a:gd name="connsiteY97" fmla="*/ 177277 h 405466"/>
                <a:gd name="connsiteX98" fmla="*/ 83968 w 399753"/>
                <a:gd name="connsiteY98" fmla="*/ 183403 h 405466"/>
                <a:gd name="connsiteX99" fmla="*/ 74111 w 399753"/>
                <a:gd name="connsiteY99" fmla="*/ 184262 h 405466"/>
                <a:gd name="connsiteX100" fmla="*/ 66644 w 399753"/>
                <a:gd name="connsiteY100" fmla="*/ 191098 h 405466"/>
                <a:gd name="connsiteX101" fmla="*/ 69332 w 399753"/>
                <a:gd name="connsiteY101" fmla="*/ 199129 h 405466"/>
                <a:gd name="connsiteX102" fmla="*/ 65002 w 399753"/>
                <a:gd name="connsiteY102" fmla="*/ 218104 h 4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99753" h="405466">
                  <a:moveTo>
                    <a:pt x="59252" y="220457"/>
                  </a:moveTo>
                  <a:cubicBezTo>
                    <a:pt x="59252" y="220457"/>
                    <a:pt x="39315" y="220158"/>
                    <a:pt x="35544" y="222549"/>
                  </a:cubicBezTo>
                  <a:cubicBezTo>
                    <a:pt x="31773" y="224939"/>
                    <a:pt x="7915" y="224977"/>
                    <a:pt x="7915" y="224977"/>
                  </a:cubicBezTo>
                  <a:lnTo>
                    <a:pt x="0" y="225649"/>
                  </a:lnTo>
                  <a:lnTo>
                    <a:pt x="896" y="235884"/>
                  </a:lnTo>
                  <a:lnTo>
                    <a:pt x="13628" y="245110"/>
                  </a:lnTo>
                  <a:lnTo>
                    <a:pt x="21095" y="238274"/>
                  </a:lnTo>
                  <a:lnTo>
                    <a:pt x="23596" y="244251"/>
                  </a:lnTo>
                  <a:lnTo>
                    <a:pt x="64367" y="277869"/>
                  </a:lnTo>
                  <a:lnTo>
                    <a:pt x="93078" y="287730"/>
                  </a:lnTo>
                  <a:lnTo>
                    <a:pt x="93974" y="297964"/>
                  </a:lnTo>
                  <a:lnTo>
                    <a:pt x="107975" y="321497"/>
                  </a:lnTo>
                  <a:lnTo>
                    <a:pt x="134110" y="346075"/>
                  </a:lnTo>
                  <a:lnTo>
                    <a:pt x="163568" y="364117"/>
                  </a:lnTo>
                  <a:lnTo>
                    <a:pt x="185111" y="382793"/>
                  </a:lnTo>
                  <a:lnTo>
                    <a:pt x="196050" y="394223"/>
                  </a:lnTo>
                  <a:lnTo>
                    <a:pt x="202360" y="375098"/>
                  </a:lnTo>
                  <a:lnTo>
                    <a:pt x="208109" y="372521"/>
                  </a:lnTo>
                  <a:lnTo>
                    <a:pt x="186567" y="353844"/>
                  </a:lnTo>
                  <a:lnTo>
                    <a:pt x="177233" y="338156"/>
                  </a:lnTo>
                  <a:lnTo>
                    <a:pt x="168421" y="328594"/>
                  </a:lnTo>
                  <a:lnTo>
                    <a:pt x="167003" y="312233"/>
                  </a:lnTo>
                  <a:lnTo>
                    <a:pt x="171670" y="297292"/>
                  </a:lnTo>
                  <a:lnTo>
                    <a:pt x="183169" y="292175"/>
                  </a:lnTo>
                  <a:lnTo>
                    <a:pt x="193026" y="291278"/>
                  </a:lnTo>
                  <a:lnTo>
                    <a:pt x="207960" y="300318"/>
                  </a:lnTo>
                  <a:lnTo>
                    <a:pt x="208483" y="306481"/>
                  </a:lnTo>
                  <a:lnTo>
                    <a:pt x="216585" y="307826"/>
                  </a:lnTo>
                  <a:lnTo>
                    <a:pt x="235252" y="318546"/>
                  </a:lnTo>
                  <a:lnTo>
                    <a:pt x="252501" y="333487"/>
                  </a:lnTo>
                  <a:lnTo>
                    <a:pt x="265793" y="348839"/>
                  </a:lnTo>
                  <a:lnTo>
                    <a:pt x="279421" y="368300"/>
                  </a:lnTo>
                  <a:lnTo>
                    <a:pt x="280317" y="378535"/>
                  </a:lnTo>
                  <a:lnTo>
                    <a:pt x="254592" y="382868"/>
                  </a:lnTo>
                  <a:lnTo>
                    <a:pt x="236298" y="378273"/>
                  </a:lnTo>
                  <a:lnTo>
                    <a:pt x="222297" y="377414"/>
                  </a:lnTo>
                  <a:lnTo>
                    <a:pt x="249216" y="389516"/>
                  </a:lnTo>
                  <a:lnTo>
                    <a:pt x="280839" y="386752"/>
                  </a:lnTo>
                  <a:lnTo>
                    <a:pt x="298611" y="385184"/>
                  </a:lnTo>
                  <a:lnTo>
                    <a:pt x="322842" y="389255"/>
                  </a:lnTo>
                  <a:lnTo>
                    <a:pt x="331803" y="400872"/>
                  </a:lnTo>
                  <a:lnTo>
                    <a:pt x="350134" y="405466"/>
                  </a:lnTo>
                  <a:lnTo>
                    <a:pt x="367906" y="403897"/>
                  </a:lnTo>
                  <a:lnTo>
                    <a:pt x="377800" y="403038"/>
                  </a:lnTo>
                  <a:lnTo>
                    <a:pt x="376531" y="388695"/>
                  </a:lnTo>
                  <a:lnTo>
                    <a:pt x="365031" y="371139"/>
                  </a:lnTo>
                  <a:lnTo>
                    <a:pt x="355697" y="355451"/>
                  </a:lnTo>
                  <a:lnTo>
                    <a:pt x="369736" y="310851"/>
                  </a:lnTo>
                  <a:lnTo>
                    <a:pt x="368653" y="298562"/>
                  </a:lnTo>
                  <a:lnTo>
                    <a:pt x="361186" y="305398"/>
                  </a:lnTo>
                  <a:lnTo>
                    <a:pt x="359020" y="280819"/>
                  </a:lnTo>
                  <a:lnTo>
                    <a:pt x="367122" y="282201"/>
                  </a:lnTo>
                  <a:lnTo>
                    <a:pt x="372872" y="256914"/>
                  </a:lnTo>
                  <a:lnTo>
                    <a:pt x="366226" y="249256"/>
                  </a:lnTo>
                  <a:lnTo>
                    <a:pt x="376083" y="225687"/>
                  </a:lnTo>
                  <a:lnTo>
                    <a:pt x="373768" y="199054"/>
                  </a:lnTo>
                  <a:lnTo>
                    <a:pt x="369064" y="143809"/>
                  </a:lnTo>
                  <a:lnTo>
                    <a:pt x="361148" y="144519"/>
                  </a:lnTo>
                  <a:lnTo>
                    <a:pt x="367794" y="129577"/>
                  </a:lnTo>
                  <a:lnTo>
                    <a:pt x="375709" y="128905"/>
                  </a:lnTo>
                  <a:lnTo>
                    <a:pt x="379443" y="103804"/>
                  </a:lnTo>
                  <a:lnTo>
                    <a:pt x="378360" y="91515"/>
                  </a:lnTo>
                  <a:lnTo>
                    <a:pt x="399754" y="62828"/>
                  </a:lnTo>
                  <a:lnTo>
                    <a:pt x="392286" y="44898"/>
                  </a:lnTo>
                  <a:lnTo>
                    <a:pt x="386723" y="26819"/>
                  </a:lnTo>
                  <a:lnTo>
                    <a:pt x="383662" y="14680"/>
                  </a:lnTo>
                  <a:lnTo>
                    <a:pt x="386350" y="0"/>
                  </a:lnTo>
                  <a:lnTo>
                    <a:pt x="364733" y="1868"/>
                  </a:lnTo>
                  <a:lnTo>
                    <a:pt x="344982" y="3586"/>
                  </a:lnTo>
                  <a:lnTo>
                    <a:pt x="330048" y="13186"/>
                  </a:lnTo>
                  <a:lnTo>
                    <a:pt x="316943" y="22561"/>
                  </a:lnTo>
                  <a:lnTo>
                    <a:pt x="303166" y="28015"/>
                  </a:lnTo>
                  <a:lnTo>
                    <a:pt x="291667" y="33132"/>
                  </a:lnTo>
                  <a:lnTo>
                    <a:pt x="280466" y="42358"/>
                  </a:lnTo>
                  <a:lnTo>
                    <a:pt x="272999" y="47139"/>
                  </a:lnTo>
                  <a:lnTo>
                    <a:pt x="244250" y="37278"/>
                  </a:lnTo>
                  <a:lnTo>
                    <a:pt x="234580" y="40192"/>
                  </a:lnTo>
                  <a:lnTo>
                    <a:pt x="225582" y="51398"/>
                  </a:lnTo>
                  <a:lnTo>
                    <a:pt x="220393" y="60138"/>
                  </a:lnTo>
                  <a:lnTo>
                    <a:pt x="217331" y="70709"/>
                  </a:lnTo>
                  <a:lnTo>
                    <a:pt x="218227" y="80944"/>
                  </a:lnTo>
                  <a:lnTo>
                    <a:pt x="207027" y="88153"/>
                  </a:lnTo>
                  <a:lnTo>
                    <a:pt x="195527" y="93270"/>
                  </a:lnTo>
                  <a:lnTo>
                    <a:pt x="186343" y="102310"/>
                  </a:lnTo>
                  <a:lnTo>
                    <a:pt x="176673" y="105223"/>
                  </a:lnTo>
                  <a:lnTo>
                    <a:pt x="173238" y="111723"/>
                  </a:lnTo>
                  <a:lnTo>
                    <a:pt x="170923" y="130399"/>
                  </a:lnTo>
                  <a:lnTo>
                    <a:pt x="153860" y="117438"/>
                  </a:lnTo>
                  <a:lnTo>
                    <a:pt x="145609" y="114039"/>
                  </a:lnTo>
                  <a:lnTo>
                    <a:pt x="138142" y="118820"/>
                  </a:lnTo>
                  <a:lnTo>
                    <a:pt x="126941" y="128046"/>
                  </a:lnTo>
                  <a:lnTo>
                    <a:pt x="119474" y="132864"/>
                  </a:lnTo>
                  <a:lnTo>
                    <a:pt x="116077" y="139326"/>
                  </a:lnTo>
                  <a:lnTo>
                    <a:pt x="100097" y="138654"/>
                  </a:lnTo>
                  <a:lnTo>
                    <a:pt x="90016" y="137496"/>
                  </a:lnTo>
                  <a:lnTo>
                    <a:pt x="82549" y="144332"/>
                  </a:lnTo>
                  <a:lnTo>
                    <a:pt x="82027" y="160879"/>
                  </a:lnTo>
                  <a:lnTo>
                    <a:pt x="83445" y="177277"/>
                  </a:lnTo>
                  <a:lnTo>
                    <a:pt x="83968" y="183403"/>
                  </a:lnTo>
                  <a:lnTo>
                    <a:pt x="74111" y="184262"/>
                  </a:lnTo>
                  <a:lnTo>
                    <a:pt x="66644" y="191098"/>
                  </a:lnTo>
                  <a:lnTo>
                    <a:pt x="69332" y="199129"/>
                  </a:lnTo>
                  <a:lnTo>
                    <a:pt x="65002" y="218104"/>
                  </a:lnTo>
                  <a:close/>
                </a:path>
              </a:pathLst>
            </a:custGeom>
            <a:solidFill>
              <a:srgbClr val="CCCCCC"/>
            </a:solidFill>
            <a:ln w="7457" cap="rnd">
              <a:solidFill>
                <a:srgbClr val="FFFFFF"/>
              </a:solidFill>
              <a:prstDash val="solid"/>
              <a:round/>
            </a:ln>
          </p:spPr>
          <p:txBody>
            <a:bodyPr rtlCol="0" anchor="ctr"/>
            <a:lstStyle/>
            <a:p>
              <a:endParaRPr lang="it-CO"/>
            </a:p>
          </p:txBody>
        </p:sp>
        <p:sp>
          <p:nvSpPr>
            <p:cNvPr id="115" name="Figura a mano libera 114">
              <a:extLst>
                <a:ext uri="{FF2B5EF4-FFF2-40B4-BE49-F238E27FC236}">
                  <a16:creationId xmlns:a16="http://schemas.microsoft.com/office/drawing/2014/main" id="{2B06FD1A-62AA-05BF-A18A-D2379DE5F367}"/>
                </a:ext>
              </a:extLst>
            </p:cNvPr>
            <p:cNvSpPr/>
            <p:nvPr/>
          </p:nvSpPr>
          <p:spPr>
            <a:xfrm>
              <a:off x="6348594" y="1617134"/>
              <a:ext cx="348241" cy="316732"/>
            </a:xfrm>
            <a:custGeom>
              <a:avLst/>
              <a:gdLst>
                <a:gd name="connsiteX0" fmla="*/ 243989 w 368428"/>
                <a:gd name="connsiteY0" fmla="*/ 30144 h 335093"/>
                <a:gd name="connsiteX1" fmla="*/ 243728 w 368428"/>
                <a:gd name="connsiteY1" fmla="*/ 45085 h 335093"/>
                <a:gd name="connsiteX2" fmla="*/ 231407 w 368428"/>
                <a:gd name="connsiteY2" fmla="*/ 44898 h 335093"/>
                <a:gd name="connsiteX3" fmla="*/ 216734 w 368428"/>
                <a:gd name="connsiteY3" fmla="*/ 53826 h 335093"/>
                <a:gd name="connsiteX4" fmla="*/ 186865 w 368428"/>
                <a:gd name="connsiteY4" fmla="*/ 49044 h 335093"/>
                <a:gd name="connsiteX5" fmla="*/ 179697 w 368428"/>
                <a:gd name="connsiteY5" fmla="*/ 34103 h 335093"/>
                <a:gd name="connsiteX6" fmla="*/ 165099 w 368428"/>
                <a:gd name="connsiteY6" fmla="*/ 21515 h 335093"/>
                <a:gd name="connsiteX7" fmla="*/ 157632 w 368428"/>
                <a:gd name="connsiteY7" fmla="*/ 21515 h 335093"/>
                <a:gd name="connsiteX8" fmla="*/ 142697 w 368428"/>
                <a:gd name="connsiteY8" fmla="*/ 21254 h 335093"/>
                <a:gd name="connsiteX9" fmla="*/ 127763 w 368428"/>
                <a:gd name="connsiteY9" fmla="*/ 20992 h 335093"/>
                <a:gd name="connsiteX10" fmla="*/ 117869 w 368428"/>
                <a:gd name="connsiteY10" fmla="*/ 20992 h 335093"/>
                <a:gd name="connsiteX11" fmla="*/ 102935 w 368428"/>
                <a:gd name="connsiteY11" fmla="*/ 20731 h 335093"/>
                <a:gd name="connsiteX12" fmla="*/ 93041 w 368428"/>
                <a:gd name="connsiteY12" fmla="*/ 20731 h 335093"/>
                <a:gd name="connsiteX13" fmla="*/ 80720 w 368428"/>
                <a:gd name="connsiteY13" fmla="*/ 20507 h 335093"/>
                <a:gd name="connsiteX14" fmla="*/ 71050 w 368428"/>
                <a:gd name="connsiteY14" fmla="*/ 7994 h 335093"/>
                <a:gd name="connsiteX15" fmla="*/ 61193 w 368428"/>
                <a:gd name="connsiteY15" fmla="*/ 7994 h 335093"/>
                <a:gd name="connsiteX16" fmla="*/ 44019 w 368428"/>
                <a:gd name="connsiteY16" fmla="*/ 261 h 335093"/>
                <a:gd name="connsiteX17" fmla="*/ 29085 w 368428"/>
                <a:gd name="connsiteY17" fmla="*/ 0 h 335093"/>
                <a:gd name="connsiteX18" fmla="*/ 29085 w 368428"/>
                <a:gd name="connsiteY18" fmla="*/ 7471 h 335093"/>
                <a:gd name="connsiteX19" fmla="*/ 16652 w 368428"/>
                <a:gd name="connsiteY19" fmla="*/ 12177 h 335093"/>
                <a:gd name="connsiteX20" fmla="*/ 26284 w 368428"/>
                <a:gd name="connsiteY20" fmla="*/ 27118 h 335093"/>
                <a:gd name="connsiteX21" fmla="*/ 16390 w 368428"/>
                <a:gd name="connsiteY21" fmla="*/ 27118 h 335093"/>
                <a:gd name="connsiteX22" fmla="*/ 1456 w 368428"/>
                <a:gd name="connsiteY22" fmla="*/ 31787 h 335093"/>
                <a:gd name="connsiteX23" fmla="*/ 16092 w 368428"/>
                <a:gd name="connsiteY23" fmla="*/ 41910 h 335093"/>
                <a:gd name="connsiteX24" fmla="*/ 28338 w 368428"/>
                <a:gd name="connsiteY24" fmla="*/ 47065 h 335093"/>
                <a:gd name="connsiteX25" fmla="*/ 30653 w 368428"/>
                <a:gd name="connsiteY25" fmla="*/ 54535 h 335093"/>
                <a:gd name="connsiteX26" fmla="*/ 25463 w 368428"/>
                <a:gd name="connsiteY26" fmla="*/ 69252 h 335093"/>
                <a:gd name="connsiteX27" fmla="*/ 10529 w 368428"/>
                <a:gd name="connsiteY27" fmla="*/ 68991 h 335093"/>
                <a:gd name="connsiteX28" fmla="*/ 10230 w 368428"/>
                <a:gd name="connsiteY28" fmla="*/ 86285 h 335093"/>
                <a:gd name="connsiteX29" fmla="*/ 224 w 368428"/>
                <a:gd name="connsiteY29" fmla="*/ 93532 h 335093"/>
                <a:gd name="connsiteX30" fmla="*/ 0 w 368428"/>
                <a:gd name="connsiteY30" fmla="*/ 105858 h 335093"/>
                <a:gd name="connsiteX31" fmla="*/ 12022 w 368428"/>
                <a:gd name="connsiteY31" fmla="*/ 123377 h 335093"/>
                <a:gd name="connsiteX32" fmla="*/ 16764 w 368428"/>
                <a:gd name="connsiteY32" fmla="*/ 135815 h 335093"/>
                <a:gd name="connsiteX33" fmla="*/ 26508 w 368428"/>
                <a:gd name="connsiteY33" fmla="*/ 143286 h 335093"/>
                <a:gd name="connsiteX34" fmla="*/ 41181 w 368428"/>
                <a:gd name="connsiteY34" fmla="*/ 150981 h 335093"/>
                <a:gd name="connsiteX35" fmla="*/ 48648 w 368428"/>
                <a:gd name="connsiteY35" fmla="*/ 150981 h 335093"/>
                <a:gd name="connsiteX36" fmla="*/ 63284 w 368428"/>
                <a:gd name="connsiteY36" fmla="*/ 161103 h 335093"/>
                <a:gd name="connsiteX37" fmla="*/ 73029 w 368428"/>
                <a:gd name="connsiteY37" fmla="*/ 168574 h 335093"/>
                <a:gd name="connsiteX38" fmla="*/ 80496 w 368428"/>
                <a:gd name="connsiteY38" fmla="*/ 168574 h 335093"/>
                <a:gd name="connsiteX39" fmla="*/ 85238 w 368428"/>
                <a:gd name="connsiteY39" fmla="*/ 178547 h 335093"/>
                <a:gd name="connsiteX40" fmla="*/ 95131 w 368428"/>
                <a:gd name="connsiteY40" fmla="*/ 178547 h 335093"/>
                <a:gd name="connsiteX41" fmla="*/ 102598 w 368428"/>
                <a:gd name="connsiteY41" fmla="*/ 178547 h 335093"/>
                <a:gd name="connsiteX42" fmla="*/ 120034 w 368428"/>
                <a:gd name="connsiteY42" fmla="*/ 168947 h 335093"/>
                <a:gd name="connsiteX43" fmla="*/ 112567 w 368428"/>
                <a:gd name="connsiteY43" fmla="*/ 161477 h 335093"/>
                <a:gd name="connsiteX44" fmla="*/ 107788 w 368428"/>
                <a:gd name="connsiteY44" fmla="*/ 154006 h 335093"/>
                <a:gd name="connsiteX45" fmla="*/ 103009 w 368428"/>
                <a:gd name="connsiteY45" fmla="*/ 144033 h 335093"/>
                <a:gd name="connsiteX46" fmla="*/ 95542 w 368428"/>
                <a:gd name="connsiteY46" fmla="*/ 141456 h 335093"/>
                <a:gd name="connsiteX47" fmla="*/ 85686 w 368428"/>
                <a:gd name="connsiteY47" fmla="*/ 141269 h 335093"/>
                <a:gd name="connsiteX48" fmla="*/ 75866 w 368428"/>
                <a:gd name="connsiteY48" fmla="*/ 136152 h 335093"/>
                <a:gd name="connsiteX49" fmla="*/ 68772 w 368428"/>
                <a:gd name="connsiteY49" fmla="*/ 118745 h 335093"/>
                <a:gd name="connsiteX50" fmla="*/ 68996 w 368428"/>
                <a:gd name="connsiteY50" fmla="*/ 106381 h 335093"/>
                <a:gd name="connsiteX51" fmla="*/ 76165 w 368428"/>
                <a:gd name="connsiteY51" fmla="*/ 118857 h 335093"/>
                <a:gd name="connsiteX52" fmla="*/ 86059 w 368428"/>
                <a:gd name="connsiteY52" fmla="*/ 119044 h 335093"/>
                <a:gd name="connsiteX53" fmla="*/ 95915 w 368428"/>
                <a:gd name="connsiteY53" fmla="*/ 119231 h 335093"/>
                <a:gd name="connsiteX54" fmla="*/ 103196 w 368428"/>
                <a:gd name="connsiteY54" fmla="*/ 126701 h 335093"/>
                <a:gd name="connsiteX55" fmla="*/ 110663 w 368428"/>
                <a:gd name="connsiteY55" fmla="*/ 131781 h 335093"/>
                <a:gd name="connsiteX56" fmla="*/ 120482 w 368428"/>
                <a:gd name="connsiteY56" fmla="*/ 134433 h 335093"/>
                <a:gd name="connsiteX57" fmla="*/ 130152 w 368428"/>
                <a:gd name="connsiteY57" fmla="*/ 146946 h 335093"/>
                <a:gd name="connsiteX58" fmla="*/ 137358 w 368428"/>
                <a:gd name="connsiteY58" fmla="*/ 159422 h 335093"/>
                <a:gd name="connsiteX59" fmla="*/ 142100 w 368428"/>
                <a:gd name="connsiteY59" fmla="*/ 169396 h 335093"/>
                <a:gd name="connsiteX60" fmla="*/ 146879 w 368428"/>
                <a:gd name="connsiteY60" fmla="*/ 179332 h 335093"/>
                <a:gd name="connsiteX61" fmla="*/ 149231 w 368428"/>
                <a:gd name="connsiteY61" fmla="*/ 186802 h 335093"/>
                <a:gd name="connsiteX62" fmla="*/ 151546 w 368428"/>
                <a:gd name="connsiteY62" fmla="*/ 194273 h 335093"/>
                <a:gd name="connsiteX63" fmla="*/ 166480 w 368428"/>
                <a:gd name="connsiteY63" fmla="*/ 194534 h 335093"/>
                <a:gd name="connsiteX64" fmla="*/ 178801 w 368428"/>
                <a:gd name="connsiteY64" fmla="*/ 194758 h 335093"/>
                <a:gd name="connsiteX65" fmla="*/ 188471 w 368428"/>
                <a:gd name="connsiteY65" fmla="*/ 207271 h 335093"/>
                <a:gd name="connsiteX66" fmla="*/ 256832 w 368428"/>
                <a:gd name="connsiteY66" fmla="*/ 250451 h 335093"/>
                <a:gd name="connsiteX67" fmla="*/ 249365 w 368428"/>
                <a:gd name="connsiteY67" fmla="*/ 257735 h 335093"/>
                <a:gd name="connsiteX68" fmla="*/ 256608 w 368428"/>
                <a:gd name="connsiteY68" fmla="*/ 265206 h 335093"/>
                <a:gd name="connsiteX69" fmla="*/ 244288 w 368428"/>
                <a:gd name="connsiteY69" fmla="*/ 264982 h 335093"/>
                <a:gd name="connsiteX70" fmla="*/ 249104 w 368428"/>
                <a:gd name="connsiteY70" fmla="*/ 272452 h 335093"/>
                <a:gd name="connsiteX71" fmla="*/ 241637 w 368428"/>
                <a:gd name="connsiteY71" fmla="*/ 279736 h 335093"/>
                <a:gd name="connsiteX72" fmla="*/ 234170 w 368428"/>
                <a:gd name="connsiteY72" fmla="*/ 287020 h 335093"/>
                <a:gd name="connsiteX73" fmla="*/ 236522 w 368428"/>
                <a:gd name="connsiteY73" fmla="*/ 294491 h 335093"/>
                <a:gd name="connsiteX74" fmla="*/ 241226 w 368428"/>
                <a:gd name="connsiteY74" fmla="*/ 306929 h 335093"/>
                <a:gd name="connsiteX75" fmla="*/ 256160 w 368428"/>
                <a:gd name="connsiteY75" fmla="*/ 312121 h 335093"/>
                <a:gd name="connsiteX76" fmla="*/ 268481 w 368428"/>
                <a:gd name="connsiteY76" fmla="*/ 312345 h 335093"/>
                <a:gd name="connsiteX77" fmla="*/ 275948 w 368428"/>
                <a:gd name="connsiteY77" fmla="*/ 319816 h 335093"/>
                <a:gd name="connsiteX78" fmla="*/ 283415 w 368428"/>
                <a:gd name="connsiteY78" fmla="*/ 319816 h 335093"/>
                <a:gd name="connsiteX79" fmla="*/ 283415 w 368428"/>
                <a:gd name="connsiteY79" fmla="*/ 309955 h 335093"/>
                <a:gd name="connsiteX80" fmla="*/ 283415 w 368428"/>
                <a:gd name="connsiteY80" fmla="*/ 302484 h 335093"/>
                <a:gd name="connsiteX81" fmla="*/ 273633 w 368428"/>
                <a:gd name="connsiteY81" fmla="*/ 297367 h 335093"/>
                <a:gd name="connsiteX82" fmla="*/ 266353 w 368428"/>
                <a:gd name="connsiteY82" fmla="*/ 289896 h 335093"/>
                <a:gd name="connsiteX83" fmla="*/ 271505 w 368428"/>
                <a:gd name="connsiteY83" fmla="*/ 277607 h 335093"/>
                <a:gd name="connsiteX84" fmla="*/ 283714 w 368428"/>
                <a:gd name="connsiteY84" fmla="*/ 285078 h 335093"/>
                <a:gd name="connsiteX85" fmla="*/ 283714 w 368428"/>
                <a:gd name="connsiteY85" fmla="*/ 292548 h 335093"/>
                <a:gd name="connsiteX86" fmla="*/ 293533 w 368428"/>
                <a:gd name="connsiteY86" fmla="*/ 295200 h 335093"/>
                <a:gd name="connsiteX87" fmla="*/ 301001 w 368428"/>
                <a:gd name="connsiteY87" fmla="*/ 292847 h 335093"/>
                <a:gd name="connsiteX88" fmla="*/ 308094 w 368428"/>
                <a:gd name="connsiteY88" fmla="*/ 310254 h 335093"/>
                <a:gd name="connsiteX89" fmla="*/ 308094 w 368428"/>
                <a:gd name="connsiteY89" fmla="*/ 320152 h 335093"/>
                <a:gd name="connsiteX90" fmla="*/ 308094 w 368428"/>
                <a:gd name="connsiteY90" fmla="*/ 327623 h 335093"/>
                <a:gd name="connsiteX91" fmla="*/ 320303 w 368428"/>
                <a:gd name="connsiteY91" fmla="*/ 335093 h 335093"/>
                <a:gd name="connsiteX92" fmla="*/ 320303 w 368428"/>
                <a:gd name="connsiteY92" fmla="*/ 325232 h 335093"/>
                <a:gd name="connsiteX93" fmla="*/ 320303 w 368428"/>
                <a:gd name="connsiteY93" fmla="*/ 315334 h 335093"/>
                <a:gd name="connsiteX94" fmla="*/ 332736 w 368428"/>
                <a:gd name="connsiteY94" fmla="*/ 310627 h 335093"/>
                <a:gd name="connsiteX95" fmla="*/ 337926 w 368428"/>
                <a:gd name="connsiteY95" fmla="*/ 295873 h 335093"/>
                <a:gd name="connsiteX96" fmla="*/ 337926 w 368428"/>
                <a:gd name="connsiteY96" fmla="*/ 288402 h 335093"/>
                <a:gd name="connsiteX97" fmla="*/ 338112 w 368428"/>
                <a:gd name="connsiteY97" fmla="*/ 276076 h 335093"/>
                <a:gd name="connsiteX98" fmla="*/ 345579 w 368428"/>
                <a:gd name="connsiteY98" fmla="*/ 271257 h 335093"/>
                <a:gd name="connsiteX99" fmla="*/ 345579 w 368428"/>
                <a:gd name="connsiteY99" fmla="*/ 263786 h 335093"/>
                <a:gd name="connsiteX100" fmla="*/ 345579 w 368428"/>
                <a:gd name="connsiteY100" fmla="*/ 256316 h 335093"/>
                <a:gd name="connsiteX101" fmla="*/ 345579 w 368428"/>
                <a:gd name="connsiteY101" fmla="*/ 248845 h 335093"/>
                <a:gd name="connsiteX102" fmla="*/ 338112 w 368428"/>
                <a:gd name="connsiteY102" fmla="*/ 246231 h 335093"/>
                <a:gd name="connsiteX103" fmla="*/ 330645 w 368428"/>
                <a:gd name="connsiteY103" fmla="*/ 238760 h 335093"/>
                <a:gd name="connsiteX104" fmla="*/ 323178 w 368428"/>
                <a:gd name="connsiteY104" fmla="*/ 236183 h 335093"/>
                <a:gd name="connsiteX105" fmla="*/ 323738 w 368428"/>
                <a:gd name="connsiteY105" fmla="*/ 204097 h 335093"/>
                <a:gd name="connsiteX106" fmla="*/ 328853 w 368428"/>
                <a:gd name="connsiteY106" fmla="*/ 194273 h 335093"/>
                <a:gd name="connsiteX107" fmla="*/ 333931 w 368428"/>
                <a:gd name="connsiteY107" fmla="*/ 186802 h 335093"/>
                <a:gd name="connsiteX108" fmla="*/ 346326 w 368428"/>
                <a:gd name="connsiteY108" fmla="*/ 182096 h 335093"/>
                <a:gd name="connsiteX109" fmla="*/ 358423 w 368428"/>
                <a:gd name="connsiteY109" fmla="*/ 197037 h 335093"/>
                <a:gd name="connsiteX110" fmla="*/ 368429 w 368428"/>
                <a:gd name="connsiteY110" fmla="*/ 189828 h 335093"/>
                <a:gd name="connsiteX111" fmla="*/ 361148 w 368428"/>
                <a:gd name="connsiteY111" fmla="*/ 182357 h 335093"/>
                <a:gd name="connsiteX112" fmla="*/ 346550 w 368428"/>
                <a:gd name="connsiteY112" fmla="*/ 169732 h 335093"/>
                <a:gd name="connsiteX113" fmla="*/ 339083 w 368428"/>
                <a:gd name="connsiteY113" fmla="*/ 169732 h 335093"/>
                <a:gd name="connsiteX114" fmla="*/ 322245 w 368428"/>
                <a:gd name="connsiteY114" fmla="*/ 144743 h 335093"/>
                <a:gd name="connsiteX115" fmla="*/ 296595 w 368428"/>
                <a:gd name="connsiteY115" fmla="*/ 122443 h 335093"/>
                <a:gd name="connsiteX116" fmla="*/ 284536 w 368428"/>
                <a:gd name="connsiteY116" fmla="*/ 104962 h 335093"/>
                <a:gd name="connsiteX117" fmla="*/ 272588 w 368428"/>
                <a:gd name="connsiteY117" fmla="*/ 82550 h 335093"/>
                <a:gd name="connsiteX118" fmla="*/ 260678 w 368428"/>
                <a:gd name="connsiteY118" fmla="*/ 57636 h 335093"/>
                <a:gd name="connsiteX119" fmla="*/ 253584 w 368428"/>
                <a:gd name="connsiteY119" fmla="*/ 40229 h 33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68428" h="335093">
                  <a:moveTo>
                    <a:pt x="243989" y="30144"/>
                  </a:moveTo>
                  <a:lnTo>
                    <a:pt x="243728" y="45085"/>
                  </a:lnTo>
                  <a:lnTo>
                    <a:pt x="231407" y="44898"/>
                  </a:lnTo>
                  <a:lnTo>
                    <a:pt x="216734" y="53826"/>
                  </a:lnTo>
                  <a:lnTo>
                    <a:pt x="186865" y="49044"/>
                  </a:lnTo>
                  <a:lnTo>
                    <a:pt x="179697" y="34103"/>
                  </a:lnTo>
                  <a:lnTo>
                    <a:pt x="165099" y="21515"/>
                  </a:lnTo>
                  <a:lnTo>
                    <a:pt x="157632" y="21515"/>
                  </a:lnTo>
                  <a:lnTo>
                    <a:pt x="142697" y="21254"/>
                  </a:lnTo>
                  <a:lnTo>
                    <a:pt x="127763" y="20992"/>
                  </a:lnTo>
                  <a:lnTo>
                    <a:pt x="117869" y="20992"/>
                  </a:lnTo>
                  <a:lnTo>
                    <a:pt x="102935" y="20731"/>
                  </a:lnTo>
                  <a:lnTo>
                    <a:pt x="93041" y="20731"/>
                  </a:lnTo>
                  <a:lnTo>
                    <a:pt x="80720" y="20507"/>
                  </a:lnTo>
                  <a:lnTo>
                    <a:pt x="71050" y="7994"/>
                  </a:lnTo>
                  <a:cubicBezTo>
                    <a:pt x="71050" y="7994"/>
                    <a:pt x="63583" y="12812"/>
                    <a:pt x="61193" y="7994"/>
                  </a:cubicBezTo>
                  <a:cubicBezTo>
                    <a:pt x="58804" y="3175"/>
                    <a:pt x="44019" y="261"/>
                    <a:pt x="44019" y="261"/>
                  </a:cubicBezTo>
                  <a:lnTo>
                    <a:pt x="29085" y="0"/>
                  </a:lnTo>
                  <a:lnTo>
                    <a:pt x="29085" y="7471"/>
                  </a:lnTo>
                  <a:lnTo>
                    <a:pt x="16652" y="12177"/>
                  </a:lnTo>
                  <a:lnTo>
                    <a:pt x="26284" y="27118"/>
                  </a:lnTo>
                  <a:lnTo>
                    <a:pt x="16390" y="27118"/>
                  </a:lnTo>
                  <a:lnTo>
                    <a:pt x="1456" y="31787"/>
                  </a:lnTo>
                  <a:lnTo>
                    <a:pt x="16092" y="41910"/>
                  </a:lnTo>
                  <a:lnTo>
                    <a:pt x="28338" y="47065"/>
                  </a:lnTo>
                  <a:lnTo>
                    <a:pt x="30653" y="54535"/>
                  </a:lnTo>
                  <a:lnTo>
                    <a:pt x="25463" y="69252"/>
                  </a:lnTo>
                  <a:lnTo>
                    <a:pt x="10529" y="68991"/>
                  </a:lnTo>
                  <a:lnTo>
                    <a:pt x="10230" y="86285"/>
                  </a:lnTo>
                  <a:lnTo>
                    <a:pt x="224" y="93532"/>
                  </a:lnTo>
                  <a:lnTo>
                    <a:pt x="0" y="105858"/>
                  </a:lnTo>
                  <a:lnTo>
                    <a:pt x="12022" y="123377"/>
                  </a:lnTo>
                  <a:lnTo>
                    <a:pt x="16764" y="135815"/>
                  </a:lnTo>
                  <a:lnTo>
                    <a:pt x="26508" y="143286"/>
                  </a:lnTo>
                  <a:lnTo>
                    <a:pt x="41181" y="150981"/>
                  </a:lnTo>
                  <a:lnTo>
                    <a:pt x="48648" y="150981"/>
                  </a:lnTo>
                  <a:lnTo>
                    <a:pt x="63284" y="161103"/>
                  </a:lnTo>
                  <a:lnTo>
                    <a:pt x="73029" y="168574"/>
                  </a:lnTo>
                  <a:lnTo>
                    <a:pt x="80496" y="168574"/>
                  </a:lnTo>
                  <a:lnTo>
                    <a:pt x="85238" y="178547"/>
                  </a:lnTo>
                  <a:lnTo>
                    <a:pt x="95131" y="178547"/>
                  </a:lnTo>
                  <a:lnTo>
                    <a:pt x="102598" y="178547"/>
                  </a:lnTo>
                  <a:lnTo>
                    <a:pt x="120034" y="168947"/>
                  </a:lnTo>
                  <a:lnTo>
                    <a:pt x="112567" y="161477"/>
                  </a:lnTo>
                  <a:lnTo>
                    <a:pt x="107788" y="154006"/>
                  </a:lnTo>
                  <a:lnTo>
                    <a:pt x="103009" y="144033"/>
                  </a:lnTo>
                  <a:lnTo>
                    <a:pt x="95542" y="141456"/>
                  </a:lnTo>
                  <a:lnTo>
                    <a:pt x="85686" y="141269"/>
                  </a:lnTo>
                  <a:lnTo>
                    <a:pt x="75866" y="136152"/>
                  </a:lnTo>
                  <a:lnTo>
                    <a:pt x="68772" y="118745"/>
                  </a:lnTo>
                  <a:lnTo>
                    <a:pt x="68996" y="106381"/>
                  </a:lnTo>
                  <a:lnTo>
                    <a:pt x="76165" y="118857"/>
                  </a:lnTo>
                  <a:lnTo>
                    <a:pt x="86059" y="119044"/>
                  </a:lnTo>
                  <a:lnTo>
                    <a:pt x="95915" y="119231"/>
                  </a:lnTo>
                  <a:lnTo>
                    <a:pt x="103196" y="126701"/>
                  </a:lnTo>
                  <a:lnTo>
                    <a:pt x="110663" y="131781"/>
                  </a:lnTo>
                  <a:lnTo>
                    <a:pt x="120482" y="134433"/>
                  </a:lnTo>
                  <a:lnTo>
                    <a:pt x="130152" y="146946"/>
                  </a:lnTo>
                  <a:lnTo>
                    <a:pt x="137358" y="159422"/>
                  </a:lnTo>
                  <a:lnTo>
                    <a:pt x="142100" y="169396"/>
                  </a:lnTo>
                  <a:lnTo>
                    <a:pt x="146879" y="179332"/>
                  </a:lnTo>
                  <a:lnTo>
                    <a:pt x="149231" y="186802"/>
                  </a:lnTo>
                  <a:lnTo>
                    <a:pt x="151546" y="194273"/>
                  </a:lnTo>
                  <a:lnTo>
                    <a:pt x="166480" y="194534"/>
                  </a:lnTo>
                  <a:lnTo>
                    <a:pt x="178801" y="194758"/>
                  </a:lnTo>
                  <a:lnTo>
                    <a:pt x="188471" y="207271"/>
                  </a:lnTo>
                  <a:cubicBezTo>
                    <a:pt x="214375" y="216002"/>
                    <a:pt x="237815" y="230807"/>
                    <a:pt x="256832" y="250451"/>
                  </a:cubicBezTo>
                  <a:lnTo>
                    <a:pt x="249365" y="257735"/>
                  </a:lnTo>
                  <a:lnTo>
                    <a:pt x="256608" y="265206"/>
                  </a:lnTo>
                  <a:lnTo>
                    <a:pt x="244288" y="264982"/>
                  </a:lnTo>
                  <a:lnTo>
                    <a:pt x="249104" y="272452"/>
                  </a:lnTo>
                  <a:lnTo>
                    <a:pt x="241637" y="279736"/>
                  </a:lnTo>
                  <a:lnTo>
                    <a:pt x="234170" y="287020"/>
                  </a:lnTo>
                  <a:lnTo>
                    <a:pt x="236522" y="294491"/>
                  </a:lnTo>
                  <a:lnTo>
                    <a:pt x="241226" y="306929"/>
                  </a:lnTo>
                  <a:lnTo>
                    <a:pt x="256160" y="312121"/>
                  </a:lnTo>
                  <a:lnTo>
                    <a:pt x="268481" y="312345"/>
                  </a:lnTo>
                  <a:lnTo>
                    <a:pt x="275948" y="319816"/>
                  </a:lnTo>
                  <a:lnTo>
                    <a:pt x="283415" y="319816"/>
                  </a:lnTo>
                  <a:lnTo>
                    <a:pt x="283415" y="309955"/>
                  </a:lnTo>
                  <a:lnTo>
                    <a:pt x="283415" y="302484"/>
                  </a:lnTo>
                  <a:lnTo>
                    <a:pt x="273633" y="297367"/>
                  </a:lnTo>
                  <a:lnTo>
                    <a:pt x="266353" y="289896"/>
                  </a:lnTo>
                  <a:lnTo>
                    <a:pt x="271505" y="277607"/>
                  </a:lnTo>
                  <a:lnTo>
                    <a:pt x="283714" y="285078"/>
                  </a:lnTo>
                  <a:lnTo>
                    <a:pt x="283714" y="292548"/>
                  </a:lnTo>
                  <a:lnTo>
                    <a:pt x="293533" y="295200"/>
                  </a:lnTo>
                  <a:lnTo>
                    <a:pt x="301001" y="292847"/>
                  </a:lnTo>
                  <a:lnTo>
                    <a:pt x="308094" y="310254"/>
                  </a:lnTo>
                  <a:lnTo>
                    <a:pt x="308094" y="320152"/>
                  </a:lnTo>
                  <a:lnTo>
                    <a:pt x="308094" y="327623"/>
                  </a:lnTo>
                  <a:lnTo>
                    <a:pt x="320303" y="335093"/>
                  </a:lnTo>
                  <a:lnTo>
                    <a:pt x="320303" y="325232"/>
                  </a:lnTo>
                  <a:lnTo>
                    <a:pt x="320303" y="315334"/>
                  </a:lnTo>
                  <a:lnTo>
                    <a:pt x="332736" y="310627"/>
                  </a:lnTo>
                  <a:lnTo>
                    <a:pt x="337926" y="295873"/>
                  </a:lnTo>
                  <a:lnTo>
                    <a:pt x="337926" y="288402"/>
                  </a:lnTo>
                  <a:lnTo>
                    <a:pt x="338112" y="276076"/>
                  </a:lnTo>
                  <a:lnTo>
                    <a:pt x="345579" y="271257"/>
                  </a:lnTo>
                  <a:lnTo>
                    <a:pt x="345579" y="263786"/>
                  </a:lnTo>
                  <a:lnTo>
                    <a:pt x="345579" y="256316"/>
                  </a:lnTo>
                  <a:lnTo>
                    <a:pt x="345579" y="248845"/>
                  </a:lnTo>
                  <a:lnTo>
                    <a:pt x="338112" y="246231"/>
                  </a:lnTo>
                  <a:lnTo>
                    <a:pt x="330645" y="238760"/>
                  </a:lnTo>
                  <a:lnTo>
                    <a:pt x="323178" y="236183"/>
                  </a:lnTo>
                  <a:lnTo>
                    <a:pt x="323738" y="204097"/>
                  </a:lnTo>
                  <a:lnTo>
                    <a:pt x="328853" y="194273"/>
                  </a:lnTo>
                  <a:lnTo>
                    <a:pt x="333931" y="186802"/>
                  </a:lnTo>
                  <a:lnTo>
                    <a:pt x="346326" y="182096"/>
                  </a:lnTo>
                  <a:lnTo>
                    <a:pt x="358423" y="197037"/>
                  </a:lnTo>
                  <a:lnTo>
                    <a:pt x="368429" y="189828"/>
                  </a:lnTo>
                  <a:lnTo>
                    <a:pt x="361148" y="182357"/>
                  </a:lnTo>
                  <a:lnTo>
                    <a:pt x="346550" y="169732"/>
                  </a:lnTo>
                  <a:lnTo>
                    <a:pt x="339083" y="169732"/>
                  </a:lnTo>
                  <a:lnTo>
                    <a:pt x="322245" y="144743"/>
                  </a:lnTo>
                  <a:lnTo>
                    <a:pt x="296595" y="122443"/>
                  </a:lnTo>
                  <a:lnTo>
                    <a:pt x="284536" y="104962"/>
                  </a:lnTo>
                  <a:lnTo>
                    <a:pt x="272588" y="82550"/>
                  </a:lnTo>
                  <a:lnTo>
                    <a:pt x="260678" y="57636"/>
                  </a:lnTo>
                  <a:lnTo>
                    <a:pt x="253584" y="40229"/>
                  </a:lnTo>
                  <a:close/>
                </a:path>
              </a:pathLst>
            </a:custGeom>
            <a:solidFill>
              <a:srgbClr val="CCCCCC"/>
            </a:solidFill>
            <a:ln w="7457" cap="rnd">
              <a:solidFill>
                <a:srgbClr val="FFFFFF"/>
              </a:solidFill>
              <a:prstDash val="solid"/>
              <a:round/>
            </a:ln>
          </p:spPr>
          <p:txBody>
            <a:bodyPr rtlCol="0" anchor="ctr"/>
            <a:lstStyle/>
            <a:p>
              <a:endParaRPr lang="it-CO"/>
            </a:p>
          </p:txBody>
        </p:sp>
        <p:sp>
          <p:nvSpPr>
            <p:cNvPr id="116" name="Figura a mano libera 115">
              <a:extLst>
                <a:ext uri="{FF2B5EF4-FFF2-40B4-BE49-F238E27FC236}">
                  <a16:creationId xmlns:a16="http://schemas.microsoft.com/office/drawing/2014/main" id="{61BE1E90-4349-93A9-1895-9608368B0809}"/>
                </a:ext>
              </a:extLst>
            </p:cNvPr>
            <p:cNvSpPr/>
            <p:nvPr/>
          </p:nvSpPr>
          <p:spPr>
            <a:xfrm>
              <a:off x="6615774" y="1764079"/>
              <a:ext cx="710271" cy="312283"/>
            </a:xfrm>
            <a:custGeom>
              <a:avLst/>
              <a:gdLst>
                <a:gd name="connsiteX0" fmla="*/ 690225 w 751444"/>
                <a:gd name="connsiteY0" fmla="*/ 298375 h 330386"/>
                <a:gd name="connsiteX1" fmla="*/ 710611 w 751444"/>
                <a:gd name="connsiteY1" fmla="*/ 292474 h 330386"/>
                <a:gd name="connsiteX2" fmla="*/ 716435 w 751444"/>
                <a:gd name="connsiteY2" fmla="*/ 290419 h 330386"/>
                <a:gd name="connsiteX3" fmla="*/ 725806 w 751444"/>
                <a:gd name="connsiteY3" fmla="*/ 280969 h 330386"/>
                <a:gd name="connsiteX4" fmla="*/ 732116 w 751444"/>
                <a:gd name="connsiteY4" fmla="*/ 273797 h 330386"/>
                <a:gd name="connsiteX5" fmla="*/ 747050 w 751444"/>
                <a:gd name="connsiteY5" fmla="*/ 264832 h 330386"/>
                <a:gd name="connsiteX6" fmla="*/ 747946 w 751444"/>
                <a:gd name="connsiteY6" fmla="*/ 254635 h 330386"/>
                <a:gd name="connsiteX7" fmla="*/ 749477 w 751444"/>
                <a:gd name="connsiteY7" fmla="*/ 236780 h 330386"/>
                <a:gd name="connsiteX8" fmla="*/ 739546 w 751444"/>
                <a:gd name="connsiteY8" fmla="*/ 220495 h 330386"/>
                <a:gd name="connsiteX9" fmla="*/ 729204 w 751444"/>
                <a:gd name="connsiteY9" fmla="*/ 209289 h 330386"/>
                <a:gd name="connsiteX10" fmla="*/ 721737 w 751444"/>
                <a:gd name="connsiteY10" fmla="*/ 198344 h 330386"/>
                <a:gd name="connsiteX11" fmla="*/ 716995 w 751444"/>
                <a:gd name="connsiteY11" fmla="*/ 187624 h 330386"/>
                <a:gd name="connsiteX12" fmla="*/ 720729 w 751444"/>
                <a:gd name="connsiteY12" fmla="*/ 177688 h 330386"/>
                <a:gd name="connsiteX13" fmla="*/ 721401 w 751444"/>
                <a:gd name="connsiteY13" fmla="*/ 170031 h 330386"/>
                <a:gd name="connsiteX14" fmla="*/ 713187 w 751444"/>
                <a:gd name="connsiteY14" fmla="*/ 166744 h 330386"/>
                <a:gd name="connsiteX15" fmla="*/ 705384 w 751444"/>
                <a:gd name="connsiteY15" fmla="*/ 158339 h 330386"/>
                <a:gd name="connsiteX16" fmla="*/ 697618 w 751444"/>
                <a:gd name="connsiteY16" fmla="*/ 149972 h 330386"/>
                <a:gd name="connsiteX17" fmla="*/ 686790 w 751444"/>
                <a:gd name="connsiteY17" fmla="*/ 143884 h 330386"/>
                <a:gd name="connsiteX18" fmla="*/ 682049 w 751444"/>
                <a:gd name="connsiteY18" fmla="*/ 133201 h 330386"/>
                <a:gd name="connsiteX19" fmla="*/ 677307 w 751444"/>
                <a:gd name="connsiteY19" fmla="*/ 122480 h 330386"/>
                <a:gd name="connsiteX20" fmla="*/ 661290 w 751444"/>
                <a:gd name="connsiteY20" fmla="*/ 110826 h 330386"/>
                <a:gd name="connsiteX21" fmla="*/ 653300 w 751444"/>
                <a:gd name="connsiteY21" fmla="*/ 104962 h 330386"/>
                <a:gd name="connsiteX22" fmla="*/ 642697 w 751444"/>
                <a:gd name="connsiteY22" fmla="*/ 96333 h 330386"/>
                <a:gd name="connsiteX23" fmla="*/ 629069 w 751444"/>
                <a:gd name="connsiteY23" fmla="*/ 90021 h 330386"/>
                <a:gd name="connsiteX24" fmla="*/ 610215 w 751444"/>
                <a:gd name="connsiteY24" fmla="*/ 78068 h 330386"/>
                <a:gd name="connsiteX25" fmla="*/ 596363 w 751444"/>
                <a:gd name="connsiteY25" fmla="*/ 71792 h 330386"/>
                <a:gd name="connsiteX26" fmla="*/ 582512 w 751444"/>
                <a:gd name="connsiteY26" fmla="*/ 68057 h 330386"/>
                <a:gd name="connsiteX27" fmla="*/ 571311 w 751444"/>
                <a:gd name="connsiteY27" fmla="*/ 67049 h 330386"/>
                <a:gd name="connsiteX28" fmla="*/ 554622 w 751444"/>
                <a:gd name="connsiteY28" fmla="*/ 63015 h 330386"/>
                <a:gd name="connsiteX29" fmla="*/ 529533 w 751444"/>
                <a:gd name="connsiteY29" fmla="*/ 58271 h 330386"/>
                <a:gd name="connsiteX30" fmla="*/ 518033 w 751444"/>
                <a:gd name="connsiteY30" fmla="*/ 59839 h 330386"/>
                <a:gd name="connsiteX31" fmla="*/ 515681 w 751444"/>
                <a:gd name="connsiteY31" fmla="*/ 54461 h 330386"/>
                <a:gd name="connsiteX32" fmla="*/ 521953 w 751444"/>
                <a:gd name="connsiteY32" fmla="*/ 47326 h 330386"/>
                <a:gd name="connsiteX33" fmla="*/ 505078 w 751444"/>
                <a:gd name="connsiteY33" fmla="*/ 45832 h 330386"/>
                <a:gd name="connsiteX34" fmla="*/ 463037 w 751444"/>
                <a:gd name="connsiteY34" fmla="*/ 39594 h 330386"/>
                <a:gd name="connsiteX35" fmla="*/ 451837 w 751444"/>
                <a:gd name="connsiteY35" fmla="*/ 36046 h 330386"/>
                <a:gd name="connsiteX36" fmla="*/ 439889 w 751444"/>
                <a:gd name="connsiteY36" fmla="*/ 42732 h 330386"/>
                <a:gd name="connsiteX37" fmla="*/ 433393 w 751444"/>
                <a:gd name="connsiteY37" fmla="*/ 52406 h 330386"/>
                <a:gd name="connsiteX38" fmla="*/ 424246 w 751444"/>
                <a:gd name="connsiteY38" fmla="*/ 59316 h 330386"/>
                <a:gd name="connsiteX39" fmla="*/ 420998 w 751444"/>
                <a:gd name="connsiteY39" fmla="*/ 64172 h 330386"/>
                <a:gd name="connsiteX40" fmla="*/ 420101 w 751444"/>
                <a:gd name="connsiteY40" fmla="*/ 74370 h 330386"/>
                <a:gd name="connsiteX41" fmla="*/ 427867 w 751444"/>
                <a:gd name="connsiteY41" fmla="*/ 82774 h 330386"/>
                <a:gd name="connsiteX42" fmla="*/ 430257 w 751444"/>
                <a:gd name="connsiteY42" fmla="*/ 88116 h 330386"/>
                <a:gd name="connsiteX43" fmla="*/ 441458 w 751444"/>
                <a:gd name="connsiteY43" fmla="*/ 91664 h 330386"/>
                <a:gd name="connsiteX44" fmla="*/ 450119 w 751444"/>
                <a:gd name="connsiteY44" fmla="*/ 89834 h 330386"/>
                <a:gd name="connsiteX45" fmla="*/ 452509 w 751444"/>
                <a:gd name="connsiteY45" fmla="*/ 95213 h 330386"/>
                <a:gd name="connsiteX46" fmla="*/ 456952 w 751444"/>
                <a:gd name="connsiteY46" fmla="*/ 108361 h 330386"/>
                <a:gd name="connsiteX47" fmla="*/ 432086 w 751444"/>
                <a:gd name="connsiteY47" fmla="*/ 103617 h 330386"/>
                <a:gd name="connsiteX48" fmla="*/ 424059 w 751444"/>
                <a:gd name="connsiteY48" fmla="*/ 97790 h 330386"/>
                <a:gd name="connsiteX49" fmla="*/ 416069 w 751444"/>
                <a:gd name="connsiteY49" fmla="*/ 91963 h 330386"/>
                <a:gd name="connsiteX50" fmla="*/ 407818 w 751444"/>
                <a:gd name="connsiteY50" fmla="*/ 88676 h 330386"/>
                <a:gd name="connsiteX51" fmla="*/ 402666 w 751444"/>
                <a:gd name="connsiteY51" fmla="*/ 80682 h 330386"/>
                <a:gd name="connsiteX52" fmla="*/ 406399 w 751444"/>
                <a:gd name="connsiteY52" fmla="*/ 70709 h 330386"/>
                <a:gd name="connsiteX53" fmla="*/ 410133 w 751444"/>
                <a:gd name="connsiteY53" fmla="*/ 60773 h 330386"/>
                <a:gd name="connsiteX54" fmla="*/ 398185 w 751444"/>
                <a:gd name="connsiteY54" fmla="*/ 67422 h 330386"/>
                <a:gd name="connsiteX55" fmla="*/ 386238 w 751444"/>
                <a:gd name="connsiteY55" fmla="*/ 74071 h 330386"/>
                <a:gd name="connsiteX56" fmla="*/ 374552 w 751444"/>
                <a:gd name="connsiteY56" fmla="*/ 78217 h 330386"/>
                <a:gd name="connsiteX57" fmla="*/ 351553 w 751444"/>
                <a:gd name="connsiteY57" fmla="*/ 81317 h 330386"/>
                <a:gd name="connsiteX58" fmla="*/ 331616 w 751444"/>
                <a:gd name="connsiteY58" fmla="*/ 82139 h 330386"/>
                <a:gd name="connsiteX59" fmla="*/ 322730 w 751444"/>
                <a:gd name="connsiteY59" fmla="*/ 86509 h 330386"/>
                <a:gd name="connsiteX60" fmla="*/ 310783 w 751444"/>
                <a:gd name="connsiteY60" fmla="*/ 93158 h 330386"/>
                <a:gd name="connsiteX61" fmla="*/ 292973 w 751444"/>
                <a:gd name="connsiteY61" fmla="*/ 101899 h 330386"/>
                <a:gd name="connsiteX62" fmla="*/ 287294 w 751444"/>
                <a:gd name="connsiteY62" fmla="*/ 106550 h 330386"/>
                <a:gd name="connsiteX63" fmla="*/ 286888 w 751444"/>
                <a:gd name="connsiteY63" fmla="*/ 106493 h 330386"/>
                <a:gd name="connsiteX64" fmla="*/ 272588 w 751444"/>
                <a:gd name="connsiteY64" fmla="*/ 107838 h 330386"/>
                <a:gd name="connsiteX65" fmla="*/ 249627 w 751444"/>
                <a:gd name="connsiteY65" fmla="*/ 110938 h 330386"/>
                <a:gd name="connsiteX66" fmla="*/ 235066 w 751444"/>
                <a:gd name="connsiteY66" fmla="*/ 114674 h 330386"/>
                <a:gd name="connsiteX67" fmla="*/ 220990 w 751444"/>
                <a:gd name="connsiteY67" fmla="*/ 113441 h 330386"/>
                <a:gd name="connsiteX68" fmla="*/ 204301 w 751444"/>
                <a:gd name="connsiteY68" fmla="*/ 109407 h 330386"/>
                <a:gd name="connsiteX69" fmla="*/ 193698 w 751444"/>
                <a:gd name="connsiteY69" fmla="*/ 100778 h 330386"/>
                <a:gd name="connsiteX70" fmla="*/ 183132 w 751444"/>
                <a:gd name="connsiteY70" fmla="*/ 92112 h 330386"/>
                <a:gd name="connsiteX71" fmla="*/ 175665 w 751444"/>
                <a:gd name="connsiteY71" fmla="*/ 81205 h 330386"/>
                <a:gd name="connsiteX72" fmla="*/ 173312 w 751444"/>
                <a:gd name="connsiteY72" fmla="*/ 75827 h 330386"/>
                <a:gd name="connsiteX73" fmla="*/ 168123 w 751444"/>
                <a:gd name="connsiteY73" fmla="*/ 70261 h 330386"/>
                <a:gd name="connsiteX74" fmla="*/ 162709 w 751444"/>
                <a:gd name="connsiteY74" fmla="*/ 67198 h 330386"/>
                <a:gd name="connsiteX75" fmla="*/ 157519 w 751444"/>
                <a:gd name="connsiteY75" fmla="*/ 61632 h 330386"/>
                <a:gd name="connsiteX76" fmla="*/ 151882 w 751444"/>
                <a:gd name="connsiteY76" fmla="*/ 61109 h 330386"/>
                <a:gd name="connsiteX77" fmla="*/ 148596 w 751444"/>
                <a:gd name="connsiteY77" fmla="*/ 65965 h 330386"/>
                <a:gd name="connsiteX78" fmla="*/ 164613 w 751444"/>
                <a:gd name="connsiteY78" fmla="*/ 77657 h 330386"/>
                <a:gd name="connsiteX79" fmla="*/ 167227 w 751444"/>
                <a:gd name="connsiteY79" fmla="*/ 80458 h 330386"/>
                <a:gd name="connsiteX80" fmla="*/ 166779 w 751444"/>
                <a:gd name="connsiteY80" fmla="*/ 85538 h 330386"/>
                <a:gd name="connsiteX81" fmla="*/ 158527 w 751444"/>
                <a:gd name="connsiteY81" fmla="*/ 82251 h 330386"/>
                <a:gd name="connsiteX82" fmla="*/ 141428 w 751444"/>
                <a:gd name="connsiteY82" fmla="*/ 83334 h 330386"/>
                <a:gd name="connsiteX83" fmla="*/ 135566 w 751444"/>
                <a:gd name="connsiteY83" fmla="*/ 85389 h 330386"/>
                <a:gd name="connsiteX84" fmla="*/ 126866 w 751444"/>
                <a:gd name="connsiteY84" fmla="*/ 87182 h 330386"/>
                <a:gd name="connsiteX85" fmla="*/ 121901 w 751444"/>
                <a:gd name="connsiteY85" fmla="*/ 79039 h 330386"/>
                <a:gd name="connsiteX86" fmla="*/ 116301 w 751444"/>
                <a:gd name="connsiteY86" fmla="*/ 78553 h 330386"/>
                <a:gd name="connsiteX87" fmla="*/ 110663 w 751444"/>
                <a:gd name="connsiteY87" fmla="*/ 78068 h 330386"/>
                <a:gd name="connsiteX88" fmla="*/ 108722 w 751444"/>
                <a:gd name="connsiteY88" fmla="*/ 67609 h 330386"/>
                <a:gd name="connsiteX89" fmla="*/ 109618 w 751444"/>
                <a:gd name="connsiteY89" fmla="*/ 57411 h 330386"/>
                <a:gd name="connsiteX90" fmla="*/ 115255 w 751444"/>
                <a:gd name="connsiteY90" fmla="*/ 57934 h 330386"/>
                <a:gd name="connsiteX91" fmla="*/ 118504 w 751444"/>
                <a:gd name="connsiteY91" fmla="*/ 53078 h 330386"/>
                <a:gd name="connsiteX92" fmla="*/ 107303 w 751444"/>
                <a:gd name="connsiteY92" fmla="*/ 49530 h 330386"/>
                <a:gd name="connsiteX93" fmla="*/ 101478 w 751444"/>
                <a:gd name="connsiteY93" fmla="*/ 51584 h 330386"/>
                <a:gd name="connsiteX94" fmla="*/ 93451 w 751444"/>
                <a:gd name="connsiteY94" fmla="*/ 45757 h 330386"/>
                <a:gd name="connsiteX95" fmla="*/ 97185 w 751444"/>
                <a:gd name="connsiteY95" fmla="*/ 35784 h 330386"/>
                <a:gd name="connsiteX96" fmla="*/ 97857 w 751444"/>
                <a:gd name="connsiteY96" fmla="*/ 28127 h 330386"/>
                <a:gd name="connsiteX97" fmla="*/ 98736 w 751444"/>
                <a:gd name="connsiteY97" fmla="*/ 23562 h 330386"/>
                <a:gd name="connsiteX98" fmla="*/ 98305 w 751444"/>
                <a:gd name="connsiteY98" fmla="*/ 23047 h 330386"/>
                <a:gd name="connsiteX99" fmla="*/ 87477 w 751444"/>
                <a:gd name="connsiteY99" fmla="*/ 16958 h 330386"/>
                <a:gd name="connsiteX100" fmla="*/ 82288 w 751444"/>
                <a:gd name="connsiteY100" fmla="*/ 11355 h 330386"/>
                <a:gd name="connsiteX101" fmla="*/ 76911 w 751444"/>
                <a:gd name="connsiteY101" fmla="*/ 8330 h 330386"/>
                <a:gd name="connsiteX102" fmla="*/ 64964 w 751444"/>
                <a:gd name="connsiteY102" fmla="*/ 14979 h 330386"/>
                <a:gd name="connsiteX103" fmla="*/ 51971 w 751444"/>
                <a:gd name="connsiteY103" fmla="*/ 1009 h 330386"/>
                <a:gd name="connsiteX104" fmla="*/ 40771 w 751444"/>
                <a:gd name="connsiteY104" fmla="*/ 0 h 330386"/>
                <a:gd name="connsiteX105" fmla="*/ 31847 w 751444"/>
                <a:gd name="connsiteY105" fmla="*/ 4370 h 330386"/>
                <a:gd name="connsiteX106" fmla="*/ 24903 w 751444"/>
                <a:gd name="connsiteY106" fmla="*/ 19312 h 330386"/>
                <a:gd name="connsiteX107" fmla="*/ 20945 w 751444"/>
                <a:gd name="connsiteY107" fmla="*/ 31787 h 330386"/>
                <a:gd name="connsiteX108" fmla="*/ 19825 w 751444"/>
                <a:gd name="connsiteY108" fmla="*/ 44562 h 330386"/>
                <a:gd name="connsiteX109" fmla="*/ 19153 w 751444"/>
                <a:gd name="connsiteY109" fmla="*/ 52033 h 330386"/>
                <a:gd name="connsiteX110" fmla="*/ 34946 w 751444"/>
                <a:gd name="connsiteY110" fmla="*/ 66264 h 330386"/>
                <a:gd name="connsiteX111" fmla="*/ 48387 w 751444"/>
                <a:gd name="connsiteY111" fmla="*/ 75154 h 330386"/>
                <a:gd name="connsiteX112" fmla="*/ 47939 w 751444"/>
                <a:gd name="connsiteY112" fmla="*/ 80272 h 330386"/>
                <a:gd name="connsiteX113" fmla="*/ 36328 w 751444"/>
                <a:gd name="connsiteY113" fmla="*/ 84418 h 330386"/>
                <a:gd name="connsiteX114" fmla="*/ 27890 w 751444"/>
                <a:gd name="connsiteY114" fmla="*/ 83671 h 330386"/>
                <a:gd name="connsiteX115" fmla="*/ 21132 w 751444"/>
                <a:gd name="connsiteY115" fmla="*/ 95922 h 330386"/>
                <a:gd name="connsiteX116" fmla="*/ 25874 w 751444"/>
                <a:gd name="connsiteY116" fmla="*/ 106605 h 330386"/>
                <a:gd name="connsiteX117" fmla="*/ 28226 w 751444"/>
                <a:gd name="connsiteY117" fmla="*/ 111947 h 330386"/>
                <a:gd name="connsiteX118" fmla="*/ 30167 w 751444"/>
                <a:gd name="connsiteY118" fmla="*/ 122406 h 330386"/>
                <a:gd name="connsiteX119" fmla="*/ 29495 w 751444"/>
                <a:gd name="connsiteY119" fmla="*/ 130063 h 330386"/>
                <a:gd name="connsiteX120" fmla="*/ 23633 w 751444"/>
                <a:gd name="connsiteY120" fmla="*/ 132117 h 330386"/>
                <a:gd name="connsiteX121" fmla="*/ 0 w 751444"/>
                <a:gd name="connsiteY121" fmla="*/ 142875 h 330386"/>
                <a:gd name="connsiteX122" fmla="*/ 14673 w 751444"/>
                <a:gd name="connsiteY122" fmla="*/ 169881 h 330386"/>
                <a:gd name="connsiteX123" fmla="*/ 24231 w 751444"/>
                <a:gd name="connsiteY123" fmla="*/ 157854 h 330386"/>
                <a:gd name="connsiteX124" fmla="*/ 27479 w 751444"/>
                <a:gd name="connsiteY124" fmla="*/ 152998 h 330386"/>
                <a:gd name="connsiteX125" fmla="*/ 64105 w 751444"/>
                <a:gd name="connsiteY125" fmla="*/ 156210 h 330386"/>
                <a:gd name="connsiteX126" fmla="*/ 73215 w 751444"/>
                <a:gd name="connsiteY126" fmla="*/ 149300 h 330386"/>
                <a:gd name="connsiteX127" fmla="*/ 80682 w 751444"/>
                <a:gd name="connsiteY127" fmla="*/ 162784 h 330386"/>
                <a:gd name="connsiteX128" fmla="*/ 89120 w 751444"/>
                <a:gd name="connsiteY128" fmla="*/ 163531 h 330386"/>
                <a:gd name="connsiteX129" fmla="*/ 89568 w 751444"/>
                <a:gd name="connsiteY129" fmla="*/ 158451 h 330386"/>
                <a:gd name="connsiteX130" fmla="*/ 87440 w 751444"/>
                <a:gd name="connsiteY130" fmla="*/ 150532 h 330386"/>
                <a:gd name="connsiteX131" fmla="*/ 95878 w 751444"/>
                <a:gd name="connsiteY131" fmla="*/ 151279 h 330386"/>
                <a:gd name="connsiteX132" fmla="*/ 104540 w 751444"/>
                <a:gd name="connsiteY132" fmla="*/ 149449 h 330386"/>
                <a:gd name="connsiteX133" fmla="*/ 109954 w 751444"/>
                <a:gd name="connsiteY133" fmla="*/ 152512 h 330386"/>
                <a:gd name="connsiteX134" fmla="*/ 103457 w 751444"/>
                <a:gd name="connsiteY134" fmla="*/ 162224 h 330386"/>
                <a:gd name="connsiteX135" fmla="*/ 108423 w 751444"/>
                <a:gd name="connsiteY135" fmla="*/ 170367 h 330386"/>
                <a:gd name="connsiteX136" fmla="*/ 116637 w 751444"/>
                <a:gd name="connsiteY136" fmla="*/ 173654 h 330386"/>
                <a:gd name="connsiteX137" fmla="*/ 117085 w 751444"/>
                <a:gd name="connsiteY137" fmla="*/ 168536 h 330386"/>
                <a:gd name="connsiteX138" fmla="*/ 128285 w 751444"/>
                <a:gd name="connsiteY138" fmla="*/ 169545 h 330386"/>
                <a:gd name="connsiteX139" fmla="*/ 139972 w 751444"/>
                <a:gd name="connsiteY139" fmla="*/ 165436 h 330386"/>
                <a:gd name="connsiteX140" fmla="*/ 145385 w 751444"/>
                <a:gd name="connsiteY140" fmla="*/ 168462 h 330386"/>
                <a:gd name="connsiteX141" fmla="*/ 145161 w 751444"/>
                <a:gd name="connsiteY141" fmla="*/ 171002 h 330386"/>
                <a:gd name="connsiteX142" fmla="*/ 147551 w 751444"/>
                <a:gd name="connsiteY142" fmla="*/ 176343 h 330386"/>
                <a:gd name="connsiteX143" fmla="*/ 158751 w 751444"/>
                <a:gd name="connsiteY143" fmla="*/ 177352 h 330386"/>
                <a:gd name="connsiteX144" fmla="*/ 166741 w 751444"/>
                <a:gd name="connsiteY144" fmla="*/ 183179 h 330386"/>
                <a:gd name="connsiteX145" fmla="*/ 171707 w 751444"/>
                <a:gd name="connsiteY145" fmla="*/ 191322 h 330386"/>
                <a:gd name="connsiteX146" fmla="*/ 174096 w 751444"/>
                <a:gd name="connsiteY146" fmla="*/ 196663 h 330386"/>
                <a:gd name="connsiteX147" fmla="*/ 176449 w 751444"/>
                <a:gd name="connsiteY147" fmla="*/ 202005 h 330386"/>
                <a:gd name="connsiteX148" fmla="*/ 182086 w 751444"/>
                <a:gd name="connsiteY148" fmla="*/ 202528 h 330386"/>
                <a:gd name="connsiteX149" fmla="*/ 181190 w 751444"/>
                <a:gd name="connsiteY149" fmla="*/ 212725 h 330386"/>
                <a:gd name="connsiteX150" fmla="*/ 180966 w 751444"/>
                <a:gd name="connsiteY150" fmla="*/ 215265 h 330386"/>
                <a:gd name="connsiteX151" fmla="*/ 180294 w 751444"/>
                <a:gd name="connsiteY151" fmla="*/ 222922 h 330386"/>
                <a:gd name="connsiteX152" fmla="*/ 188321 w 751444"/>
                <a:gd name="connsiteY152" fmla="*/ 228749 h 330386"/>
                <a:gd name="connsiteX153" fmla="*/ 188097 w 751444"/>
                <a:gd name="connsiteY153" fmla="*/ 231289 h 330386"/>
                <a:gd name="connsiteX154" fmla="*/ 196087 w 751444"/>
                <a:gd name="connsiteY154" fmla="*/ 237154 h 330386"/>
                <a:gd name="connsiteX155" fmla="*/ 204338 w 751444"/>
                <a:gd name="connsiteY155" fmla="*/ 240441 h 330386"/>
                <a:gd name="connsiteX156" fmla="*/ 209976 w 751444"/>
                <a:gd name="connsiteY156" fmla="*/ 240926 h 330386"/>
                <a:gd name="connsiteX157" fmla="*/ 223603 w 751444"/>
                <a:gd name="connsiteY157" fmla="*/ 247276 h 330386"/>
                <a:gd name="connsiteX158" fmla="*/ 224276 w 751444"/>
                <a:gd name="connsiteY158" fmla="*/ 239619 h 330386"/>
                <a:gd name="connsiteX159" fmla="*/ 224948 w 751444"/>
                <a:gd name="connsiteY159" fmla="*/ 231962 h 330386"/>
                <a:gd name="connsiteX160" fmla="*/ 230809 w 751444"/>
                <a:gd name="connsiteY160" fmla="*/ 229907 h 330386"/>
                <a:gd name="connsiteX161" fmla="*/ 231220 w 751444"/>
                <a:gd name="connsiteY161" fmla="*/ 224790 h 330386"/>
                <a:gd name="connsiteX162" fmla="*/ 226068 w 751444"/>
                <a:gd name="connsiteY162" fmla="*/ 219224 h 330386"/>
                <a:gd name="connsiteX163" fmla="*/ 226478 w 751444"/>
                <a:gd name="connsiteY163" fmla="*/ 214107 h 330386"/>
                <a:gd name="connsiteX164" fmla="*/ 232116 w 751444"/>
                <a:gd name="connsiteY164" fmla="*/ 214593 h 330386"/>
                <a:gd name="connsiteX165" fmla="*/ 235364 w 751444"/>
                <a:gd name="connsiteY165" fmla="*/ 219934 h 330386"/>
                <a:gd name="connsiteX166" fmla="*/ 237082 w 751444"/>
                <a:gd name="connsiteY166" fmla="*/ 222736 h 330386"/>
                <a:gd name="connsiteX167" fmla="*/ 246229 w 751444"/>
                <a:gd name="connsiteY167" fmla="*/ 215825 h 330386"/>
                <a:gd name="connsiteX168" fmla="*/ 251867 w 751444"/>
                <a:gd name="connsiteY168" fmla="*/ 216348 h 330386"/>
                <a:gd name="connsiteX169" fmla="*/ 251195 w 751444"/>
                <a:gd name="connsiteY169" fmla="*/ 223819 h 330386"/>
                <a:gd name="connsiteX170" fmla="*/ 250747 w 751444"/>
                <a:gd name="connsiteY170" fmla="*/ 228936 h 330386"/>
                <a:gd name="connsiteX171" fmla="*/ 244512 w 751444"/>
                <a:gd name="connsiteY171" fmla="*/ 233829 h 330386"/>
                <a:gd name="connsiteX172" fmla="*/ 249925 w 751444"/>
                <a:gd name="connsiteY172" fmla="*/ 236892 h 330386"/>
                <a:gd name="connsiteX173" fmla="*/ 254891 w 751444"/>
                <a:gd name="connsiteY173" fmla="*/ 245035 h 330386"/>
                <a:gd name="connsiteX174" fmla="*/ 254443 w 751444"/>
                <a:gd name="connsiteY174" fmla="*/ 250115 h 330386"/>
                <a:gd name="connsiteX175" fmla="*/ 259185 w 751444"/>
                <a:gd name="connsiteY175" fmla="*/ 260798 h 330386"/>
                <a:gd name="connsiteX176" fmla="*/ 258320 w 751444"/>
                <a:gd name="connsiteY176" fmla="*/ 265419 h 330386"/>
                <a:gd name="connsiteX177" fmla="*/ 258736 w 751444"/>
                <a:gd name="connsiteY177" fmla="*/ 265915 h 330386"/>
                <a:gd name="connsiteX178" fmla="*/ 263478 w 751444"/>
                <a:gd name="connsiteY178" fmla="*/ 276598 h 330386"/>
                <a:gd name="connsiteX179" fmla="*/ 263030 w 751444"/>
                <a:gd name="connsiteY179" fmla="*/ 281716 h 330386"/>
                <a:gd name="connsiteX180" fmla="*/ 262358 w 751444"/>
                <a:gd name="connsiteY180" fmla="*/ 289373 h 330386"/>
                <a:gd name="connsiteX181" fmla="*/ 261910 w 751444"/>
                <a:gd name="connsiteY181" fmla="*/ 294453 h 330386"/>
                <a:gd name="connsiteX182" fmla="*/ 270161 w 751444"/>
                <a:gd name="connsiteY182" fmla="*/ 297740 h 330386"/>
                <a:gd name="connsiteX183" fmla="*/ 278599 w 751444"/>
                <a:gd name="connsiteY183" fmla="*/ 298487 h 330386"/>
                <a:gd name="connsiteX184" fmla="*/ 287037 w 751444"/>
                <a:gd name="connsiteY184" fmla="*/ 299234 h 330386"/>
                <a:gd name="connsiteX185" fmla="*/ 298238 w 751444"/>
                <a:gd name="connsiteY185" fmla="*/ 300206 h 330386"/>
                <a:gd name="connsiteX186" fmla="*/ 309438 w 751444"/>
                <a:gd name="connsiteY186" fmla="*/ 301214 h 330386"/>
                <a:gd name="connsiteX187" fmla="*/ 323738 w 751444"/>
                <a:gd name="connsiteY187" fmla="*/ 299869 h 330386"/>
                <a:gd name="connsiteX188" fmla="*/ 329824 w 751444"/>
                <a:gd name="connsiteY188" fmla="*/ 295275 h 330386"/>
                <a:gd name="connsiteX189" fmla="*/ 332848 w 751444"/>
                <a:gd name="connsiteY189" fmla="*/ 292959 h 330386"/>
                <a:gd name="connsiteX190" fmla="*/ 333296 w 751444"/>
                <a:gd name="connsiteY190" fmla="*/ 287879 h 330386"/>
                <a:gd name="connsiteX191" fmla="*/ 345243 w 751444"/>
                <a:gd name="connsiteY191" fmla="*/ 281193 h 330386"/>
                <a:gd name="connsiteX192" fmla="*/ 356444 w 751444"/>
                <a:gd name="connsiteY192" fmla="*/ 282202 h 330386"/>
                <a:gd name="connsiteX193" fmla="*/ 367645 w 751444"/>
                <a:gd name="connsiteY193" fmla="*/ 283173 h 330386"/>
                <a:gd name="connsiteX194" fmla="*/ 373282 w 751444"/>
                <a:gd name="connsiteY194" fmla="*/ 283658 h 330386"/>
                <a:gd name="connsiteX195" fmla="*/ 380003 w 751444"/>
                <a:gd name="connsiteY195" fmla="*/ 271406 h 330386"/>
                <a:gd name="connsiteX196" fmla="*/ 380451 w 751444"/>
                <a:gd name="connsiteY196" fmla="*/ 266327 h 330386"/>
                <a:gd name="connsiteX197" fmla="*/ 381123 w 751444"/>
                <a:gd name="connsiteY197" fmla="*/ 258856 h 330386"/>
                <a:gd name="connsiteX198" fmla="*/ 372909 w 751444"/>
                <a:gd name="connsiteY198" fmla="*/ 255569 h 330386"/>
                <a:gd name="connsiteX199" fmla="*/ 362754 w 751444"/>
                <a:gd name="connsiteY199" fmla="*/ 241823 h 330386"/>
                <a:gd name="connsiteX200" fmla="*/ 355287 w 751444"/>
                <a:gd name="connsiteY200" fmla="*/ 230879 h 330386"/>
                <a:gd name="connsiteX201" fmla="*/ 347521 w 751444"/>
                <a:gd name="connsiteY201" fmla="*/ 222512 h 330386"/>
                <a:gd name="connsiteX202" fmla="*/ 339531 w 751444"/>
                <a:gd name="connsiteY202" fmla="*/ 216647 h 330386"/>
                <a:gd name="connsiteX203" fmla="*/ 328704 w 751444"/>
                <a:gd name="connsiteY203" fmla="*/ 210559 h 330386"/>
                <a:gd name="connsiteX204" fmla="*/ 323962 w 751444"/>
                <a:gd name="connsiteY204" fmla="*/ 199876 h 330386"/>
                <a:gd name="connsiteX205" fmla="*/ 325082 w 751444"/>
                <a:gd name="connsiteY205" fmla="*/ 187138 h 330386"/>
                <a:gd name="connsiteX206" fmla="*/ 334192 w 751444"/>
                <a:gd name="connsiteY206" fmla="*/ 180228 h 330386"/>
                <a:gd name="connsiteX207" fmla="*/ 339830 w 751444"/>
                <a:gd name="connsiteY207" fmla="*/ 180714 h 330386"/>
                <a:gd name="connsiteX208" fmla="*/ 359543 w 751444"/>
                <a:gd name="connsiteY208" fmla="*/ 182432 h 330386"/>
                <a:gd name="connsiteX209" fmla="*/ 368205 w 751444"/>
                <a:gd name="connsiteY209" fmla="*/ 180639 h 330386"/>
                <a:gd name="connsiteX210" fmla="*/ 380376 w 751444"/>
                <a:gd name="connsiteY210" fmla="*/ 171413 h 330386"/>
                <a:gd name="connsiteX211" fmla="*/ 418795 w 751444"/>
                <a:gd name="connsiteY211" fmla="*/ 154230 h 330386"/>
                <a:gd name="connsiteX212" fmla="*/ 424880 w 751444"/>
                <a:gd name="connsiteY212" fmla="*/ 149636 h 330386"/>
                <a:gd name="connsiteX213" fmla="*/ 416405 w 751444"/>
                <a:gd name="connsiteY213" fmla="*/ 148889 h 330386"/>
                <a:gd name="connsiteX214" fmla="*/ 411215 w 751444"/>
                <a:gd name="connsiteY214" fmla="*/ 143286 h 330386"/>
                <a:gd name="connsiteX215" fmla="*/ 409088 w 751444"/>
                <a:gd name="connsiteY215" fmla="*/ 135404 h 330386"/>
                <a:gd name="connsiteX216" fmla="*/ 425963 w 751444"/>
                <a:gd name="connsiteY216" fmla="*/ 136861 h 330386"/>
                <a:gd name="connsiteX217" fmla="*/ 427083 w 751444"/>
                <a:gd name="connsiteY217" fmla="*/ 124124 h 330386"/>
                <a:gd name="connsiteX218" fmla="*/ 430145 w 751444"/>
                <a:gd name="connsiteY218" fmla="*/ 121808 h 330386"/>
                <a:gd name="connsiteX219" fmla="*/ 436230 w 751444"/>
                <a:gd name="connsiteY219" fmla="*/ 117214 h 330386"/>
                <a:gd name="connsiteX220" fmla="*/ 456168 w 751444"/>
                <a:gd name="connsiteY220" fmla="*/ 116392 h 330386"/>
                <a:gd name="connsiteX221" fmla="*/ 456840 w 751444"/>
                <a:gd name="connsiteY221" fmla="*/ 108734 h 330386"/>
                <a:gd name="connsiteX222" fmla="*/ 468750 w 751444"/>
                <a:gd name="connsiteY222" fmla="*/ 102086 h 330386"/>
                <a:gd name="connsiteX223" fmla="*/ 488276 w 751444"/>
                <a:gd name="connsiteY223" fmla="*/ 106344 h 330386"/>
                <a:gd name="connsiteX224" fmla="*/ 504928 w 751444"/>
                <a:gd name="connsiteY224" fmla="*/ 110378 h 330386"/>
                <a:gd name="connsiteX225" fmla="*/ 516129 w 751444"/>
                <a:gd name="connsiteY225" fmla="*/ 111349 h 330386"/>
                <a:gd name="connsiteX226" fmla="*/ 518967 w 751444"/>
                <a:gd name="connsiteY226" fmla="*/ 111611 h 330386"/>
                <a:gd name="connsiteX227" fmla="*/ 529570 w 751444"/>
                <a:gd name="connsiteY227" fmla="*/ 120239 h 330386"/>
                <a:gd name="connsiteX228" fmla="*/ 537037 w 751444"/>
                <a:gd name="connsiteY228" fmla="*/ 133724 h 330386"/>
                <a:gd name="connsiteX229" fmla="*/ 536813 w 751444"/>
                <a:gd name="connsiteY229" fmla="*/ 136301 h 330386"/>
                <a:gd name="connsiteX230" fmla="*/ 550889 w 751444"/>
                <a:gd name="connsiteY230" fmla="*/ 137534 h 330386"/>
                <a:gd name="connsiteX231" fmla="*/ 558356 w 751444"/>
                <a:gd name="connsiteY231" fmla="*/ 148441 h 330386"/>
                <a:gd name="connsiteX232" fmla="*/ 571759 w 751444"/>
                <a:gd name="connsiteY232" fmla="*/ 157331 h 330386"/>
                <a:gd name="connsiteX233" fmla="*/ 579226 w 751444"/>
                <a:gd name="connsiteY233" fmla="*/ 168275 h 330386"/>
                <a:gd name="connsiteX234" fmla="*/ 580458 w 751444"/>
                <a:gd name="connsiteY234" fmla="*/ 186391 h 330386"/>
                <a:gd name="connsiteX235" fmla="*/ 579786 w 751444"/>
                <a:gd name="connsiteY235" fmla="*/ 193862 h 330386"/>
                <a:gd name="connsiteX236" fmla="*/ 588262 w 751444"/>
                <a:gd name="connsiteY236" fmla="*/ 194609 h 330386"/>
                <a:gd name="connsiteX237" fmla="*/ 600172 w 751444"/>
                <a:gd name="connsiteY237" fmla="*/ 187960 h 330386"/>
                <a:gd name="connsiteX238" fmla="*/ 620370 w 751444"/>
                <a:gd name="connsiteY238" fmla="*/ 184561 h 330386"/>
                <a:gd name="connsiteX239" fmla="*/ 630974 w 751444"/>
                <a:gd name="connsiteY239" fmla="*/ 193227 h 330386"/>
                <a:gd name="connsiteX240" fmla="*/ 635715 w 751444"/>
                <a:gd name="connsiteY240" fmla="*/ 203910 h 330386"/>
                <a:gd name="connsiteX241" fmla="*/ 649343 w 751444"/>
                <a:gd name="connsiteY241" fmla="*/ 210222 h 330386"/>
                <a:gd name="connsiteX242" fmla="*/ 668384 w 751444"/>
                <a:gd name="connsiteY242" fmla="*/ 219598 h 330386"/>
                <a:gd name="connsiteX243" fmla="*/ 670997 w 751444"/>
                <a:gd name="connsiteY243" fmla="*/ 222399 h 330386"/>
                <a:gd name="connsiteX244" fmla="*/ 653861 w 751444"/>
                <a:gd name="connsiteY244" fmla="*/ 223483 h 330386"/>
                <a:gd name="connsiteX245" fmla="*/ 629629 w 751444"/>
                <a:gd name="connsiteY245" fmla="*/ 208542 h 330386"/>
                <a:gd name="connsiteX246" fmla="*/ 615517 w 751444"/>
                <a:gd name="connsiteY246" fmla="*/ 207309 h 330386"/>
                <a:gd name="connsiteX247" fmla="*/ 612716 w 751444"/>
                <a:gd name="connsiteY247" fmla="*/ 207085 h 330386"/>
                <a:gd name="connsiteX248" fmla="*/ 605511 w 751444"/>
                <a:gd name="connsiteY248" fmla="*/ 224417 h 330386"/>
                <a:gd name="connsiteX249" fmla="*/ 605063 w 751444"/>
                <a:gd name="connsiteY249" fmla="*/ 229534 h 330386"/>
                <a:gd name="connsiteX250" fmla="*/ 607452 w 751444"/>
                <a:gd name="connsiteY250" fmla="*/ 234875 h 330386"/>
                <a:gd name="connsiteX251" fmla="*/ 585051 w 751444"/>
                <a:gd name="connsiteY251" fmla="*/ 230356 h 330386"/>
                <a:gd name="connsiteX252" fmla="*/ 584155 w 751444"/>
                <a:gd name="connsiteY252" fmla="*/ 240553 h 330386"/>
                <a:gd name="connsiteX253" fmla="*/ 591622 w 751444"/>
                <a:gd name="connsiteY253" fmla="*/ 251497 h 330386"/>
                <a:gd name="connsiteX254" fmla="*/ 595915 w 751444"/>
                <a:gd name="connsiteY254" fmla="*/ 267298 h 330386"/>
                <a:gd name="connsiteX255" fmla="*/ 597820 w 751444"/>
                <a:gd name="connsiteY255" fmla="*/ 277719 h 330386"/>
                <a:gd name="connsiteX256" fmla="*/ 602561 w 751444"/>
                <a:gd name="connsiteY256" fmla="*/ 288439 h 330386"/>
                <a:gd name="connsiteX257" fmla="*/ 610028 w 751444"/>
                <a:gd name="connsiteY257" fmla="*/ 299346 h 330386"/>
                <a:gd name="connsiteX258" fmla="*/ 625821 w 751444"/>
                <a:gd name="connsiteY258" fmla="*/ 313578 h 330386"/>
                <a:gd name="connsiteX259" fmla="*/ 632915 w 751444"/>
                <a:gd name="connsiteY259" fmla="*/ 329640 h 330386"/>
                <a:gd name="connsiteX260" fmla="*/ 641390 w 751444"/>
                <a:gd name="connsiteY260" fmla="*/ 330387 h 330386"/>
                <a:gd name="connsiteX261" fmla="*/ 647887 w 751444"/>
                <a:gd name="connsiteY261" fmla="*/ 320675 h 330386"/>
                <a:gd name="connsiteX262" fmla="*/ 660058 w 751444"/>
                <a:gd name="connsiteY262" fmla="*/ 311449 h 330386"/>
                <a:gd name="connsiteX263" fmla="*/ 671782 w 751444"/>
                <a:gd name="connsiteY263" fmla="*/ 307340 h 330386"/>
                <a:gd name="connsiteX264" fmla="*/ 674806 w 751444"/>
                <a:gd name="connsiteY264" fmla="*/ 305024 h 3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751444" h="330386">
                  <a:moveTo>
                    <a:pt x="690225" y="298375"/>
                  </a:moveTo>
                  <a:cubicBezTo>
                    <a:pt x="695826" y="298898"/>
                    <a:pt x="707773" y="292212"/>
                    <a:pt x="710611" y="292474"/>
                  </a:cubicBezTo>
                  <a:cubicBezTo>
                    <a:pt x="712716" y="292401"/>
                    <a:pt x="714749" y="291684"/>
                    <a:pt x="716435" y="290419"/>
                  </a:cubicBezTo>
                  <a:cubicBezTo>
                    <a:pt x="719344" y="287063"/>
                    <a:pt x="722474" y="283906"/>
                    <a:pt x="725806" y="280969"/>
                  </a:cubicBezTo>
                  <a:cubicBezTo>
                    <a:pt x="728830" y="278653"/>
                    <a:pt x="729054" y="276113"/>
                    <a:pt x="732116" y="273797"/>
                  </a:cubicBezTo>
                  <a:cubicBezTo>
                    <a:pt x="735178" y="271481"/>
                    <a:pt x="747050" y="264832"/>
                    <a:pt x="747050" y="264832"/>
                  </a:cubicBezTo>
                  <a:lnTo>
                    <a:pt x="747946" y="254635"/>
                  </a:lnTo>
                  <a:cubicBezTo>
                    <a:pt x="747946" y="254635"/>
                    <a:pt x="754667" y="242383"/>
                    <a:pt x="749477" y="236780"/>
                  </a:cubicBezTo>
                  <a:cubicBezTo>
                    <a:pt x="745227" y="231985"/>
                    <a:pt x="741864" y="226470"/>
                    <a:pt x="739546" y="220495"/>
                  </a:cubicBezTo>
                  <a:cubicBezTo>
                    <a:pt x="737194" y="215153"/>
                    <a:pt x="731780" y="212090"/>
                    <a:pt x="729204" y="209289"/>
                  </a:cubicBezTo>
                  <a:cubicBezTo>
                    <a:pt x="726628" y="206487"/>
                    <a:pt x="724238" y="201146"/>
                    <a:pt x="721737" y="198344"/>
                  </a:cubicBezTo>
                  <a:cubicBezTo>
                    <a:pt x="719058" y="195365"/>
                    <a:pt x="717398" y="191610"/>
                    <a:pt x="716995" y="187624"/>
                  </a:cubicBezTo>
                  <a:cubicBezTo>
                    <a:pt x="717219" y="185084"/>
                    <a:pt x="720467" y="180153"/>
                    <a:pt x="720729" y="177688"/>
                  </a:cubicBezTo>
                  <a:lnTo>
                    <a:pt x="721401" y="170031"/>
                  </a:lnTo>
                  <a:cubicBezTo>
                    <a:pt x="718394" y="169790"/>
                    <a:pt x="715530" y="168644"/>
                    <a:pt x="713187" y="166744"/>
                  </a:cubicBezTo>
                  <a:lnTo>
                    <a:pt x="705384" y="158339"/>
                  </a:lnTo>
                  <a:lnTo>
                    <a:pt x="697618" y="149972"/>
                  </a:lnTo>
                  <a:lnTo>
                    <a:pt x="686790" y="143884"/>
                  </a:lnTo>
                  <a:lnTo>
                    <a:pt x="682049" y="133201"/>
                  </a:lnTo>
                  <a:cubicBezTo>
                    <a:pt x="681087" y="129384"/>
                    <a:pt x="679483" y="125759"/>
                    <a:pt x="677307" y="122480"/>
                  </a:cubicBezTo>
                  <a:cubicBezTo>
                    <a:pt x="672188" y="118302"/>
                    <a:pt x="666841" y="114411"/>
                    <a:pt x="661290" y="110826"/>
                  </a:cubicBezTo>
                  <a:cubicBezTo>
                    <a:pt x="658400" y="109201"/>
                    <a:pt x="655717" y="107232"/>
                    <a:pt x="653300" y="104962"/>
                  </a:cubicBezTo>
                  <a:cubicBezTo>
                    <a:pt x="649932" y="101888"/>
                    <a:pt x="646392" y="99007"/>
                    <a:pt x="642697" y="96333"/>
                  </a:cubicBezTo>
                  <a:cubicBezTo>
                    <a:pt x="638374" y="93785"/>
                    <a:pt x="633809" y="91670"/>
                    <a:pt x="629069" y="90021"/>
                  </a:cubicBezTo>
                  <a:cubicBezTo>
                    <a:pt x="626232" y="89759"/>
                    <a:pt x="610215" y="78068"/>
                    <a:pt x="610215" y="78068"/>
                  </a:cubicBezTo>
                  <a:lnTo>
                    <a:pt x="596363" y="71792"/>
                  </a:lnTo>
                  <a:lnTo>
                    <a:pt x="582512" y="68057"/>
                  </a:lnTo>
                  <a:lnTo>
                    <a:pt x="571311" y="67049"/>
                  </a:lnTo>
                  <a:cubicBezTo>
                    <a:pt x="565628" y="66264"/>
                    <a:pt x="560037" y="64912"/>
                    <a:pt x="554622" y="63015"/>
                  </a:cubicBezTo>
                  <a:cubicBezTo>
                    <a:pt x="546423" y="60662"/>
                    <a:pt x="538024" y="59074"/>
                    <a:pt x="529533" y="58271"/>
                  </a:cubicBezTo>
                  <a:lnTo>
                    <a:pt x="518033" y="59839"/>
                  </a:lnTo>
                  <a:lnTo>
                    <a:pt x="515681" y="54461"/>
                  </a:lnTo>
                  <a:lnTo>
                    <a:pt x="521953" y="47326"/>
                  </a:lnTo>
                  <a:lnTo>
                    <a:pt x="505078" y="45832"/>
                  </a:lnTo>
                  <a:lnTo>
                    <a:pt x="463037" y="39594"/>
                  </a:lnTo>
                  <a:lnTo>
                    <a:pt x="451837" y="36046"/>
                  </a:lnTo>
                  <a:lnTo>
                    <a:pt x="439889" y="42732"/>
                  </a:lnTo>
                  <a:lnTo>
                    <a:pt x="433393" y="52406"/>
                  </a:lnTo>
                  <a:lnTo>
                    <a:pt x="424246" y="59316"/>
                  </a:lnTo>
                  <a:lnTo>
                    <a:pt x="420998" y="64172"/>
                  </a:lnTo>
                  <a:lnTo>
                    <a:pt x="420101" y="74370"/>
                  </a:lnTo>
                  <a:lnTo>
                    <a:pt x="427867" y="82774"/>
                  </a:lnTo>
                  <a:cubicBezTo>
                    <a:pt x="427867" y="82774"/>
                    <a:pt x="427419" y="87891"/>
                    <a:pt x="430257" y="88116"/>
                  </a:cubicBezTo>
                  <a:cubicBezTo>
                    <a:pt x="434081" y="88990"/>
                    <a:pt x="437827" y="90177"/>
                    <a:pt x="441458" y="91664"/>
                  </a:cubicBezTo>
                  <a:lnTo>
                    <a:pt x="450119" y="89834"/>
                  </a:lnTo>
                  <a:lnTo>
                    <a:pt x="452509" y="95213"/>
                  </a:lnTo>
                  <a:lnTo>
                    <a:pt x="456952" y="108361"/>
                  </a:lnTo>
                  <a:lnTo>
                    <a:pt x="432086" y="103617"/>
                  </a:lnTo>
                  <a:cubicBezTo>
                    <a:pt x="429698" y="101307"/>
                    <a:pt x="426995" y="99345"/>
                    <a:pt x="424059" y="97790"/>
                  </a:cubicBezTo>
                  <a:cubicBezTo>
                    <a:pt x="421129" y="96243"/>
                    <a:pt x="418438" y="94280"/>
                    <a:pt x="416069" y="91963"/>
                  </a:cubicBezTo>
                  <a:lnTo>
                    <a:pt x="407818" y="88676"/>
                  </a:lnTo>
                  <a:lnTo>
                    <a:pt x="402666" y="80682"/>
                  </a:lnTo>
                  <a:cubicBezTo>
                    <a:pt x="402666" y="80682"/>
                    <a:pt x="403562" y="70485"/>
                    <a:pt x="406399" y="70709"/>
                  </a:cubicBezTo>
                  <a:cubicBezTo>
                    <a:pt x="409237" y="70933"/>
                    <a:pt x="410133" y="60773"/>
                    <a:pt x="410133" y="60773"/>
                  </a:cubicBezTo>
                  <a:cubicBezTo>
                    <a:pt x="410133" y="60773"/>
                    <a:pt x="401471" y="62566"/>
                    <a:pt x="398185" y="67422"/>
                  </a:cubicBezTo>
                  <a:cubicBezTo>
                    <a:pt x="394900" y="72278"/>
                    <a:pt x="392100" y="72016"/>
                    <a:pt x="386238" y="74071"/>
                  </a:cubicBezTo>
                  <a:cubicBezTo>
                    <a:pt x="380376" y="76125"/>
                    <a:pt x="383214" y="76387"/>
                    <a:pt x="374552" y="78217"/>
                  </a:cubicBezTo>
                  <a:cubicBezTo>
                    <a:pt x="365890" y="80047"/>
                    <a:pt x="351553" y="81317"/>
                    <a:pt x="351553" y="81317"/>
                  </a:cubicBezTo>
                  <a:lnTo>
                    <a:pt x="331616" y="82139"/>
                  </a:lnTo>
                  <a:lnTo>
                    <a:pt x="322730" y="86509"/>
                  </a:lnTo>
                  <a:cubicBezTo>
                    <a:pt x="318619" y="88486"/>
                    <a:pt x="314630" y="90707"/>
                    <a:pt x="310783" y="93158"/>
                  </a:cubicBezTo>
                  <a:cubicBezTo>
                    <a:pt x="305019" y="96411"/>
                    <a:pt x="299072" y="99330"/>
                    <a:pt x="292973" y="101899"/>
                  </a:cubicBezTo>
                  <a:cubicBezTo>
                    <a:pt x="292689" y="104752"/>
                    <a:pt x="290146" y="106835"/>
                    <a:pt x="287294" y="106550"/>
                  </a:cubicBezTo>
                  <a:cubicBezTo>
                    <a:pt x="287158" y="106537"/>
                    <a:pt x="287022" y="106518"/>
                    <a:pt x="286888" y="106493"/>
                  </a:cubicBezTo>
                  <a:cubicBezTo>
                    <a:pt x="282080" y="105905"/>
                    <a:pt x="277202" y="106364"/>
                    <a:pt x="272588" y="107838"/>
                  </a:cubicBezTo>
                  <a:cubicBezTo>
                    <a:pt x="263926" y="109631"/>
                    <a:pt x="249627" y="110938"/>
                    <a:pt x="249627" y="110938"/>
                  </a:cubicBezTo>
                  <a:lnTo>
                    <a:pt x="235066" y="114674"/>
                  </a:lnTo>
                  <a:cubicBezTo>
                    <a:pt x="230369" y="115863"/>
                    <a:pt x="225408" y="115429"/>
                    <a:pt x="220990" y="113441"/>
                  </a:cubicBezTo>
                  <a:cubicBezTo>
                    <a:pt x="215624" y="111382"/>
                    <a:pt x="210015" y="110026"/>
                    <a:pt x="204301" y="109407"/>
                  </a:cubicBezTo>
                  <a:lnTo>
                    <a:pt x="193698" y="100778"/>
                  </a:lnTo>
                  <a:lnTo>
                    <a:pt x="183132" y="92112"/>
                  </a:lnTo>
                  <a:lnTo>
                    <a:pt x="175665" y="81205"/>
                  </a:lnTo>
                  <a:lnTo>
                    <a:pt x="173312" y="75827"/>
                  </a:lnTo>
                  <a:cubicBezTo>
                    <a:pt x="173312" y="75827"/>
                    <a:pt x="170923" y="70485"/>
                    <a:pt x="168123" y="70261"/>
                  </a:cubicBezTo>
                  <a:cubicBezTo>
                    <a:pt x="166043" y="69829"/>
                    <a:pt x="164150" y="68758"/>
                    <a:pt x="162709" y="67198"/>
                  </a:cubicBezTo>
                  <a:lnTo>
                    <a:pt x="157519" y="61632"/>
                  </a:lnTo>
                  <a:lnTo>
                    <a:pt x="151882" y="61109"/>
                  </a:lnTo>
                  <a:lnTo>
                    <a:pt x="148596" y="65965"/>
                  </a:lnTo>
                  <a:lnTo>
                    <a:pt x="164613" y="77657"/>
                  </a:lnTo>
                  <a:lnTo>
                    <a:pt x="167227" y="80458"/>
                  </a:lnTo>
                  <a:lnTo>
                    <a:pt x="166779" y="85538"/>
                  </a:lnTo>
                  <a:cubicBezTo>
                    <a:pt x="165337" y="82425"/>
                    <a:pt x="161714" y="80981"/>
                    <a:pt x="158527" y="82251"/>
                  </a:cubicBezTo>
                  <a:cubicBezTo>
                    <a:pt x="152920" y="83509"/>
                    <a:pt x="147149" y="83875"/>
                    <a:pt x="141428" y="83334"/>
                  </a:cubicBezTo>
                  <a:cubicBezTo>
                    <a:pt x="139293" y="83311"/>
                    <a:pt x="137219" y="84038"/>
                    <a:pt x="135566" y="85389"/>
                  </a:cubicBezTo>
                  <a:cubicBezTo>
                    <a:pt x="132915" y="86855"/>
                    <a:pt x="129881" y="87481"/>
                    <a:pt x="126866" y="87182"/>
                  </a:cubicBezTo>
                  <a:lnTo>
                    <a:pt x="121901" y="79039"/>
                  </a:lnTo>
                  <a:lnTo>
                    <a:pt x="116301" y="78553"/>
                  </a:lnTo>
                  <a:lnTo>
                    <a:pt x="110663" y="78068"/>
                  </a:lnTo>
                  <a:lnTo>
                    <a:pt x="108722" y="67609"/>
                  </a:lnTo>
                  <a:lnTo>
                    <a:pt x="109618" y="57411"/>
                  </a:lnTo>
                  <a:lnTo>
                    <a:pt x="115255" y="57934"/>
                  </a:lnTo>
                  <a:lnTo>
                    <a:pt x="118504" y="53078"/>
                  </a:lnTo>
                  <a:lnTo>
                    <a:pt x="107303" y="49530"/>
                  </a:lnTo>
                  <a:cubicBezTo>
                    <a:pt x="105627" y="50812"/>
                    <a:pt x="103588" y="51531"/>
                    <a:pt x="101478" y="51584"/>
                  </a:cubicBezTo>
                  <a:cubicBezTo>
                    <a:pt x="98641" y="51323"/>
                    <a:pt x="90651" y="45496"/>
                    <a:pt x="93451" y="45757"/>
                  </a:cubicBezTo>
                  <a:cubicBezTo>
                    <a:pt x="96251" y="46019"/>
                    <a:pt x="96961" y="38287"/>
                    <a:pt x="97185" y="35784"/>
                  </a:cubicBezTo>
                  <a:lnTo>
                    <a:pt x="97857" y="28127"/>
                  </a:lnTo>
                  <a:cubicBezTo>
                    <a:pt x="99360" y="27109"/>
                    <a:pt x="99753" y="25066"/>
                    <a:pt x="98736" y="23562"/>
                  </a:cubicBezTo>
                  <a:cubicBezTo>
                    <a:pt x="98611" y="23376"/>
                    <a:pt x="98466" y="23203"/>
                    <a:pt x="98305" y="23047"/>
                  </a:cubicBezTo>
                  <a:cubicBezTo>
                    <a:pt x="95019" y="20489"/>
                    <a:pt x="91370" y="18437"/>
                    <a:pt x="87477" y="16958"/>
                  </a:cubicBezTo>
                  <a:lnTo>
                    <a:pt x="82288" y="11355"/>
                  </a:lnTo>
                  <a:lnTo>
                    <a:pt x="76911" y="8330"/>
                  </a:lnTo>
                  <a:lnTo>
                    <a:pt x="64964" y="14979"/>
                  </a:lnTo>
                  <a:lnTo>
                    <a:pt x="51971" y="1009"/>
                  </a:lnTo>
                  <a:lnTo>
                    <a:pt x="40771" y="0"/>
                  </a:lnTo>
                  <a:lnTo>
                    <a:pt x="31847" y="4370"/>
                  </a:lnTo>
                  <a:lnTo>
                    <a:pt x="24903" y="19312"/>
                  </a:lnTo>
                  <a:lnTo>
                    <a:pt x="20945" y="31787"/>
                  </a:lnTo>
                  <a:lnTo>
                    <a:pt x="19825" y="44562"/>
                  </a:lnTo>
                  <a:lnTo>
                    <a:pt x="19153" y="52033"/>
                  </a:lnTo>
                  <a:lnTo>
                    <a:pt x="34946" y="66264"/>
                  </a:lnTo>
                  <a:lnTo>
                    <a:pt x="48387" y="75154"/>
                  </a:lnTo>
                  <a:lnTo>
                    <a:pt x="47939" y="80272"/>
                  </a:lnTo>
                  <a:lnTo>
                    <a:pt x="36328" y="84418"/>
                  </a:lnTo>
                  <a:lnTo>
                    <a:pt x="27890" y="83671"/>
                  </a:lnTo>
                  <a:lnTo>
                    <a:pt x="21132" y="95922"/>
                  </a:lnTo>
                  <a:lnTo>
                    <a:pt x="25874" y="106605"/>
                  </a:lnTo>
                  <a:lnTo>
                    <a:pt x="28226" y="111947"/>
                  </a:lnTo>
                  <a:cubicBezTo>
                    <a:pt x="29922" y="115154"/>
                    <a:pt x="30600" y="118803"/>
                    <a:pt x="30167" y="122406"/>
                  </a:cubicBezTo>
                  <a:lnTo>
                    <a:pt x="29495" y="130063"/>
                  </a:lnTo>
                  <a:lnTo>
                    <a:pt x="23633" y="132117"/>
                  </a:lnTo>
                  <a:lnTo>
                    <a:pt x="0" y="142875"/>
                  </a:lnTo>
                  <a:lnTo>
                    <a:pt x="14673" y="169881"/>
                  </a:lnTo>
                  <a:lnTo>
                    <a:pt x="24231" y="157854"/>
                  </a:lnTo>
                  <a:lnTo>
                    <a:pt x="27479" y="152998"/>
                  </a:lnTo>
                  <a:lnTo>
                    <a:pt x="64105" y="156210"/>
                  </a:lnTo>
                  <a:lnTo>
                    <a:pt x="73215" y="149300"/>
                  </a:lnTo>
                  <a:lnTo>
                    <a:pt x="80682" y="162784"/>
                  </a:lnTo>
                  <a:lnTo>
                    <a:pt x="89120" y="163531"/>
                  </a:lnTo>
                  <a:lnTo>
                    <a:pt x="89568" y="158451"/>
                  </a:lnTo>
                  <a:lnTo>
                    <a:pt x="87440" y="150532"/>
                  </a:lnTo>
                  <a:lnTo>
                    <a:pt x="95878" y="151279"/>
                  </a:lnTo>
                  <a:lnTo>
                    <a:pt x="104540" y="149449"/>
                  </a:lnTo>
                  <a:cubicBezTo>
                    <a:pt x="104540" y="149449"/>
                    <a:pt x="113015" y="150196"/>
                    <a:pt x="109954" y="152512"/>
                  </a:cubicBezTo>
                  <a:cubicBezTo>
                    <a:pt x="107265" y="155367"/>
                    <a:pt x="105069" y="158649"/>
                    <a:pt x="103457" y="162224"/>
                  </a:cubicBezTo>
                  <a:lnTo>
                    <a:pt x="108423" y="170367"/>
                  </a:lnTo>
                  <a:lnTo>
                    <a:pt x="116637" y="173654"/>
                  </a:lnTo>
                  <a:lnTo>
                    <a:pt x="117085" y="168536"/>
                  </a:lnTo>
                  <a:lnTo>
                    <a:pt x="128285" y="169545"/>
                  </a:lnTo>
                  <a:lnTo>
                    <a:pt x="139972" y="165436"/>
                  </a:lnTo>
                  <a:lnTo>
                    <a:pt x="145385" y="168462"/>
                  </a:lnTo>
                  <a:lnTo>
                    <a:pt x="145161" y="171002"/>
                  </a:lnTo>
                  <a:lnTo>
                    <a:pt x="147551" y="176343"/>
                  </a:lnTo>
                  <a:lnTo>
                    <a:pt x="158751" y="177352"/>
                  </a:lnTo>
                  <a:lnTo>
                    <a:pt x="166741" y="183179"/>
                  </a:lnTo>
                  <a:lnTo>
                    <a:pt x="171707" y="191322"/>
                  </a:lnTo>
                  <a:lnTo>
                    <a:pt x="174096" y="196663"/>
                  </a:lnTo>
                  <a:lnTo>
                    <a:pt x="176449" y="202005"/>
                  </a:lnTo>
                  <a:lnTo>
                    <a:pt x="182086" y="202528"/>
                  </a:lnTo>
                  <a:lnTo>
                    <a:pt x="181190" y="212725"/>
                  </a:lnTo>
                  <a:cubicBezTo>
                    <a:pt x="181190" y="212725"/>
                    <a:pt x="178390" y="212464"/>
                    <a:pt x="180966" y="215265"/>
                  </a:cubicBezTo>
                  <a:cubicBezTo>
                    <a:pt x="183542" y="218066"/>
                    <a:pt x="180294" y="222922"/>
                    <a:pt x="180294" y="222922"/>
                  </a:cubicBezTo>
                  <a:cubicBezTo>
                    <a:pt x="183194" y="224536"/>
                    <a:pt x="185889" y="226492"/>
                    <a:pt x="188321" y="228749"/>
                  </a:cubicBezTo>
                  <a:cubicBezTo>
                    <a:pt x="190898" y="231551"/>
                    <a:pt x="180070" y="225462"/>
                    <a:pt x="188097" y="231289"/>
                  </a:cubicBezTo>
                  <a:lnTo>
                    <a:pt x="196087" y="237154"/>
                  </a:lnTo>
                  <a:lnTo>
                    <a:pt x="204338" y="240441"/>
                  </a:lnTo>
                  <a:lnTo>
                    <a:pt x="209976" y="240926"/>
                  </a:lnTo>
                  <a:lnTo>
                    <a:pt x="223603" y="247276"/>
                  </a:lnTo>
                  <a:lnTo>
                    <a:pt x="224276" y="239619"/>
                  </a:lnTo>
                  <a:lnTo>
                    <a:pt x="224948" y="231962"/>
                  </a:lnTo>
                  <a:lnTo>
                    <a:pt x="230809" y="229907"/>
                  </a:lnTo>
                  <a:lnTo>
                    <a:pt x="231220" y="224790"/>
                  </a:lnTo>
                  <a:lnTo>
                    <a:pt x="226068" y="219224"/>
                  </a:lnTo>
                  <a:lnTo>
                    <a:pt x="226478" y="214107"/>
                  </a:lnTo>
                  <a:lnTo>
                    <a:pt x="232116" y="214593"/>
                  </a:lnTo>
                  <a:lnTo>
                    <a:pt x="235364" y="219934"/>
                  </a:lnTo>
                  <a:lnTo>
                    <a:pt x="237082" y="222736"/>
                  </a:lnTo>
                  <a:lnTo>
                    <a:pt x="246229" y="215825"/>
                  </a:lnTo>
                  <a:lnTo>
                    <a:pt x="251867" y="216348"/>
                  </a:lnTo>
                  <a:lnTo>
                    <a:pt x="251195" y="223819"/>
                  </a:lnTo>
                  <a:lnTo>
                    <a:pt x="250747" y="228936"/>
                  </a:lnTo>
                  <a:lnTo>
                    <a:pt x="244512" y="233829"/>
                  </a:lnTo>
                  <a:lnTo>
                    <a:pt x="249925" y="236892"/>
                  </a:lnTo>
                  <a:lnTo>
                    <a:pt x="254891" y="245035"/>
                  </a:lnTo>
                  <a:cubicBezTo>
                    <a:pt x="254891" y="245035"/>
                    <a:pt x="252053" y="244774"/>
                    <a:pt x="254443" y="250115"/>
                  </a:cubicBezTo>
                  <a:cubicBezTo>
                    <a:pt x="256832" y="255457"/>
                    <a:pt x="259185" y="260798"/>
                    <a:pt x="259185" y="260798"/>
                  </a:cubicBezTo>
                  <a:cubicBezTo>
                    <a:pt x="257670" y="261835"/>
                    <a:pt x="257284" y="263905"/>
                    <a:pt x="258320" y="265419"/>
                  </a:cubicBezTo>
                  <a:cubicBezTo>
                    <a:pt x="258443" y="265598"/>
                    <a:pt x="258582" y="265764"/>
                    <a:pt x="258736" y="265915"/>
                  </a:cubicBezTo>
                  <a:cubicBezTo>
                    <a:pt x="260894" y="269191"/>
                    <a:pt x="262496" y="272801"/>
                    <a:pt x="263478" y="276598"/>
                  </a:cubicBezTo>
                  <a:lnTo>
                    <a:pt x="263030" y="281716"/>
                  </a:lnTo>
                  <a:lnTo>
                    <a:pt x="262358" y="289373"/>
                  </a:lnTo>
                  <a:lnTo>
                    <a:pt x="261910" y="294453"/>
                  </a:lnTo>
                  <a:lnTo>
                    <a:pt x="270161" y="297740"/>
                  </a:lnTo>
                  <a:lnTo>
                    <a:pt x="278599" y="298487"/>
                  </a:lnTo>
                  <a:lnTo>
                    <a:pt x="287037" y="299234"/>
                  </a:lnTo>
                  <a:lnTo>
                    <a:pt x="298238" y="300206"/>
                  </a:lnTo>
                  <a:lnTo>
                    <a:pt x="309438" y="301214"/>
                  </a:lnTo>
                  <a:lnTo>
                    <a:pt x="323738" y="299869"/>
                  </a:lnTo>
                  <a:lnTo>
                    <a:pt x="329824" y="295275"/>
                  </a:lnTo>
                  <a:lnTo>
                    <a:pt x="332848" y="292959"/>
                  </a:lnTo>
                  <a:lnTo>
                    <a:pt x="333296" y="287879"/>
                  </a:lnTo>
                  <a:lnTo>
                    <a:pt x="345243" y="281193"/>
                  </a:lnTo>
                  <a:lnTo>
                    <a:pt x="356444" y="282202"/>
                  </a:lnTo>
                  <a:lnTo>
                    <a:pt x="367645" y="283173"/>
                  </a:lnTo>
                  <a:lnTo>
                    <a:pt x="373282" y="283658"/>
                  </a:lnTo>
                  <a:lnTo>
                    <a:pt x="380003" y="271406"/>
                  </a:lnTo>
                  <a:lnTo>
                    <a:pt x="380451" y="266327"/>
                  </a:lnTo>
                  <a:cubicBezTo>
                    <a:pt x="380675" y="263749"/>
                    <a:pt x="386761" y="259155"/>
                    <a:pt x="381123" y="258856"/>
                  </a:cubicBezTo>
                  <a:cubicBezTo>
                    <a:pt x="378085" y="258755"/>
                    <a:pt x="375178" y="257592"/>
                    <a:pt x="372909" y="255569"/>
                  </a:cubicBezTo>
                  <a:lnTo>
                    <a:pt x="362754" y="241823"/>
                  </a:lnTo>
                  <a:lnTo>
                    <a:pt x="355287" y="230879"/>
                  </a:lnTo>
                  <a:lnTo>
                    <a:pt x="347521" y="222512"/>
                  </a:lnTo>
                  <a:lnTo>
                    <a:pt x="339531" y="216647"/>
                  </a:lnTo>
                  <a:lnTo>
                    <a:pt x="328704" y="210559"/>
                  </a:lnTo>
                  <a:lnTo>
                    <a:pt x="323962" y="199876"/>
                  </a:lnTo>
                  <a:lnTo>
                    <a:pt x="325082" y="187138"/>
                  </a:lnTo>
                  <a:lnTo>
                    <a:pt x="334192" y="180228"/>
                  </a:lnTo>
                  <a:lnTo>
                    <a:pt x="339830" y="180714"/>
                  </a:lnTo>
                  <a:lnTo>
                    <a:pt x="359543" y="182432"/>
                  </a:lnTo>
                  <a:lnTo>
                    <a:pt x="368205" y="180639"/>
                  </a:lnTo>
                  <a:lnTo>
                    <a:pt x="380376" y="171413"/>
                  </a:lnTo>
                  <a:lnTo>
                    <a:pt x="418795" y="154230"/>
                  </a:lnTo>
                  <a:lnTo>
                    <a:pt x="424880" y="149636"/>
                  </a:lnTo>
                  <a:lnTo>
                    <a:pt x="416405" y="148889"/>
                  </a:lnTo>
                  <a:lnTo>
                    <a:pt x="411215" y="143286"/>
                  </a:lnTo>
                  <a:lnTo>
                    <a:pt x="409088" y="135404"/>
                  </a:lnTo>
                  <a:lnTo>
                    <a:pt x="425963" y="136861"/>
                  </a:lnTo>
                  <a:lnTo>
                    <a:pt x="427083" y="124124"/>
                  </a:lnTo>
                  <a:lnTo>
                    <a:pt x="430145" y="121808"/>
                  </a:lnTo>
                  <a:lnTo>
                    <a:pt x="436230" y="117214"/>
                  </a:lnTo>
                  <a:lnTo>
                    <a:pt x="456168" y="116392"/>
                  </a:lnTo>
                  <a:lnTo>
                    <a:pt x="456840" y="108734"/>
                  </a:lnTo>
                  <a:lnTo>
                    <a:pt x="468750" y="102086"/>
                  </a:lnTo>
                  <a:lnTo>
                    <a:pt x="488276" y="106344"/>
                  </a:lnTo>
                  <a:lnTo>
                    <a:pt x="504928" y="110378"/>
                  </a:lnTo>
                  <a:lnTo>
                    <a:pt x="516129" y="111349"/>
                  </a:lnTo>
                  <a:lnTo>
                    <a:pt x="518967" y="111611"/>
                  </a:lnTo>
                  <a:lnTo>
                    <a:pt x="529570" y="120239"/>
                  </a:lnTo>
                  <a:lnTo>
                    <a:pt x="537037" y="133724"/>
                  </a:lnTo>
                  <a:lnTo>
                    <a:pt x="536813" y="136301"/>
                  </a:lnTo>
                  <a:lnTo>
                    <a:pt x="550889" y="137534"/>
                  </a:lnTo>
                  <a:lnTo>
                    <a:pt x="558356" y="148441"/>
                  </a:lnTo>
                  <a:cubicBezTo>
                    <a:pt x="558356" y="148441"/>
                    <a:pt x="569556" y="151989"/>
                    <a:pt x="571759" y="157331"/>
                  </a:cubicBezTo>
                  <a:cubicBezTo>
                    <a:pt x="573962" y="162672"/>
                    <a:pt x="579562" y="165735"/>
                    <a:pt x="579226" y="168275"/>
                  </a:cubicBezTo>
                  <a:cubicBezTo>
                    <a:pt x="578890" y="170815"/>
                    <a:pt x="580458" y="186391"/>
                    <a:pt x="580458" y="186391"/>
                  </a:cubicBezTo>
                  <a:lnTo>
                    <a:pt x="579786" y="193862"/>
                  </a:lnTo>
                  <a:cubicBezTo>
                    <a:pt x="579786" y="193862"/>
                    <a:pt x="585200" y="196925"/>
                    <a:pt x="588262" y="194609"/>
                  </a:cubicBezTo>
                  <a:cubicBezTo>
                    <a:pt x="592097" y="192160"/>
                    <a:pt x="596074" y="189939"/>
                    <a:pt x="600172" y="187960"/>
                  </a:cubicBezTo>
                  <a:cubicBezTo>
                    <a:pt x="600172" y="187960"/>
                    <a:pt x="617757" y="181797"/>
                    <a:pt x="620370" y="184561"/>
                  </a:cubicBezTo>
                  <a:cubicBezTo>
                    <a:pt x="623723" y="187665"/>
                    <a:pt x="627264" y="190559"/>
                    <a:pt x="630974" y="193227"/>
                  </a:cubicBezTo>
                  <a:cubicBezTo>
                    <a:pt x="630974" y="193227"/>
                    <a:pt x="630302" y="200697"/>
                    <a:pt x="635715" y="203910"/>
                  </a:cubicBezTo>
                  <a:cubicBezTo>
                    <a:pt x="640142" y="206256"/>
                    <a:pt x="644691" y="208363"/>
                    <a:pt x="649343" y="210222"/>
                  </a:cubicBezTo>
                  <a:lnTo>
                    <a:pt x="668384" y="219598"/>
                  </a:lnTo>
                  <a:cubicBezTo>
                    <a:pt x="668384" y="219598"/>
                    <a:pt x="679585" y="220606"/>
                    <a:pt x="670997" y="222399"/>
                  </a:cubicBezTo>
                  <a:cubicBezTo>
                    <a:pt x="662410" y="224192"/>
                    <a:pt x="656437" y="226135"/>
                    <a:pt x="653861" y="223483"/>
                  </a:cubicBezTo>
                  <a:cubicBezTo>
                    <a:pt x="651284" y="220831"/>
                    <a:pt x="629629" y="208542"/>
                    <a:pt x="629629" y="208542"/>
                  </a:cubicBezTo>
                  <a:lnTo>
                    <a:pt x="615517" y="207309"/>
                  </a:lnTo>
                  <a:lnTo>
                    <a:pt x="612716" y="207085"/>
                  </a:lnTo>
                  <a:lnTo>
                    <a:pt x="605511" y="224417"/>
                  </a:lnTo>
                  <a:lnTo>
                    <a:pt x="605063" y="229534"/>
                  </a:lnTo>
                  <a:lnTo>
                    <a:pt x="607452" y="234875"/>
                  </a:lnTo>
                  <a:lnTo>
                    <a:pt x="585051" y="230356"/>
                  </a:lnTo>
                  <a:cubicBezTo>
                    <a:pt x="585051" y="230356"/>
                    <a:pt x="581578" y="237826"/>
                    <a:pt x="584155" y="240553"/>
                  </a:cubicBezTo>
                  <a:cubicBezTo>
                    <a:pt x="587137" y="243838"/>
                    <a:pt x="589650" y="247521"/>
                    <a:pt x="591622" y="251497"/>
                  </a:cubicBezTo>
                  <a:cubicBezTo>
                    <a:pt x="596587" y="259640"/>
                    <a:pt x="593526" y="261919"/>
                    <a:pt x="595915" y="267298"/>
                  </a:cubicBezTo>
                  <a:cubicBezTo>
                    <a:pt x="597335" y="270581"/>
                    <a:pt x="597986" y="274146"/>
                    <a:pt x="597820" y="277719"/>
                  </a:cubicBezTo>
                  <a:cubicBezTo>
                    <a:pt x="598799" y="281529"/>
                    <a:pt x="600401" y="285152"/>
                    <a:pt x="602561" y="288439"/>
                  </a:cubicBezTo>
                  <a:cubicBezTo>
                    <a:pt x="605291" y="291904"/>
                    <a:pt x="607786" y="295548"/>
                    <a:pt x="610028" y="299346"/>
                  </a:cubicBezTo>
                  <a:lnTo>
                    <a:pt x="625821" y="313578"/>
                  </a:lnTo>
                  <a:cubicBezTo>
                    <a:pt x="628860" y="318608"/>
                    <a:pt x="631244" y="324005"/>
                    <a:pt x="632915" y="329640"/>
                  </a:cubicBezTo>
                  <a:lnTo>
                    <a:pt x="641390" y="330387"/>
                  </a:lnTo>
                  <a:lnTo>
                    <a:pt x="647887" y="320675"/>
                  </a:lnTo>
                  <a:lnTo>
                    <a:pt x="660058" y="311449"/>
                  </a:lnTo>
                  <a:lnTo>
                    <a:pt x="671782" y="307340"/>
                  </a:lnTo>
                  <a:lnTo>
                    <a:pt x="674806" y="305024"/>
                  </a:lnTo>
                  <a:close/>
                </a:path>
              </a:pathLst>
            </a:custGeom>
            <a:solidFill>
              <a:srgbClr val="CCCCCC"/>
            </a:solidFill>
            <a:ln w="7457" cap="rnd">
              <a:solidFill>
                <a:srgbClr val="FFFFFF"/>
              </a:solidFill>
              <a:prstDash val="solid"/>
              <a:round/>
            </a:ln>
          </p:spPr>
          <p:txBody>
            <a:bodyPr rtlCol="0" anchor="ctr"/>
            <a:lstStyle/>
            <a:p>
              <a:endParaRPr lang="it-CO"/>
            </a:p>
          </p:txBody>
        </p:sp>
        <p:sp>
          <p:nvSpPr>
            <p:cNvPr id="117" name="Figura a mano libera 116">
              <a:extLst>
                <a:ext uri="{FF2B5EF4-FFF2-40B4-BE49-F238E27FC236}">
                  <a16:creationId xmlns:a16="http://schemas.microsoft.com/office/drawing/2014/main" id="{DC2DCFF5-C04C-8831-13B5-55AE4CCB5E01}"/>
                </a:ext>
              </a:extLst>
            </p:cNvPr>
            <p:cNvSpPr/>
            <p:nvPr/>
          </p:nvSpPr>
          <p:spPr>
            <a:xfrm>
              <a:off x="6275578" y="882610"/>
              <a:ext cx="637876" cy="203870"/>
            </a:xfrm>
            <a:custGeom>
              <a:avLst/>
              <a:gdLst>
                <a:gd name="connsiteX0" fmla="*/ 558356 w 674853"/>
                <a:gd name="connsiteY0" fmla="*/ 204370 h 215688"/>
                <a:gd name="connsiteX1" fmla="*/ 529868 w 674853"/>
                <a:gd name="connsiteY1" fmla="*/ 204856 h 215688"/>
                <a:gd name="connsiteX2" fmla="*/ 504107 w 674853"/>
                <a:gd name="connsiteY2" fmla="*/ 206686 h 215688"/>
                <a:gd name="connsiteX3" fmla="*/ 474238 w 674853"/>
                <a:gd name="connsiteY3" fmla="*/ 209899 h 215688"/>
                <a:gd name="connsiteX4" fmla="*/ 470206 w 674853"/>
                <a:gd name="connsiteY4" fmla="*/ 211355 h 215688"/>
                <a:gd name="connsiteX5" fmla="*/ 455272 w 674853"/>
                <a:gd name="connsiteY5" fmla="*/ 215688 h 215688"/>
                <a:gd name="connsiteX6" fmla="*/ 447133 w 674853"/>
                <a:gd name="connsiteY6" fmla="*/ 215688 h 215688"/>
                <a:gd name="connsiteX7" fmla="*/ 449746 w 674853"/>
                <a:gd name="connsiteY7" fmla="*/ 210235 h 215688"/>
                <a:gd name="connsiteX8" fmla="*/ 453741 w 674853"/>
                <a:gd name="connsiteY8" fmla="*/ 206089 h 215688"/>
                <a:gd name="connsiteX9" fmla="*/ 459043 w 674853"/>
                <a:gd name="connsiteY9" fmla="*/ 197834 h 215688"/>
                <a:gd name="connsiteX10" fmla="*/ 464382 w 674853"/>
                <a:gd name="connsiteY10" fmla="*/ 192343 h 215688"/>
                <a:gd name="connsiteX11" fmla="*/ 469721 w 674853"/>
                <a:gd name="connsiteY11" fmla="*/ 188159 h 215688"/>
                <a:gd name="connsiteX12" fmla="*/ 476441 w 674853"/>
                <a:gd name="connsiteY12" fmla="*/ 183976 h 215688"/>
                <a:gd name="connsiteX13" fmla="*/ 484506 w 674853"/>
                <a:gd name="connsiteY13" fmla="*/ 181100 h 215688"/>
                <a:gd name="connsiteX14" fmla="*/ 488501 w 674853"/>
                <a:gd name="connsiteY14" fmla="*/ 175609 h 215688"/>
                <a:gd name="connsiteX15" fmla="*/ 487082 w 674853"/>
                <a:gd name="connsiteY15" fmla="*/ 171574 h 215688"/>
                <a:gd name="connsiteX16" fmla="*/ 482937 w 674853"/>
                <a:gd name="connsiteY16" fmla="*/ 167578 h 215688"/>
                <a:gd name="connsiteX17" fmla="*/ 477449 w 674853"/>
                <a:gd name="connsiteY17" fmla="*/ 164963 h 215688"/>
                <a:gd name="connsiteX18" fmla="*/ 476030 w 674853"/>
                <a:gd name="connsiteY18" fmla="*/ 160892 h 215688"/>
                <a:gd name="connsiteX19" fmla="*/ 471886 w 674853"/>
                <a:gd name="connsiteY19" fmla="*/ 156895 h 215688"/>
                <a:gd name="connsiteX20" fmla="*/ 466473 w 674853"/>
                <a:gd name="connsiteY20" fmla="*/ 156895 h 215688"/>
                <a:gd name="connsiteX21" fmla="*/ 446124 w 674853"/>
                <a:gd name="connsiteY21" fmla="*/ 157231 h 215688"/>
                <a:gd name="connsiteX22" fmla="*/ 435260 w 674853"/>
                <a:gd name="connsiteY22" fmla="*/ 157418 h 215688"/>
                <a:gd name="connsiteX23" fmla="*/ 425739 w 674853"/>
                <a:gd name="connsiteY23" fmla="*/ 154878 h 215688"/>
                <a:gd name="connsiteX24" fmla="*/ 416107 w 674853"/>
                <a:gd name="connsiteY24" fmla="*/ 148266 h 215688"/>
                <a:gd name="connsiteX25" fmla="*/ 413306 w 674853"/>
                <a:gd name="connsiteY25" fmla="*/ 142887 h 215688"/>
                <a:gd name="connsiteX26" fmla="*/ 409237 w 674853"/>
                <a:gd name="connsiteY26" fmla="*/ 142887 h 215688"/>
                <a:gd name="connsiteX27" fmla="*/ 400986 w 674853"/>
                <a:gd name="connsiteY27" fmla="*/ 136239 h 215688"/>
                <a:gd name="connsiteX28" fmla="*/ 398186 w 674853"/>
                <a:gd name="connsiteY28" fmla="*/ 132205 h 215688"/>
                <a:gd name="connsiteX29" fmla="*/ 398186 w 674853"/>
                <a:gd name="connsiteY29" fmla="*/ 125406 h 215688"/>
                <a:gd name="connsiteX30" fmla="*/ 398186 w 674853"/>
                <a:gd name="connsiteY30" fmla="*/ 121372 h 215688"/>
                <a:gd name="connsiteX31" fmla="*/ 394041 w 674853"/>
                <a:gd name="connsiteY31" fmla="*/ 117338 h 215688"/>
                <a:gd name="connsiteX32" fmla="*/ 394041 w 674853"/>
                <a:gd name="connsiteY32" fmla="*/ 110577 h 215688"/>
                <a:gd name="connsiteX33" fmla="*/ 391241 w 674853"/>
                <a:gd name="connsiteY33" fmla="*/ 106543 h 215688"/>
                <a:gd name="connsiteX34" fmla="*/ 391241 w 674853"/>
                <a:gd name="connsiteY34" fmla="*/ 102472 h 215688"/>
                <a:gd name="connsiteX35" fmla="*/ 385753 w 674853"/>
                <a:gd name="connsiteY35" fmla="*/ 98512 h 215688"/>
                <a:gd name="connsiteX36" fmla="*/ 382990 w 674853"/>
                <a:gd name="connsiteY36" fmla="*/ 95823 h 215688"/>
                <a:gd name="connsiteX37" fmla="*/ 377614 w 674853"/>
                <a:gd name="connsiteY37" fmla="*/ 97279 h 215688"/>
                <a:gd name="connsiteX38" fmla="*/ 366786 w 674853"/>
                <a:gd name="connsiteY38" fmla="*/ 98811 h 215688"/>
                <a:gd name="connsiteX39" fmla="*/ 361372 w 674853"/>
                <a:gd name="connsiteY39" fmla="*/ 100268 h 215688"/>
                <a:gd name="connsiteX40" fmla="*/ 357340 w 674853"/>
                <a:gd name="connsiteY40" fmla="*/ 103069 h 215688"/>
                <a:gd name="connsiteX41" fmla="*/ 346438 w 674853"/>
                <a:gd name="connsiteY41" fmla="*/ 100529 h 215688"/>
                <a:gd name="connsiteX42" fmla="*/ 332811 w 674853"/>
                <a:gd name="connsiteY42" fmla="*/ 96794 h 215688"/>
                <a:gd name="connsiteX43" fmla="*/ 317876 w 674853"/>
                <a:gd name="connsiteY43" fmla="*/ 93059 h 215688"/>
                <a:gd name="connsiteX44" fmla="*/ 315151 w 674853"/>
                <a:gd name="connsiteY44" fmla="*/ 93059 h 215688"/>
                <a:gd name="connsiteX45" fmla="*/ 311081 w 674853"/>
                <a:gd name="connsiteY45" fmla="*/ 93059 h 215688"/>
                <a:gd name="connsiteX46" fmla="*/ 297118 w 674853"/>
                <a:gd name="connsiteY46" fmla="*/ 86895 h 215688"/>
                <a:gd name="connsiteX47" fmla="*/ 287560 w 674853"/>
                <a:gd name="connsiteY47" fmla="*/ 81666 h 215688"/>
                <a:gd name="connsiteX48" fmla="*/ 280690 w 674853"/>
                <a:gd name="connsiteY48" fmla="*/ 77707 h 215688"/>
                <a:gd name="connsiteX49" fmla="*/ 276471 w 674853"/>
                <a:gd name="connsiteY49" fmla="*/ 68219 h 215688"/>
                <a:gd name="connsiteX50" fmla="*/ 272439 w 674853"/>
                <a:gd name="connsiteY50" fmla="*/ 71020 h 215688"/>
                <a:gd name="connsiteX51" fmla="*/ 262955 w 674853"/>
                <a:gd name="connsiteY51" fmla="*/ 72552 h 215688"/>
                <a:gd name="connsiteX52" fmla="*/ 254816 w 674853"/>
                <a:gd name="connsiteY52" fmla="*/ 71319 h 215688"/>
                <a:gd name="connsiteX53" fmla="*/ 243952 w 674853"/>
                <a:gd name="connsiteY53" fmla="*/ 71319 h 215688"/>
                <a:gd name="connsiteX54" fmla="*/ 238463 w 674853"/>
                <a:gd name="connsiteY54" fmla="*/ 68705 h 215688"/>
                <a:gd name="connsiteX55" fmla="*/ 235700 w 674853"/>
                <a:gd name="connsiteY55" fmla="*/ 64670 h 215688"/>
                <a:gd name="connsiteX56" fmla="*/ 232863 w 674853"/>
                <a:gd name="connsiteY56" fmla="*/ 57947 h 215688"/>
                <a:gd name="connsiteX57" fmla="*/ 230324 w 674853"/>
                <a:gd name="connsiteY57" fmla="*/ 68854 h 215688"/>
                <a:gd name="connsiteX58" fmla="*/ 220804 w 674853"/>
                <a:gd name="connsiteY58" fmla="*/ 67659 h 215688"/>
                <a:gd name="connsiteX59" fmla="*/ 218003 w 674853"/>
                <a:gd name="connsiteY59" fmla="*/ 62280 h 215688"/>
                <a:gd name="connsiteX60" fmla="*/ 211246 w 674853"/>
                <a:gd name="connsiteY60" fmla="*/ 62280 h 215688"/>
                <a:gd name="connsiteX61" fmla="*/ 204413 w 674853"/>
                <a:gd name="connsiteY61" fmla="*/ 61047 h 215688"/>
                <a:gd name="connsiteX62" fmla="*/ 200344 w 674853"/>
                <a:gd name="connsiteY62" fmla="*/ 61047 h 215688"/>
                <a:gd name="connsiteX63" fmla="*/ 193586 w 674853"/>
                <a:gd name="connsiteY63" fmla="*/ 62504 h 215688"/>
                <a:gd name="connsiteX64" fmla="*/ 189404 w 674853"/>
                <a:gd name="connsiteY64" fmla="*/ 55818 h 215688"/>
                <a:gd name="connsiteX65" fmla="*/ 185260 w 674853"/>
                <a:gd name="connsiteY65" fmla="*/ 51821 h 215688"/>
                <a:gd name="connsiteX66" fmla="*/ 182497 w 674853"/>
                <a:gd name="connsiteY66" fmla="*/ 49132 h 215688"/>
                <a:gd name="connsiteX67" fmla="*/ 185148 w 674853"/>
                <a:gd name="connsiteY67" fmla="*/ 45023 h 215688"/>
                <a:gd name="connsiteX68" fmla="*/ 191943 w 674853"/>
                <a:gd name="connsiteY68" fmla="*/ 46255 h 215688"/>
                <a:gd name="connsiteX69" fmla="*/ 196013 w 674853"/>
                <a:gd name="connsiteY69" fmla="*/ 46255 h 215688"/>
                <a:gd name="connsiteX70" fmla="*/ 200082 w 674853"/>
                <a:gd name="connsiteY70" fmla="*/ 44836 h 215688"/>
                <a:gd name="connsiteX71" fmla="*/ 201352 w 674853"/>
                <a:gd name="connsiteY71" fmla="*/ 40727 h 215688"/>
                <a:gd name="connsiteX72" fmla="*/ 201352 w 674853"/>
                <a:gd name="connsiteY72" fmla="*/ 36656 h 215688"/>
                <a:gd name="connsiteX73" fmla="*/ 197207 w 674853"/>
                <a:gd name="connsiteY73" fmla="*/ 32659 h 215688"/>
                <a:gd name="connsiteX74" fmla="*/ 191794 w 674853"/>
                <a:gd name="connsiteY74" fmla="*/ 32659 h 215688"/>
                <a:gd name="connsiteX75" fmla="*/ 182310 w 674853"/>
                <a:gd name="connsiteY75" fmla="*/ 32659 h 215688"/>
                <a:gd name="connsiteX76" fmla="*/ 171446 w 674853"/>
                <a:gd name="connsiteY76" fmla="*/ 32846 h 215688"/>
                <a:gd name="connsiteX77" fmla="*/ 164651 w 674853"/>
                <a:gd name="connsiteY77" fmla="*/ 32846 h 215688"/>
                <a:gd name="connsiteX78" fmla="*/ 157893 w 674853"/>
                <a:gd name="connsiteY78" fmla="*/ 32846 h 215688"/>
                <a:gd name="connsiteX79" fmla="*/ 147028 w 674853"/>
                <a:gd name="connsiteY79" fmla="*/ 33032 h 215688"/>
                <a:gd name="connsiteX80" fmla="*/ 138889 w 674853"/>
                <a:gd name="connsiteY80" fmla="*/ 33032 h 215688"/>
                <a:gd name="connsiteX81" fmla="*/ 132169 w 674853"/>
                <a:gd name="connsiteY81" fmla="*/ 35834 h 215688"/>
                <a:gd name="connsiteX82" fmla="*/ 125411 w 674853"/>
                <a:gd name="connsiteY82" fmla="*/ 37328 h 215688"/>
                <a:gd name="connsiteX83" fmla="*/ 118653 w 674853"/>
                <a:gd name="connsiteY83" fmla="*/ 40167 h 215688"/>
                <a:gd name="connsiteX84" fmla="*/ 113314 w 674853"/>
                <a:gd name="connsiteY84" fmla="*/ 44313 h 215688"/>
                <a:gd name="connsiteX85" fmla="*/ 106631 w 674853"/>
                <a:gd name="connsiteY85" fmla="*/ 51223 h 215688"/>
                <a:gd name="connsiteX86" fmla="*/ 102636 w 674853"/>
                <a:gd name="connsiteY86" fmla="*/ 55369 h 215688"/>
                <a:gd name="connsiteX87" fmla="*/ 98678 w 674853"/>
                <a:gd name="connsiteY87" fmla="*/ 60860 h 215688"/>
                <a:gd name="connsiteX88" fmla="*/ 95990 w 674853"/>
                <a:gd name="connsiteY88" fmla="*/ 63625 h 215688"/>
                <a:gd name="connsiteX89" fmla="*/ 87888 w 674853"/>
                <a:gd name="connsiteY89" fmla="*/ 65119 h 215688"/>
                <a:gd name="connsiteX90" fmla="*/ 82437 w 674853"/>
                <a:gd name="connsiteY90" fmla="*/ 63849 h 215688"/>
                <a:gd name="connsiteX91" fmla="*/ 74298 w 674853"/>
                <a:gd name="connsiteY91" fmla="*/ 63849 h 215688"/>
                <a:gd name="connsiteX92" fmla="*/ 66196 w 674853"/>
                <a:gd name="connsiteY92" fmla="*/ 65343 h 215688"/>
                <a:gd name="connsiteX93" fmla="*/ 63545 w 674853"/>
                <a:gd name="connsiteY93" fmla="*/ 69489 h 215688"/>
                <a:gd name="connsiteX94" fmla="*/ 59551 w 674853"/>
                <a:gd name="connsiteY94" fmla="*/ 73635 h 215688"/>
                <a:gd name="connsiteX95" fmla="*/ 57012 w 674853"/>
                <a:gd name="connsiteY95" fmla="*/ 83160 h 215688"/>
                <a:gd name="connsiteX96" fmla="*/ 54324 w 674853"/>
                <a:gd name="connsiteY96" fmla="*/ 84580 h 215688"/>
                <a:gd name="connsiteX97" fmla="*/ 46184 w 674853"/>
                <a:gd name="connsiteY97" fmla="*/ 86074 h 215688"/>
                <a:gd name="connsiteX98" fmla="*/ 39427 w 674853"/>
                <a:gd name="connsiteY98" fmla="*/ 86074 h 215688"/>
                <a:gd name="connsiteX99" fmla="*/ 35432 w 674853"/>
                <a:gd name="connsiteY99" fmla="*/ 90220 h 215688"/>
                <a:gd name="connsiteX100" fmla="*/ 31437 w 674853"/>
                <a:gd name="connsiteY100" fmla="*/ 95711 h 215688"/>
                <a:gd name="connsiteX101" fmla="*/ 27330 w 674853"/>
                <a:gd name="connsiteY101" fmla="*/ 93059 h 215688"/>
                <a:gd name="connsiteX102" fmla="*/ 27330 w 674853"/>
                <a:gd name="connsiteY102" fmla="*/ 88987 h 215688"/>
                <a:gd name="connsiteX103" fmla="*/ 29981 w 674853"/>
                <a:gd name="connsiteY103" fmla="*/ 84878 h 215688"/>
                <a:gd name="connsiteX104" fmla="*/ 27218 w 674853"/>
                <a:gd name="connsiteY104" fmla="*/ 82226 h 215688"/>
                <a:gd name="connsiteX105" fmla="*/ 20423 w 674853"/>
                <a:gd name="connsiteY105" fmla="*/ 82226 h 215688"/>
                <a:gd name="connsiteX106" fmla="*/ 13702 w 674853"/>
                <a:gd name="connsiteY106" fmla="*/ 85065 h 215688"/>
                <a:gd name="connsiteX107" fmla="*/ 9558 w 674853"/>
                <a:gd name="connsiteY107" fmla="*/ 90631 h 215688"/>
                <a:gd name="connsiteX108" fmla="*/ 2763 w 674853"/>
                <a:gd name="connsiteY108" fmla="*/ 90631 h 215688"/>
                <a:gd name="connsiteX109" fmla="*/ 0 w 674853"/>
                <a:gd name="connsiteY109" fmla="*/ 87941 h 215688"/>
                <a:gd name="connsiteX110" fmla="*/ 22849 w 674853"/>
                <a:gd name="connsiteY110" fmla="*/ 75353 h 215688"/>
                <a:gd name="connsiteX111" fmla="*/ 28263 w 674853"/>
                <a:gd name="connsiteY111" fmla="*/ 75353 h 215688"/>
                <a:gd name="connsiteX112" fmla="*/ 36477 w 674853"/>
                <a:gd name="connsiteY112" fmla="*/ 77931 h 215688"/>
                <a:gd name="connsiteX113" fmla="*/ 43235 w 674853"/>
                <a:gd name="connsiteY113" fmla="*/ 76437 h 215688"/>
                <a:gd name="connsiteX114" fmla="*/ 39091 w 674853"/>
                <a:gd name="connsiteY114" fmla="*/ 73822 h 215688"/>
                <a:gd name="connsiteX115" fmla="*/ 37709 w 674853"/>
                <a:gd name="connsiteY115" fmla="*/ 71132 h 215688"/>
                <a:gd name="connsiteX116" fmla="*/ 33565 w 674853"/>
                <a:gd name="connsiteY116" fmla="*/ 68480 h 215688"/>
                <a:gd name="connsiteX117" fmla="*/ 32183 w 674853"/>
                <a:gd name="connsiteY117" fmla="*/ 65791 h 215688"/>
                <a:gd name="connsiteX118" fmla="*/ 30765 w 674853"/>
                <a:gd name="connsiteY118" fmla="*/ 61757 h 215688"/>
                <a:gd name="connsiteX119" fmla="*/ 34685 w 674853"/>
                <a:gd name="connsiteY119" fmla="*/ 54884 h 215688"/>
                <a:gd name="connsiteX120" fmla="*/ 35992 w 674853"/>
                <a:gd name="connsiteY120" fmla="*/ 50775 h 215688"/>
                <a:gd name="connsiteX121" fmla="*/ 39987 w 674853"/>
                <a:gd name="connsiteY121" fmla="*/ 46629 h 215688"/>
                <a:gd name="connsiteX122" fmla="*/ 41293 w 674853"/>
                <a:gd name="connsiteY122" fmla="*/ 43902 h 215688"/>
                <a:gd name="connsiteX123" fmla="*/ 47976 w 674853"/>
                <a:gd name="connsiteY123" fmla="*/ 38374 h 215688"/>
                <a:gd name="connsiteX124" fmla="*/ 52009 w 674853"/>
                <a:gd name="connsiteY124" fmla="*/ 35572 h 215688"/>
                <a:gd name="connsiteX125" fmla="*/ 53315 w 674853"/>
                <a:gd name="connsiteY125" fmla="*/ 32846 h 215688"/>
                <a:gd name="connsiteX126" fmla="*/ 54585 w 674853"/>
                <a:gd name="connsiteY126" fmla="*/ 28737 h 215688"/>
                <a:gd name="connsiteX127" fmla="*/ 62724 w 674853"/>
                <a:gd name="connsiteY127" fmla="*/ 28737 h 215688"/>
                <a:gd name="connsiteX128" fmla="*/ 70826 w 674853"/>
                <a:gd name="connsiteY128" fmla="*/ 25898 h 215688"/>
                <a:gd name="connsiteX129" fmla="*/ 74895 w 674853"/>
                <a:gd name="connsiteY129" fmla="*/ 25898 h 215688"/>
                <a:gd name="connsiteX130" fmla="*/ 80272 w 674853"/>
                <a:gd name="connsiteY130" fmla="*/ 23097 h 215688"/>
                <a:gd name="connsiteX131" fmla="*/ 84341 w 674853"/>
                <a:gd name="connsiteY131" fmla="*/ 23097 h 215688"/>
                <a:gd name="connsiteX132" fmla="*/ 89680 w 674853"/>
                <a:gd name="connsiteY132" fmla="*/ 17568 h 215688"/>
                <a:gd name="connsiteX133" fmla="*/ 92406 w 674853"/>
                <a:gd name="connsiteY133" fmla="*/ 17568 h 215688"/>
                <a:gd name="connsiteX134" fmla="*/ 96401 w 674853"/>
                <a:gd name="connsiteY134" fmla="*/ 14767 h 215688"/>
                <a:gd name="connsiteX135" fmla="*/ 99093 w 674853"/>
                <a:gd name="connsiteY135" fmla="*/ 14800 h 215688"/>
                <a:gd name="connsiteX136" fmla="*/ 99126 w 674853"/>
                <a:gd name="connsiteY136" fmla="*/ 14767 h 215688"/>
                <a:gd name="connsiteX137" fmla="*/ 104465 w 674853"/>
                <a:gd name="connsiteY137" fmla="*/ 10583 h 215688"/>
                <a:gd name="connsiteX138" fmla="*/ 107228 w 674853"/>
                <a:gd name="connsiteY138" fmla="*/ 13273 h 215688"/>
                <a:gd name="connsiteX139" fmla="*/ 111261 w 674853"/>
                <a:gd name="connsiteY139" fmla="*/ 10471 h 215688"/>
                <a:gd name="connsiteX140" fmla="*/ 115330 w 674853"/>
                <a:gd name="connsiteY140" fmla="*/ 10471 h 215688"/>
                <a:gd name="connsiteX141" fmla="*/ 120744 w 674853"/>
                <a:gd name="connsiteY141" fmla="*/ 10471 h 215688"/>
                <a:gd name="connsiteX142" fmla="*/ 124739 w 674853"/>
                <a:gd name="connsiteY142" fmla="*/ 6325 h 215688"/>
                <a:gd name="connsiteX143" fmla="*/ 131534 w 674853"/>
                <a:gd name="connsiteY143" fmla="*/ 6325 h 215688"/>
                <a:gd name="connsiteX144" fmla="*/ 139673 w 674853"/>
                <a:gd name="connsiteY144" fmla="*/ 6325 h 215688"/>
                <a:gd name="connsiteX145" fmla="*/ 143743 w 674853"/>
                <a:gd name="connsiteY145" fmla="*/ 6325 h 215688"/>
                <a:gd name="connsiteX146" fmla="*/ 150463 w 674853"/>
                <a:gd name="connsiteY146" fmla="*/ 3486 h 215688"/>
                <a:gd name="connsiteX147" fmla="*/ 154533 w 674853"/>
                <a:gd name="connsiteY147" fmla="*/ 3486 h 215688"/>
                <a:gd name="connsiteX148" fmla="*/ 161290 w 674853"/>
                <a:gd name="connsiteY148" fmla="*/ 647 h 215688"/>
                <a:gd name="connsiteX149" fmla="*/ 166704 w 674853"/>
                <a:gd name="connsiteY149" fmla="*/ 647 h 215688"/>
                <a:gd name="connsiteX150" fmla="*/ 174843 w 674853"/>
                <a:gd name="connsiteY150" fmla="*/ 647 h 215688"/>
                <a:gd name="connsiteX151" fmla="*/ 182982 w 674853"/>
                <a:gd name="connsiteY151" fmla="*/ 647 h 215688"/>
                <a:gd name="connsiteX152" fmla="*/ 195191 w 674853"/>
                <a:gd name="connsiteY152" fmla="*/ 647 h 215688"/>
                <a:gd name="connsiteX153" fmla="*/ 201986 w 674853"/>
                <a:gd name="connsiteY153" fmla="*/ 647 h 215688"/>
                <a:gd name="connsiteX154" fmla="*/ 212851 w 674853"/>
                <a:gd name="connsiteY154" fmla="*/ 1843 h 215688"/>
                <a:gd name="connsiteX155" fmla="*/ 219646 w 674853"/>
                <a:gd name="connsiteY155" fmla="*/ 1843 h 215688"/>
                <a:gd name="connsiteX156" fmla="*/ 230473 w 674853"/>
                <a:gd name="connsiteY156" fmla="*/ 1619 h 215688"/>
                <a:gd name="connsiteX157" fmla="*/ 240031 w 674853"/>
                <a:gd name="connsiteY157" fmla="*/ 4196 h 215688"/>
                <a:gd name="connsiteX158" fmla="*/ 246826 w 674853"/>
                <a:gd name="connsiteY158" fmla="*/ 5429 h 215688"/>
                <a:gd name="connsiteX159" fmla="*/ 253622 w 674853"/>
                <a:gd name="connsiteY159" fmla="*/ 5429 h 215688"/>
                <a:gd name="connsiteX160" fmla="*/ 264486 w 674853"/>
                <a:gd name="connsiteY160" fmla="*/ 5429 h 215688"/>
                <a:gd name="connsiteX161" fmla="*/ 269975 w 674853"/>
                <a:gd name="connsiteY161" fmla="*/ 9388 h 215688"/>
                <a:gd name="connsiteX162" fmla="*/ 276807 w 674853"/>
                <a:gd name="connsiteY162" fmla="*/ 12003 h 215688"/>
                <a:gd name="connsiteX163" fmla="*/ 280914 w 674853"/>
                <a:gd name="connsiteY163" fmla="*/ 14617 h 215688"/>
                <a:gd name="connsiteX164" fmla="*/ 285021 w 674853"/>
                <a:gd name="connsiteY164" fmla="*/ 17269 h 215688"/>
                <a:gd name="connsiteX165" fmla="*/ 290434 w 674853"/>
                <a:gd name="connsiteY165" fmla="*/ 15813 h 215688"/>
                <a:gd name="connsiteX166" fmla="*/ 295811 w 674853"/>
                <a:gd name="connsiteY166" fmla="*/ 13011 h 215688"/>
                <a:gd name="connsiteX167" fmla="*/ 298537 w 674853"/>
                <a:gd name="connsiteY167" fmla="*/ 13011 h 215688"/>
                <a:gd name="connsiteX168" fmla="*/ 302643 w 674853"/>
                <a:gd name="connsiteY168" fmla="*/ 15626 h 215688"/>
                <a:gd name="connsiteX169" fmla="*/ 310820 w 674853"/>
                <a:gd name="connsiteY169" fmla="*/ 18203 h 215688"/>
                <a:gd name="connsiteX170" fmla="*/ 321722 w 674853"/>
                <a:gd name="connsiteY170" fmla="*/ 20743 h 215688"/>
                <a:gd name="connsiteX171" fmla="*/ 325941 w 674853"/>
                <a:gd name="connsiteY171" fmla="*/ 28812 h 215688"/>
                <a:gd name="connsiteX172" fmla="*/ 331467 w 674853"/>
                <a:gd name="connsiteY172" fmla="*/ 35498 h 215688"/>
                <a:gd name="connsiteX173" fmla="*/ 335648 w 674853"/>
                <a:gd name="connsiteY173" fmla="*/ 40877 h 215688"/>
                <a:gd name="connsiteX174" fmla="*/ 339755 w 674853"/>
                <a:gd name="connsiteY174" fmla="*/ 43491 h 215688"/>
                <a:gd name="connsiteX175" fmla="*/ 343862 w 674853"/>
                <a:gd name="connsiteY175" fmla="*/ 46143 h 215688"/>
                <a:gd name="connsiteX176" fmla="*/ 350694 w 674853"/>
                <a:gd name="connsiteY176" fmla="*/ 47376 h 215688"/>
                <a:gd name="connsiteX177" fmla="*/ 362941 w 674853"/>
                <a:gd name="connsiteY177" fmla="*/ 49879 h 215688"/>
                <a:gd name="connsiteX178" fmla="*/ 372461 w 674853"/>
                <a:gd name="connsiteY178" fmla="*/ 52419 h 215688"/>
                <a:gd name="connsiteX179" fmla="*/ 381982 w 674853"/>
                <a:gd name="connsiteY179" fmla="*/ 52419 h 215688"/>
                <a:gd name="connsiteX180" fmla="*/ 388740 w 674853"/>
                <a:gd name="connsiteY180" fmla="*/ 52419 h 215688"/>
                <a:gd name="connsiteX181" fmla="*/ 394191 w 674853"/>
                <a:gd name="connsiteY181" fmla="*/ 53689 h 215688"/>
                <a:gd name="connsiteX182" fmla="*/ 396916 w 674853"/>
                <a:gd name="connsiteY182" fmla="*/ 53689 h 215688"/>
                <a:gd name="connsiteX183" fmla="*/ 395497 w 674853"/>
                <a:gd name="connsiteY183" fmla="*/ 50999 h 215688"/>
                <a:gd name="connsiteX184" fmla="*/ 392734 w 674853"/>
                <a:gd name="connsiteY184" fmla="*/ 47002 h 215688"/>
                <a:gd name="connsiteX185" fmla="*/ 388590 w 674853"/>
                <a:gd name="connsiteY185" fmla="*/ 42968 h 215688"/>
                <a:gd name="connsiteX186" fmla="*/ 385865 w 674853"/>
                <a:gd name="connsiteY186" fmla="*/ 41661 h 215688"/>
                <a:gd name="connsiteX187" fmla="*/ 383102 w 674853"/>
                <a:gd name="connsiteY187" fmla="*/ 40354 h 215688"/>
                <a:gd name="connsiteX188" fmla="*/ 389897 w 674853"/>
                <a:gd name="connsiteY188" fmla="*/ 40354 h 215688"/>
                <a:gd name="connsiteX189" fmla="*/ 395311 w 674853"/>
                <a:gd name="connsiteY189" fmla="*/ 38897 h 215688"/>
                <a:gd name="connsiteX190" fmla="*/ 403375 w 674853"/>
                <a:gd name="connsiteY190" fmla="*/ 36058 h 215688"/>
                <a:gd name="connsiteX191" fmla="*/ 415771 w 674853"/>
                <a:gd name="connsiteY191" fmla="*/ 45322 h 215688"/>
                <a:gd name="connsiteX192" fmla="*/ 418533 w 674853"/>
                <a:gd name="connsiteY192" fmla="*/ 48011 h 215688"/>
                <a:gd name="connsiteX193" fmla="*/ 428017 w 674853"/>
                <a:gd name="connsiteY193" fmla="*/ 55071 h 215688"/>
                <a:gd name="connsiteX194" fmla="*/ 432273 w 674853"/>
                <a:gd name="connsiteY194" fmla="*/ 58619 h 215688"/>
                <a:gd name="connsiteX195" fmla="*/ 437836 w 674853"/>
                <a:gd name="connsiteY195" fmla="*/ 66687 h 215688"/>
                <a:gd name="connsiteX196" fmla="*/ 443362 w 674853"/>
                <a:gd name="connsiteY196" fmla="*/ 70647 h 215688"/>
                <a:gd name="connsiteX197" fmla="*/ 448775 w 674853"/>
                <a:gd name="connsiteY197" fmla="*/ 70647 h 215688"/>
                <a:gd name="connsiteX198" fmla="*/ 450232 w 674853"/>
                <a:gd name="connsiteY198" fmla="*/ 77408 h 215688"/>
                <a:gd name="connsiteX199" fmla="*/ 446237 w 674853"/>
                <a:gd name="connsiteY199" fmla="*/ 80172 h 215688"/>
                <a:gd name="connsiteX200" fmla="*/ 440786 w 674853"/>
                <a:gd name="connsiteY200" fmla="*/ 78902 h 215688"/>
                <a:gd name="connsiteX201" fmla="*/ 437985 w 674853"/>
                <a:gd name="connsiteY201" fmla="*/ 74905 h 215688"/>
                <a:gd name="connsiteX202" fmla="*/ 432534 w 674853"/>
                <a:gd name="connsiteY202" fmla="*/ 73635 h 215688"/>
                <a:gd name="connsiteX203" fmla="*/ 429771 w 674853"/>
                <a:gd name="connsiteY203" fmla="*/ 69601 h 215688"/>
                <a:gd name="connsiteX204" fmla="*/ 426971 w 674853"/>
                <a:gd name="connsiteY204" fmla="*/ 65567 h 215688"/>
                <a:gd name="connsiteX205" fmla="*/ 426971 w 674853"/>
                <a:gd name="connsiteY205" fmla="*/ 61495 h 215688"/>
                <a:gd name="connsiteX206" fmla="*/ 424208 w 674853"/>
                <a:gd name="connsiteY206" fmla="*/ 57499 h 215688"/>
                <a:gd name="connsiteX207" fmla="*/ 418645 w 674853"/>
                <a:gd name="connsiteY207" fmla="*/ 53278 h 215688"/>
                <a:gd name="connsiteX208" fmla="*/ 415883 w 674853"/>
                <a:gd name="connsiteY208" fmla="*/ 51970 h 215688"/>
                <a:gd name="connsiteX209" fmla="*/ 413120 w 674853"/>
                <a:gd name="connsiteY209" fmla="*/ 47936 h 215688"/>
                <a:gd name="connsiteX210" fmla="*/ 409050 w 674853"/>
                <a:gd name="connsiteY210" fmla="*/ 47936 h 215688"/>
                <a:gd name="connsiteX211" fmla="*/ 400911 w 674853"/>
                <a:gd name="connsiteY211" fmla="*/ 49430 h 215688"/>
                <a:gd name="connsiteX212" fmla="*/ 399604 w 674853"/>
                <a:gd name="connsiteY212" fmla="*/ 52157 h 215688"/>
                <a:gd name="connsiteX213" fmla="*/ 402405 w 674853"/>
                <a:gd name="connsiteY213" fmla="*/ 56191 h 215688"/>
                <a:gd name="connsiteX214" fmla="*/ 403823 w 674853"/>
                <a:gd name="connsiteY214" fmla="*/ 60225 h 215688"/>
                <a:gd name="connsiteX215" fmla="*/ 409274 w 674853"/>
                <a:gd name="connsiteY215" fmla="*/ 61495 h 215688"/>
                <a:gd name="connsiteX216" fmla="*/ 416107 w 674853"/>
                <a:gd name="connsiteY216" fmla="*/ 64110 h 215688"/>
                <a:gd name="connsiteX217" fmla="*/ 418832 w 674853"/>
                <a:gd name="connsiteY217" fmla="*/ 65417 h 215688"/>
                <a:gd name="connsiteX218" fmla="*/ 422976 w 674853"/>
                <a:gd name="connsiteY218" fmla="*/ 68070 h 215688"/>
                <a:gd name="connsiteX219" fmla="*/ 428465 w 674853"/>
                <a:gd name="connsiteY219" fmla="*/ 73374 h 215688"/>
                <a:gd name="connsiteX220" fmla="*/ 432684 w 674853"/>
                <a:gd name="connsiteY220" fmla="*/ 80097 h 215688"/>
                <a:gd name="connsiteX221" fmla="*/ 436679 w 674853"/>
                <a:gd name="connsiteY221" fmla="*/ 75951 h 215688"/>
                <a:gd name="connsiteX222" fmla="*/ 438097 w 674853"/>
                <a:gd name="connsiteY222" fmla="*/ 80022 h 215688"/>
                <a:gd name="connsiteX223" fmla="*/ 442242 w 674853"/>
                <a:gd name="connsiteY223" fmla="*/ 84019 h 215688"/>
                <a:gd name="connsiteX224" fmla="*/ 446348 w 674853"/>
                <a:gd name="connsiteY224" fmla="*/ 86634 h 215688"/>
                <a:gd name="connsiteX225" fmla="*/ 450456 w 674853"/>
                <a:gd name="connsiteY225" fmla="*/ 87941 h 215688"/>
                <a:gd name="connsiteX226" fmla="*/ 455869 w 674853"/>
                <a:gd name="connsiteY226" fmla="*/ 87941 h 215688"/>
                <a:gd name="connsiteX227" fmla="*/ 459976 w 674853"/>
                <a:gd name="connsiteY227" fmla="*/ 89249 h 215688"/>
                <a:gd name="connsiteX228" fmla="*/ 464120 w 674853"/>
                <a:gd name="connsiteY228" fmla="*/ 93245 h 215688"/>
                <a:gd name="connsiteX229" fmla="*/ 464120 w 674853"/>
                <a:gd name="connsiteY229" fmla="*/ 87792 h 215688"/>
                <a:gd name="connsiteX230" fmla="*/ 469571 w 674853"/>
                <a:gd name="connsiteY230" fmla="*/ 89062 h 215688"/>
                <a:gd name="connsiteX231" fmla="*/ 470990 w 674853"/>
                <a:gd name="connsiteY231" fmla="*/ 93133 h 215688"/>
                <a:gd name="connsiteX232" fmla="*/ 472409 w 674853"/>
                <a:gd name="connsiteY232" fmla="*/ 97167 h 215688"/>
                <a:gd name="connsiteX233" fmla="*/ 473902 w 674853"/>
                <a:gd name="connsiteY233" fmla="*/ 103928 h 215688"/>
                <a:gd name="connsiteX234" fmla="*/ 472596 w 674853"/>
                <a:gd name="connsiteY234" fmla="*/ 106655 h 215688"/>
                <a:gd name="connsiteX235" fmla="*/ 477972 w 674853"/>
                <a:gd name="connsiteY235" fmla="*/ 103854 h 215688"/>
                <a:gd name="connsiteX236" fmla="*/ 480697 w 674853"/>
                <a:gd name="connsiteY236" fmla="*/ 103854 h 215688"/>
                <a:gd name="connsiteX237" fmla="*/ 483274 w 674853"/>
                <a:gd name="connsiteY237" fmla="*/ 97018 h 215688"/>
                <a:gd name="connsiteX238" fmla="*/ 486074 w 674853"/>
                <a:gd name="connsiteY238" fmla="*/ 101052 h 215688"/>
                <a:gd name="connsiteX239" fmla="*/ 490181 w 674853"/>
                <a:gd name="connsiteY239" fmla="*/ 103667 h 215688"/>
                <a:gd name="connsiteX240" fmla="*/ 491599 w 674853"/>
                <a:gd name="connsiteY240" fmla="*/ 106356 h 215688"/>
                <a:gd name="connsiteX241" fmla="*/ 494400 w 674853"/>
                <a:gd name="connsiteY241" fmla="*/ 111735 h 215688"/>
                <a:gd name="connsiteX242" fmla="*/ 501232 w 674853"/>
                <a:gd name="connsiteY242" fmla="*/ 115695 h 215688"/>
                <a:gd name="connsiteX243" fmla="*/ 506683 w 674853"/>
                <a:gd name="connsiteY243" fmla="*/ 116965 h 215688"/>
                <a:gd name="connsiteX244" fmla="*/ 514860 w 674853"/>
                <a:gd name="connsiteY244" fmla="*/ 118197 h 215688"/>
                <a:gd name="connsiteX245" fmla="*/ 517622 w 674853"/>
                <a:gd name="connsiteY245" fmla="*/ 122194 h 215688"/>
                <a:gd name="connsiteX246" fmla="*/ 521655 w 674853"/>
                <a:gd name="connsiteY246" fmla="*/ 119430 h 215688"/>
                <a:gd name="connsiteX247" fmla="*/ 529794 w 674853"/>
                <a:gd name="connsiteY247" fmla="*/ 119430 h 215688"/>
                <a:gd name="connsiteX248" fmla="*/ 532557 w 674853"/>
                <a:gd name="connsiteY248" fmla="*/ 122082 h 215688"/>
                <a:gd name="connsiteX249" fmla="*/ 536664 w 674853"/>
                <a:gd name="connsiteY249" fmla="*/ 124734 h 215688"/>
                <a:gd name="connsiteX250" fmla="*/ 542115 w 674853"/>
                <a:gd name="connsiteY250" fmla="*/ 126004 h 215688"/>
                <a:gd name="connsiteX251" fmla="*/ 544915 w 674853"/>
                <a:gd name="connsiteY251" fmla="*/ 130038 h 215688"/>
                <a:gd name="connsiteX252" fmla="*/ 555779 w 674853"/>
                <a:gd name="connsiteY252" fmla="*/ 131196 h 215688"/>
                <a:gd name="connsiteX253" fmla="*/ 559849 w 674853"/>
                <a:gd name="connsiteY253" fmla="*/ 131196 h 215688"/>
                <a:gd name="connsiteX254" fmla="*/ 563882 w 674853"/>
                <a:gd name="connsiteY254" fmla="*/ 128395 h 215688"/>
                <a:gd name="connsiteX255" fmla="*/ 569295 w 674853"/>
                <a:gd name="connsiteY255" fmla="*/ 126975 h 215688"/>
                <a:gd name="connsiteX256" fmla="*/ 574709 w 674853"/>
                <a:gd name="connsiteY256" fmla="*/ 126975 h 215688"/>
                <a:gd name="connsiteX257" fmla="*/ 580160 w 674853"/>
                <a:gd name="connsiteY257" fmla="*/ 128245 h 215688"/>
                <a:gd name="connsiteX258" fmla="*/ 580160 w 674853"/>
                <a:gd name="connsiteY258" fmla="*/ 132317 h 215688"/>
                <a:gd name="connsiteX259" fmla="*/ 580160 w 674853"/>
                <a:gd name="connsiteY259" fmla="*/ 136388 h 215688"/>
                <a:gd name="connsiteX260" fmla="*/ 577509 w 674853"/>
                <a:gd name="connsiteY260" fmla="*/ 140497 h 215688"/>
                <a:gd name="connsiteX261" fmla="*/ 577509 w 674853"/>
                <a:gd name="connsiteY261" fmla="*/ 144568 h 215688"/>
                <a:gd name="connsiteX262" fmla="*/ 577509 w 674853"/>
                <a:gd name="connsiteY262" fmla="*/ 145913 h 215688"/>
                <a:gd name="connsiteX263" fmla="*/ 580272 w 674853"/>
                <a:gd name="connsiteY263" fmla="*/ 148602 h 215688"/>
                <a:gd name="connsiteX264" fmla="*/ 585798 w 674853"/>
                <a:gd name="connsiteY264" fmla="*/ 152562 h 215688"/>
                <a:gd name="connsiteX265" fmla="*/ 592593 w 674853"/>
                <a:gd name="connsiteY265" fmla="*/ 155177 h 215688"/>
                <a:gd name="connsiteX266" fmla="*/ 595318 w 674853"/>
                <a:gd name="connsiteY266" fmla="*/ 155177 h 215688"/>
                <a:gd name="connsiteX267" fmla="*/ 600769 w 674853"/>
                <a:gd name="connsiteY267" fmla="*/ 156447 h 215688"/>
                <a:gd name="connsiteX268" fmla="*/ 607564 w 674853"/>
                <a:gd name="connsiteY268" fmla="*/ 156447 h 215688"/>
                <a:gd name="connsiteX269" fmla="*/ 614322 w 674853"/>
                <a:gd name="connsiteY269" fmla="*/ 156447 h 215688"/>
                <a:gd name="connsiteX270" fmla="*/ 618429 w 674853"/>
                <a:gd name="connsiteY270" fmla="*/ 157717 h 215688"/>
                <a:gd name="connsiteX271" fmla="*/ 626605 w 674853"/>
                <a:gd name="connsiteY271" fmla="*/ 158949 h 215688"/>
                <a:gd name="connsiteX272" fmla="*/ 630712 w 674853"/>
                <a:gd name="connsiteY272" fmla="*/ 161601 h 215688"/>
                <a:gd name="connsiteX273" fmla="*/ 633475 w 674853"/>
                <a:gd name="connsiteY273" fmla="*/ 164253 h 215688"/>
                <a:gd name="connsiteX274" fmla="*/ 637620 w 674853"/>
                <a:gd name="connsiteY274" fmla="*/ 168250 h 215688"/>
                <a:gd name="connsiteX275" fmla="*/ 641764 w 674853"/>
                <a:gd name="connsiteY275" fmla="*/ 172247 h 215688"/>
                <a:gd name="connsiteX276" fmla="*/ 647252 w 674853"/>
                <a:gd name="connsiteY276" fmla="*/ 176244 h 215688"/>
                <a:gd name="connsiteX277" fmla="*/ 651396 w 674853"/>
                <a:gd name="connsiteY277" fmla="*/ 180240 h 215688"/>
                <a:gd name="connsiteX278" fmla="*/ 655466 w 674853"/>
                <a:gd name="connsiteY278" fmla="*/ 180240 h 215688"/>
                <a:gd name="connsiteX279" fmla="*/ 662224 w 674853"/>
                <a:gd name="connsiteY279" fmla="*/ 180240 h 215688"/>
                <a:gd name="connsiteX280" fmla="*/ 670438 w 674853"/>
                <a:gd name="connsiteY280" fmla="*/ 184162 h 215688"/>
                <a:gd name="connsiteX281" fmla="*/ 673238 w 674853"/>
                <a:gd name="connsiteY281" fmla="*/ 189541 h 215688"/>
                <a:gd name="connsiteX282" fmla="*/ 673238 w 674853"/>
                <a:gd name="connsiteY282" fmla="*/ 192268 h 215688"/>
                <a:gd name="connsiteX283" fmla="*/ 673238 w 674853"/>
                <a:gd name="connsiteY283" fmla="*/ 199029 h 215688"/>
                <a:gd name="connsiteX284" fmla="*/ 658303 w 674853"/>
                <a:gd name="connsiteY284" fmla="*/ 197946 h 215688"/>
                <a:gd name="connsiteX285" fmla="*/ 651471 w 674853"/>
                <a:gd name="connsiteY285" fmla="*/ 196713 h 215688"/>
                <a:gd name="connsiteX286" fmla="*/ 647401 w 674853"/>
                <a:gd name="connsiteY286" fmla="*/ 196713 h 215688"/>
                <a:gd name="connsiteX287" fmla="*/ 639262 w 674853"/>
                <a:gd name="connsiteY287" fmla="*/ 196713 h 215688"/>
                <a:gd name="connsiteX288" fmla="*/ 633886 w 674853"/>
                <a:gd name="connsiteY288" fmla="*/ 198170 h 215688"/>
                <a:gd name="connsiteX289" fmla="*/ 627128 w 674853"/>
                <a:gd name="connsiteY289" fmla="*/ 201009 h 215688"/>
                <a:gd name="connsiteX290" fmla="*/ 624440 w 674853"/>
                <a:gd name="connsiteY290" fmla="*/ 201009 h 215688"/>
                <a:gd name="connsiteX291" fmla="*/ 620370 w 674853"/>
                <a:gd name="connsiteY291" fmla="*/ 202465 h 215688"/>
                <a:gd name="connsiteX292" fmla="*/ 616376 w 674853"/>
                <a:gd name="connsiteY292" fmla="*/ 206612 h 215688"/>
                <a:gd name="connsiteX293" fmla="*/ 606929 w 674853"/>
                <a:gd name="connsiteY293" fmla="*/ 209488 h 215688"/>
                <a:gd name="connsiteX294" fmla="*/ 608236 w 674853"/>
                <a:gd name="connsiteY294" fmla="*/ 205379 h 215688"/>
                <a:gd name="connsiteX295" fmla="*/ 609468 w 674853"/>
                <a:gd name="connsiteY295" fmla="*/ 199925 h 215688"/>
                <a:gd name="connsiteX296" fmla="*/ 604017 w 674853"/>
                <a:gd name="connsiteY296" fmla="*/ 197311 h 215688"/>
                <a:gd name="connsiteX297" fmla="*/ 602785 w 674853"/>
                <a:gd name="connsiteY297" fmla="*/ 204109 h 215688"/>
                <a:gd name="connsiteX298" fmla="*/ 600097 w 674853"/>
                <a:gd name="connsiteY298" fmla="*/ 206873 h 215688"/>
                <a:gd name="connsiteX299" fmla="*/ 594721 w 674853"/>
                <a:gd name="connsiteY299" fmla="*/ 208330 h 215688"/>
                <a:gd name="connsiteX300" fmla="*/ 586581 w 674853"/>
                <a:gd name="connsiteY300" fmla="*/ 208330 h 215688"/>
                <a:gd name="connsiteX301" fmla="*/ 581131 w 674853"/>
                <a:gd name="connsiteY301" fmla="*/ 208330 h 215688"/>
                <a:gd name="connsiteX302" fmla="*/ 572991 w 674853"/>
                <a:gd name="connsiteY302" fmla="*/ 207134 h 215688"/>
                <a:gd name="connsiteX303" fmla="*/ 568884 w 674853"/>
                <a:gd name="connsiteY303" fmla="*/ 205827 h 215688"/>
                <a:gd name="connsiteX304" fmla="*/ 558356 w 674853"/>
                <a:gd name="connsiteY304" fmla="*/ 204370 h 2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674853" h="215688">
                  <a:moveTo>
                    <a:pt x="558356" y="204370"/>
                  </a:moveTo>
                  <a:lnTo>
                    <a:pt x="529868" y="204856"/>
                  </a:lnTo>
                  <a:lnTo>
                    <a:pt x="504107" y="206686"/>
                  </a:lnTo>
                  <a:lnTo>
                    <a:pt x="474238" y="209899"/>
                  </a:lnTo>
                  <a:lnTo>
                    <a:pt x="470206" y="211355"/>
                  </a:lnTo>
                  <a:lnTo>
                    <a:pt x="455272" y="215688"/>
                  </a:lnTo>
                  <a:lnTo>
                    <a:pt x="447133" y="215688"/>
                  </a:lnTo>
                  <a:lnTo>
                    <a:pt x="449746" y="210235"/>
                  </a:lnTo>
                  <a:lnTo>
                    <a:pt x="453741" y="206089"/>
                  </a:lnTo>
                  <a:lnTo>
                    <a:pt x="459043" y="197834"/>
                  </a:lnTo>
                  <a:lnTo>
                    <a:pt x="464382" y="192343"/>
                  </a:lnTo>
                  <a:lnTo>
                    <a:pt x="469721" y="188159"/>
                  </a:lnTo>
                  <a:lnTo>
                    <a:pt x="476441" y="183976"/>
                  </a:lnTo>
                  <a:lnTo>
                    <a:pt x="484506" y="181100"/>
                  </a:lnTo>
                  <a:lnTo>
                    <a:pt x="488501" y="175609"/>
                  </a:lnTo>
                  <a:cubicBezTo>
                    <a:pt x="488485" y="174144"/>
                    <a:pt x="487986" y="172726"/>
                    <a:pt x="487082" y="171574"/>
                  </a:cubicBezTo>
                  <a:lnTo>
                    <a:pt x="482937" y="167578"/>
                  </a:lnTo>
                  <a:lnTo>
                    <a:pt x="477449" y="164963"/>
                  </a:lnTo>
                  <a:lnTo>
                    <a:pt x="476030" y="160892"/>
                  </a:lnTo>
                  <a:lnTo>
                    <a:pt x="471886" y="156895"/>
                  </a:lnTo>
                  <a:lnTo>
                    <a:pt x="466473" y="156895"/>
                  </a:lnTo>
                  <a:lnTo>
                    <a:pt x="446124" y="157231"/>
                  </a:lnTo>
                  <a:lnTo>
                    <a:pt x="435260" y="157418"/>
                  </a:lnTo>
                  <a:lnTo>
                    <a:pt x="425739" y="154878"/>
                  </a:lnTo>
                  <a:lnTo>
                    <a:pt x="416107" y="148266"/>
                  </a:lnTo>
                  <a:lnTo>
                    <a:pt x="413306" y="142887"/>
                  </a:lnTo>
                  <a:lnTo>
                    <a:pt x="409237" y="142887"/>
                  </a:lnTo>
                  <a:lnTo>
                    <a:pt x="400986" y="136239"/>
                  </a:lnTo>
                  <a:lnTo>
                    <a:pt x="398186" y="132205"/>
                  </a:lnTo>
                  <a:lnTo>
                    <a:pt x="398186" y="125406"/>
                  </a:lnTo>
                  <a:lnTo>
                    <a:pt x="398186" y="121372"/>
                  </a:lnTo>
                  <a:lnTo>
                    <a:pt x="394041" y="117338"/>
                  </a:lnTo>
                  <a:lnTo>
                    <a:pt x="394041" y="110577"/>
                  </a:lnTo>
                  <a:lnTo>
                    <a:pt x="391241" y="106543"/>
                  </a:lnTo>
                  <a:cubicBezTo>
                    <a:pt x="391241" y="106543"/>
                    <a:pt x="392548" y="103816"/>
                    <a:pt x="391241" y="102472"/>
                  </a:cubicBezTo>
                  <a:cubicBezTo>
                    <a:pt x="389507" y="101024"/>
                    <a:pt x="387673" y="99701"/>
                    <a:pt x="385753" y="98512"/>
                  </a:cubicBezTo>
                  <a:lnTo>
                    <a:pt x="382990" y="95823"/>
                  </a:lnTo>
                  <a:lnTo>
                    <a:pt x="377614" y="97279"/>
                  </a:lnTo>
                  <a:lnTo>
                    <a:pt x="366786" y="98811"/>
                  </a:lnTo>
                  <a:lnTo>
                    <a:pt x="361372" y="100268"/>
                  </a:lnTo>
                  <a:lnTo>
                    <a:pt x="357340" y="103069"/>
                  </a:lnTo>
                  <a:lnTo>
                    <a:pt x="346438" y="100529"/>
                  </a:lnTo>
                  <a:lnTo>
                    <a:pt x="332811" y="96794"/>
                  </a:lnTo>
                  <a:lnTo>
                    <a:pt x="317876" y="93059"/>
                  </a:lnTo>
                  <a:lnTo>
                    <a:pt x="315151" y="93059"/>
                  </a:lnTo>
                  <a:lnTo>
                    <a:pt x="311081" y="93059"/>
                  </a:lnTo>
                  <a:lnTo>
                    <a:pt x="297118" y="86895"/>
                  </a:lnTo>
                  <a:cubicBezTo>
                    <a:pt x="297118" y="86895"/>
                    <a:pt x="287560" y="83160"/>
                    <a:pt x="287560" y="81666"/>
                  </a:cubicBezTo>
                  <a:cubicBezTo>
                    <a:pt x="287560" y="80172"/>
                    <a:pt x="280690" y="77707"/>
                    <a:pt x="280690" y="77707"/>
                  </a:cubicBezTo>
                  <a:lnTo>
                    <a:pt x="276471" y="68219"/>
                  </a:lnTo>
                  <a:lnTo>
                    <a:pt x="272439" y="71020"/>
                  </a:lnTo>
                  <a:lnTo>
                    <a:pt x="262955" y="72552"/>
                  </a:lnTo>
                  <a:lnTo>
                    <a:pt x="254816" y="71319"/>
                  </a:lnTo>
                  <a:lnTo>
                    <a:pt x="243952" y="71319"/>
                  </a:lnTo>
                  <a:lnTo>
                    <a:pt x="238463" y="68705"/>
                  </a:lnTo>
                  <a:lnTo>
                    <a:pt x="235700" y="64670"/>
                  </a:lnTo>
                  <a:lnTo>
                    <a:pt x="232863" y="57947"/>
                  </a:lnTo>
                  <a:lnTo>
                    <a:pt x="230324" y="68854"/>
                  </a:lnTo>
                  <a:lnTo>
                    <a:pt x="220804" y="67659"/>
                  </a:lnTo>
                  <a:lnTo>
                    <a:pt x="218003" y="62280"/>
                  </a:lnTo>
                  <a:lnTo>
                    <a:pt x="211246" y="62280"/>
                  </a:lnTo>
                  <a:lnTo>
                    <a:pt x="204413" y="61047"/>
                  </a:lnTo>
                  <a:lnTo>
                    <a:pt x="200344" y="61047"/>
                  </a:lnTo>
                  <a:lnTo>
                    <a:pt x="193586" y="62504"/>
                  </a:lnTo>
                  <a:cubicBezTo>
                    <a:pt x="192404" y="60149"/>
                    <a:pt x="191004" y="57911"/>
                    <a:pt x="189404" y="55818"/>
                  </a:cubicBezTo>
                  <a:lnTo>
                    <a:pt x="185260" y="51821"/>
                  </a:lnTo>
                  <a:lnTo>
                    <a:pt x="182497" y="49132"/>
                  </a:lnTo>
                  <a:lnTo>
                    <a:pt x="185148" y="45023"/>
                  </a:lnTo>
                  <a:lnTo>
                    <a:pt x="191943" y="46255"/>
                  </a:lnTo>
                  <a:lnTo>
                    <a:pt x="196013" y="46255"/>
                  </a:lnTo>
                  <a:lnTo>
                    <a:pt x="200082" y="44836"/>
                  </a:lnTo>
                  <a:lnTo>
                    <a:pt x="201352" y="40727"/>
                  </a:lnTo>
                  <a:lnTo>
                    <a:pt x="201352" y="36656"/>
                  </a:lnTo>
                  <a:lnTo>
                    <a:pt x="197207" y="32659"/>
                  </a:lnTo>
                  <a:lnTo>
                    <a:pt x="191794" y="32659"/>
                  </a:lnTo>
                  <a:lnTo>
                    <a:pt x="182310" y="32659"/>
                  </a:lnTo>
                  <a:lnTo>
                    <a:pt x="171446" y="32846"/>
                  </a:lnTo>
                  <a:lnTo>
                    <a:pt x="164651" y="32846"/>
                  </a:lnTo>
                  <a:lnTo>
                    <a:pt x="157893" y="32846"/>
                  </a:lnTo>
                  <a:lnTo>
                    <a:pt x="147028" y="33032"/>
                  </a:lnTo>
                  <a:lnTo>
                    <a:pt x="138889" y="33032"/>
                  </a:lnTo>
                  <a:cubicBezTo>
                    <a:pt x="136554" y="33720"/>
                    <a:pt x="134301" y="34659"/>
                    <a:pt x="132169" y="35834"/>
                  </a:cubicBezTo>
                  <a:lnTo>
                    <a:pt x="125411" y="37328"/>
                  </a:lnTo>
                  <a:cubicBezTo>
                    <a:pt x="123022" y="37909"/>
                    <a:pt x="120741" y="38868"/>
                    <a:pt x="118653" y="40167"/>
                  </a:cubicBezTo>
                  <a:cubicBezTo>
                    <a:pt x="116968" y="41667"/>
                    <a:pt x="115184" y="43052"/>
                    <a:pt x="113314" y="44313"/>
                  </a:cubicBezTo>
                  <a:lnTo>
                    <a:pt x="106631" y="51223"/>
                  </a:lnTo>
                  <a:lnTo>
                    <a:pt x="102636" y="55369"/>
                  </a:lnTo>
                  <a:lnTo>
                    <a:pt x="98678" y="60860"/>
                  </a:lnTo>
                  <a:lnTo>
                    <a:pt x="95990" y="63625"/>
                  </a:lnTo>
                  <a:cubicBezTo>
                    <a:pt x="95990" y="63625"/>
                    <a:pt x="89232" y="65119"/>
                    <a:pt x="87888" y="65119"/>
                  </a:cubicBezTo>
                  <a:cubicBezTo>
                    <a:pt x="86036" y="64867"/>
                    <a:pt x="84211" y="64442"/>
                    <a:pt x="82437" y="63849"/>
                  </a:cubicBezTo>
                  <a:lnTo>
                    <a:pt x="74298" y="63849"/>
                  </a:lnTo>
                  <a:lnTo>
                    <a:pt x="66196" y="65343"/>
                  </a:lnTo>
                  <a:cubicBezTo>
                    <a:pt x="66122" y="67101"/>
                    <a:pt x="65110" y="68684"/>
                    <a:pt x="63545" y="69489"/>
                  </a:cubicBezTo>
                  <a:cubicBezTo>
                    <a:pt x="60857" y="70871"/>
                    <a:pt x="59513" y="70908"/>
                    <a:pt x="59551" y="73635"/>
                  </a:cubicBezTo>
                  <a:cubicBezTo>
                    <a:pt x="59073" y="76897"/>
                    <a:pt x="58221" y="80093"/>
                    <a:pt x="57012" y="83160"/>
                  </a:cubicBezTo>
                  <a:lnTo>
                    <a:pt x="54324" y="84580"/>
                  </a:lnTo>
                  <a:lnTo>
                    <a:pt x="46184" y="86074"/>
                  </a:lnTo>
                  <a:lnTo>
                    <a:pt x="39427" y="86074"/>
                  </a:lnTo>
                  <a:lnTo>
                    <a:pt x="35432" y="90220"/>
                  </a:lnTo>
                  <a:lnTo>
                    <a:pt x="31437" y="95711"/>
                  </a:lnTo>
                  <a:lnTo>
                    <a:pt x="27330" y="93059"/>
                  </a:lnTo>
                  <a:lnTo>
                    <a:pt x="27330" y="88987"/>
                  </a:lnTo>
                  <a:lnTo>
                    <a:pt x="29981" y="84878"/>
                  </a:lnTo>
                  <a:cubicBezTo>
                    <a:pt x="29981" y="84878"/>
                    <a:pt x="28562" y="82189"/>
                    <a:pt x="27218" y="82226"/>
                  </a:cubicBezTo>
                  <a:lnTo>
                    <a:pt x="20423" y="82226"/>
                  </a:lnTo>
                  <a:lnTo>
                    <a:pt x="13702" y="85065"/>
                  </a:lnTo>
                  <a:lnTo>
                    <a:pt x="9558" y="90631"/>
                  </a:lnTo>
                  <a:lnTo>
                    <a:pt x="2763" y="90631"/>
                  </a:lnTo>
                  <a:lnTo>
                    <a:pt x="0" y="87941"/>
                  </a:lnTo>
                  <a:lnTo>
                    <a:pt x="22849" y="75353"/>
                  </a:lnTo>
                  <a:lnTo>
                    <a:pt x="28263" y="75353"/>
                  </a:lnTo>
                  <a:lnTo>
                    <a:pt x="36477" y="77931"/>
                  </a:lnTo>
                  <a:lnTo>
                    <a:pt x="43235" y="76437"/>
                  </a:lnTo>
                  <a:lnTo>
                    <a:pt x="39091" y="73822"/>
                  </a:lnTo>
                  <a:lnTo>
                    <a:pt x="37709" y="71132"/>
                  </a:lnTo>
                  <a:lnTo>
                    <a:pt x="33565" y="68480"/>
                  </a:lnTo>
                  <a:lnTo>
                    <a:pt x="32183" y="65791"/>
                  </a:lnTo>
                  <a:lnTo>
                    <a:pt x="30765" y="61757"/>
                  </a:lnTo>
                  <a:lnTo>
                    <a:pt x="34685" y="54884"/>
                  </a:lnTo>
                  <a:lnTo>
                    <a:pt x="35992" y="50775"/>
                  </a:lnTo>
                  <a:cubicBezTo>
                    <a:pt x="37703" y="49818"/>
                    <a:pt x="39093" y="48375"/>
                    <a:pt x="39987" y="46629"/>
                  </a:cubicBezTo>
                  <a:lnTo>
                    <a:pt x="41293" y="43902"/>
                  </a:lnTo>
                  <a:lnTo>
                    <a:pt x="47976" y="38374"/>
                  </a:lnTo>
                  <a:lnTo>
                    <a:pt x="52009" y="35572"/>
                  </a:lnTo>
                  <a:lnTo>
                    <a:pt x="53315" y="32846"/>
                  </a:lnTo>
                  <a:lnTo>
                    <a:pt x="54585" y="28737"/>
                  </a:lnTo>
                  <a:lnTo>
                    <a:pt x="62724" y="28737"/>
                  </a:lnTo>
                  <a:lnTo>
                    <a:pt x="70826" y="25898"/>
                  </a:lnTo>
                  <a:lnTo>
                    <a:pt x="74895" y="25898"/>
                  </a:lnTo>
                  <a:lnTo>
                    <a:pt x="80272" y="23097"/>
                  </a:lnTo>
                  <a:lnTo>
                    <a:pt x="84341" y="23097"/>
                  </a:lnTo>
                  <a:lnTo>
                    <a:pt x="89680" y="17568"/>
                  </a:lnTo>
                  <a:lnTo>
                    <a:pt x="92406" y="17568"/>
                  </a:lnTo>
                  <a:lnTo>
                    <a:pt x="96401" y="14767"/>
                  </a:lnTo>
                  <a:cubicBezTo>
                    <a:pt x="97135" y="15520"/>
                    <a:pt x="98341" y="15535"/>
                    <a:pt x="99093" y="14800"/>
                  </a:cubicBezTo>
                  <a:cubicBezTo>
                    <a:pt x="99105" y="14789"/>
                    <a:pt x="99116" y="14778"/>
                    <a:pt x="99126" y="14767"/>
                  </a:cubicBezTo>
                  <a:cubicBezTo>
                    <a:pt x="100821" y="13267"/>
                    <a:pt x="102604" y="11870"/>
                    <a:pt x="104465" y="10583"/>
                  </a:cubicBezTo>
                  <a:lnTo>
                    <a:pt x="107228" y="13273"/>
                  </a:lnTo>
                  <a:lnTo>
                    <a:pt x="111261" y="10471"/>
                  </a:lnTo>
                  <a:lnTo>
                    <a:pt x="115330" y="10471"/>
                  </a:lnTo>
                  <a:lnTo>
                    <a:pt x="120744" y="10471"/>
                  </a:lnTo>
                  <a:lnTo>
                    <a:pt x="124739" y="6325"/>
                  </a:lnTo>
                  <a:lnTo>
                    <a:pt x="131534" y="6325"/>
                  </a:lnTo>
                  <a:lnTo>
                    <a:pt x="139673" y="6325"/>
                  </a:lnTo>
                  <a:lnTo>
                    <a:pt x="143743" y="6325"/>
                  </a:lnTo>
                  <a:lnTo>
                    <a:pt x="150463" y="3486"/>
                  </a:lnTo>
                  <a:lnTo>
                    <a:pt x="154533" y="3486"/>
                  </a:lnTo>
                  <a:lnTo>
                    <a:pt x="161290" y="647"/>
                  </a:lnTo>
                  <a:lnTo>
                    <a:pt x="166704" y="647"/>
                  </a:lnTo>
                  <a:lnTo>
                    <a:pt x="174843" y="647"/>
                  </a:lnTo>
                  <a:lnTo>
                    <a:pt x="182982" y="647"/>
                  </a:lnTo>
                  <a:lnTo>
                    <a:pt x="195191" y="647"/>
                  </a:lnTo>
                  <a:cubicBezTo>
                    <a:pt x="195191" y="647"/>
                    <a:pt x="200605" y="-809"/>
                    <a:pt x="201986" y="647"/>
                  </a:cubicBezTo>
                  <a:cubicBezTo>
                    <a:pt x="203368" y="2104"/>
                    <a:pt x="212851" y="1843"/>
                    <a:pt x="212851" y="1843"/>
                  </a:cubicBezTo>
                  <a:lnTo>
                    <a:pt x="219646" y="1843"/>
                  </a:lnTo>
                  <a:lnTo>
                    <a:pt x="230473" y="1619"/>
                  </a:lnTo>
                  <a:cubicBezTo>
                    <a:pt x="233611" y="2648"/>
                    <a:pt x="236802" y="3508"/>
                    <a:pt x="240031" y="4196"/>
                  </a:cubicBezTo>
                  <a:cubicBezTo>
                    <a:pt x="242319" y="4468"/>
                    <a:pt x="244589" y="4879"/>
                    <a:pt x="246826" y="5429"/>
                  </a:cubicBezTo>
                  <a:lnTo>
                    <a:pt x="253622" y="5429"/>
                  </a:lnTo>
                  <a:lnTo>
                    <a:pt x="264486" y="5429"/>
                  </a:lnTo>
                  <a:lnTo>
                    <a:pt x="269975" y="9388"/>
                  </a:lnTo>
                  <a:lnTo>
                    <a:pt x="276807" y="12003"/>
                  </a:lnTo>
                  <a:lnTo>
                    <a:pt x="280914" y="14617"/>
                  </a:lnTo>
                  <a:lnTo>
                    <a:pt x="285021" y="17269"/>
                  </a:lnTo>
                  <a:lnTo>
                    <a:pt x="290434" y="15813"/>
                  </a:lnTo>
                  <a:lnTo>
                    <a:pt x="295811" y="13011"/>
                  </a:lnTo>
                  <a:lnTo>
                    <a:pt x="298537" y="13011"/>
                  </a:lnTo>
                  <a:lnTo>
                    <a:pt x="302643" y="15626"/>
                  </a:lnTo>
                  <a:cubicBezTo>
                    <a:pt x="305209" y="16929"/>
                    <a:pt x="307971" y="17800"/>
                    <a:pt x="310820" y="18203"/>
                  </a:cubicBezTo>
                  <a:cubicBezTo>
                    <a:pt x="314523" y="18719"/>
                    <a:pt x="318172" y="19569"/>
                    <a:pt x="321722" y="20743"/>
                  </a:cubicBezTo>
                  <a:lnTo>
                    <a:pt x="325941" y="28812"/>
                  </a:lnTo>
                  <a:lnTo>
                    <a:pt x="331467" y="35498"/>
                  </a:lnTo>
                  <a:lnTo>
                    <a:pt x="335648" y="40877"/>
                  </a:lnTo>
                  <a:lnTo>
                    <a:pt x="339755" y="43491"/>
                  </a:lnTo>
                  <a:lnTo>
                    <a:pt x="343862" y="46143"/>
                  </a:lnTo>
                  <a:cubicBezTo>
                    <a:pt x="343862" y="46143"/>
                    <a:pt x="349313" y="46143"/>
                    <a:pt x="350694" y="47376"/>
                  </a:cubicBezTo>
                  <a:cubicBezTo>
                    <a:pt x="352076" y="48609"/>
                    <a:pt x="362941" y="49879"/>
                    <a:pt x="362941" y="49879"/>
                  </a:cubicBezTo>
                  <a:lnTo>
                    <a:pt x="372461" y="52419"/>
                  </a:lnTo>
                  <a:lnTo>
                    <a:pt x="381982" y="52419"/>
                  </a:lnTo>
                  <a:lnTo>
                    <a:pt x="388740" y="52419"/>
                  </a:lnTo>
                  <a:lnTo>
                    <a:pt x="394191" y="53689"/>
                  </a:lnTo>
                  <a:lnTo>
                    <a:pt x="396916" y="53689"/>
                  </a:lnTo>
                  <a:lnTo>
                    <a:pt x="395497" y="50999"/>
                  </a:lnTo>
                  <a:cubicBezTo>
                    <a:pt x="394376" y="49817"/>
                    <a:pt x="393444" y="48469"/>
                    <a:pt x="392734" y="47002"/>
                  </a:cubicBezTo>
                  <a:cubicBezTo>
                    <a:pt x="391760" y="45295"/>
                    <a:pt x="390323" y="43896"/>
                    <a:pt x="388590" y="42968"/>
                  </a:cubicBezTo>
                  <a:lnTo>
                    <a:pt x="385865" y="41661"/>
                  </a:lnTo>
                  <a:lnTo>
                    <a:pt x="383102" y="40354"/>
                  </a:lnTo>
                  <a:lnTo>
                    <a:pt x="389897" y="40354"/>
                  </a:lnTo>
                  <a:lnTo>
                    <a:pt x="395311" y="38897"/>
                  </a:lnTo>
                  <a:lnTo>
                    <a:pt x="403375" y="36058"/>
                  </a:lnTo>
                  <a:lnTo>
                    <a:pt x="415771" y="45322"/>
                  </a:lnTo>
                  <a:lnTo>
                    <a:pt x="418533" y="48011"/>
                  </a:lnTo>
                  <a:cubicBezTo>
                    <a:pt x="421852" y="50144"/>
                    <a:pt x="425021" y="52503"/>
                    <a:pt x="428017" y="55071"/>
                  </a:cubicBezTo>
                  <a:lnTo>
                    <a:pt x="432273" y="58619"/>
                  </a:lnTo>
                  <a:lnTo>
                    <a:pt x="437836" y="66687"/>
                  </a:lnTo>
                  <a:lnTo>
                    <a:pt x="443362" y="70647"/>
                  </a:lnTo>
                  <a:lnTo>
                    <a:pt x="448775" y="70647"/>
                  </a:lnTo>
                  <a:lnTo>
                    <a:pt x="450232" y="77408"/>
                  </a:lnTo>
                  <a:lnTo>
                    <a:pt x="446237" y="80172"/>
                  </a:lnTo>
                  <a:lnTo>
                    <a:pt x="440786" y="78902"/>
                  </a:lnTo>
                  <a:lnTo>
                    <a:pt x="437985" y="74905"/>
                  </a:lnTo>
                  <a:lnTo>
                    <a:pt x="432534" y="73635"/>
                  </a:lnTo>
                  <a:lnTo>
                    <a:pt x="429771" y="69601"/>
                  </a:lnTo>
                  <a:lnTo>
                    <a:pt x="426971" y="65567"/>
                  </a:lnTo>
                  <a:lnTo>
                    <a:pt x="426971" y="61495"/>
                  </a:lnTo>
                  <a:lnTo>
                    <a:pt x="424208" y="57499"/>
                  </a:lnTo>
                  <a:lnTo>
                    <a:pt x="418645" y="53278"/>
                  </a:lnTo>
                  <a:lnTo>
                    <a:pt x="415883" y="51970"/>
                  </a:lnTo>
                  <a:lnTo>
                    <a:pt x="413120" y="47936"/>
                  </a:lnTo>
                  <a:lnTo>
                    <a:pt x="409050" y="47936"/>
                  </a:lnTo>
                  <a:lnTo>
                    <a:pt x="400911" y="49430"/>
                  </a:lnTo>
                  <a:lnTo>
                    <a:pt x="399604" y="52157"/>
                  </a:lnTo>
                  <a:lnTo>
                    <a:pt x="402405" y="56191"/>
                  </a:lnTo>
                  <a:lnTo>
                    <a:pt x="403823" y="60225"/>
                  </a:lnTo>
                  <a:lnTo>
                    <a:pt x="409274" y="61495"/>
                  </a:lnTo>
                  <a:lnTo>
                    <a:pt x="416107" y="64110"/>
                  </a:lnTo>
                  <a:lnTo>
                    <a:pt x="418832" y="65417"/>
                  </a:lnTo>
                  <a:lnTo>
                    <a:pt x="422976" y="68070"/>
                  </a:lnTo>
                  <a:lnTo>
                    <a:pt x="428465" y="73374"/>
                  </a:lnTo>
                  <a:lnTo>
                    <a:pt x="432684" y="80097"/>
                  </a:lnTo>
                  <a:lnTo>
                    <a:pt x="436679" y="75951"/>
                  </a:lnTo>
                  <a:lnTo>
                    <a:pt x="438097" y="80022"/>
                  </a:lnTo>
                  <a:lnTo>
                    <a:pt x="442242" y="84019"/>
                  </a:lnTo>
                  <a:lnTo>
                    <a:pt x="446348" y="86634"/>
                  </a:lnTo>
                  <a:lnTo>
                    <a:pt x="450456" y="87941"/>
                  </a:lnTo>
                  <a:lnTo>
                    <a:pt x="455869" y="87941"/>
                  </a:lnTo>
                  <a:lnTo>
                    <a:pt x="459976" y="89249"/>
                  </a:lnTo>
                  <a:lnTo>
                    <a:pt x="464120" y="93245"/>
                  </a:lnTo>
                  <a:lnTo>
                    <a:pt x="464120" y="87792"/>
                  </a:lnTo>
                  <a:lnTo>
                    <a:pt x="469571" y="89062"/>
                  </a:lnTo>
                  <a:lnTo>
                    <a:pt x="470990" y="93133"/>
                  </a:lnTo>
                  <a:lnTo>
                    <a:pt x="472409" y="97167"/>
                  </a:lnTo>
                  <a:lnTo>
                    <a:pt x="473902" y="103928"/>
                  </a:lnTo>
                  <a:lnTo>
                    <a:pt x="472596" y="106655"/>
                  </a:lnTo>
                  <a:lnTo>
                    <a:pt x="477972" y="103854"/>
                  </a:lnTo>
                  <a:lnTo>
                    <a:pt x="480697" y="103854"/>
                  </a:lnTo>
                  <a:lnTo>
                    <a:pt x="483274" y="97018"/>
                  </a:lnTo>
                  <a:cubicBezTo>
                    <a:pt x="483274" y="97018"/>
                    <a:pt x="486036" y="99670"/>
                    <a:pt x="486074" y="101052"/>
                  </a:cubicBezTo>
                  <a:cubicBezTo>
                    <a:pt x="486111" y="102434"/>
                    <a:pt x="490181" y="103667"/>
                    <a:pt x="490181" y="103667"/>
                  </a:cubicBezTo>
                  <a:cubicBezTo>
                    <a:pt x="490181" y="103667"/>
                    <a:pt x="491525" y="103667"/>
                    <a:pt x="491599" y="106356"/>
                  </a:cubicBezTo>
                  <a:cubicBezTo>
                    <a:pt x="491911" y="108410"/>
                    <a:pt x="492896" y="110302"/>
                    <a:pt x="494400" y="111735"/>
                  </a:cubicBezTo>
                  <a:lnTo>
                    <a:pt x="501232" y="115695"/>
                  </a:lnTo>
                  <a:lnTo>
                    <a:pt x="506683" y="116965"/>
                  </a:lnTo>
                  <a:lnTo>
                    <a:pt x="514860" y="118197"/>
                  </a:lnTo>
                  <a:lnTo>
                    <a:pt x="517622" y="122194"/>
                  </a:lnTo>
                  <a:lnTo>
                    <a:pt x="521655" y="119430"/>
                  </a:lnTo>
                  <a:lnTo>
                    <a:pt x="529794" y="119430"/>
                  </a:lnTo>
                  <a:lnTo>
                    <a:pt x="532557" y="122082"/>
                  </a:lnTo>
                  <a:lnTo>
                    <a:pt x="536664" y="124734"/>
                  </a:lnTo>
                  <a:cubicBezTo>
                    <a:pt x="536664" y="124734"/>
                    <a:pt x="539352" y="121970"/>
                    <a:pt x="542115" y="126004"/>
                  </a:cubicBezTo>
                  <a:lnTo>
                    <a:pt x="544915" y="130038"/>
                  </a:lnTo>
                  <a:lnTo>
                    <a:pt x="555779" y="131196"/>
                  </a:lnTo>
                  <a:lnTo>
                    <a:pt x="559849" y="131196"/>
                  </a:lnTo>
                  <a:lnTo>
                    <a:pt x="563882" y="128395"/>
                  </a:lnTo>
                  <a:lnTo>
                    <a:pt x="569295" y="126975"/>
                  </a:lnTo>
                  <a:lnTo>
                    <a:pt x="574709" y="126975"/>
                  </a:lnTo>
                  <a:lnTo>
                    <a:pt x="580160" y="128245"/>
                  </a:lnTo>
                  <a:lnTo>
                    <a:pt x="580160" y="132317"/>
                  </a:lnTo>
                  <a:cubicBezTo>
                    <a:pt x="580160" y="132317"/>
                    <a:pt x="580160" y="135006"/>
                    <a:pt x="580160" y="136388"/>
                  </a:cubicBezTo>
                  <a:cubicBezTo>
                    <a:pt x="580160" y="137770"/>
                    <a:pt x="577509" y="140497"/>
                    <a:pt x="577509" y="140497"/>
                  </a:cubicBezTo>
                  <a:cubicBezTo>
                    <a:pt x="577509" y="140497"/>
                    <a:pt x="577509" y="143224"/>
                    <a:pt x="577509" y="144568"/>
                  </a:cubicBezTo>
                  <a:lnTo>
                    <a:pt x="577509" y="145913"/>
                  </a:lnTo>
                  <a:lnTo>
                    <a:pt x="580272" y="148602"/>
                  </a:lnTo>
                  <a:lnTo>
                    <a:pt x="585798" y="152562"/>
                  </a:lnTo>
                  <a:lnTo>
                    <a:pt x="592593" y="155177"/>
                  </a:lnTo>
                  <a:lnTo>
                    <a:pt x="595318" y="155177"/>
                  </a:lnTo>
                  <a:lnTo>
                    <a:pt x="600769" y="156447"/>
                  </a:lnTo>
                  <a:lnTo>
                    <a:pt x="607564" y="156447"/>
                  </a:lnTo>
                  <a:lnTo>
                    <a:pt x="614322" y="156447"/>
                  </a:lnTo>
                  <a:cubicBezTo>
                    <a:pt x="615615" y="157085"/>
                    <a:pt x="617001" y="157513"/>
                    <a:pt x="618429" y="157717"/>
                  </a:cubicBezTo>
                  <a:cubicBezTo>
                    <a:pt x="619773" y="157717"/>
                    <a:pt x="625224" y="158987"/>
                    <a:pt x="626605" y="158949"/>
                  </a:cubicBezTo>
                  <a:cubicBezTo>
                    <a:pt x="627987" y="158912"/>
                    <a:pt x="629331" y="160257"/>
                    <a:pt x="630712" y="161601"/>
                  </a:cubicBezTo>
                  <a:lnTo>
                    <a:pt x="633475" y="164253"/>
                  </a:lnTo>
                  <a:lnTo>
                    <a:pt x="637620" y="168250"/>
                  </a:lnTo>
                  <a:lnTo>
                    <a:pt x="641764" y="172247"/>
                  </a:lnTo>
                  <a:cubicBezTo>
                    <a:pt x="641764" y="172247"/>
                    <a:pt x="647215" y="174862"/>
                    <a:pt x="647252" y="176244"/>
                  </a:cubicBezTo>
                  <a:cubicBezTo>
                    <a:pt x="647289" y="177626"/>
                    <a:pt x="651396" y="180240"/>
                    <a:pt x="651396" y="180240"/>
                  </a:cubicBezTo>
                  <a:lnTo>
                    <a:pt x="655466" y="180240"/>
                  </a:lnTo>
                  <a:lnTo>
                    <a:pt x="662224" y="180240"/>
                  </a:lnTo>
                  <a:lnTo>
                    <a:pt x="670438" y="184162"/>
                  </a:lnTo>
                  <a:lnTo>
                    <a:pt x="673238" y="189541"/>
                  </a:lnTo>
                  <a:cubicBezTo>
                    <a:pt x="673238" y="189541"/>
                    <a:pt x="671894" y="189541"/>
                    <a:pt x="673238" y="192268"/>
                  </a:cubicBezTo>
                  <a:cubicBezTo>
                    <a:pt x="674582" y="194995"/>
                    <a:pt x="676075" y="198992"/>
                    <a:pt x="673238" y="199029"/>
                  </a:cubicBezTo>
                  <a:cubicBezTo>
                    <a:pt x="670400" y="199066"/>
                    <a:pt x="658303" y="197946"/>
                    <a:pt x="658303" y="197946"/>
                  </a:cubicBezTo>
                  <a:lnTo>
                    <a:pt x="651471" y="196713"/>
                  </a:lnTo>
                  <a:lnTo>
                    <a:pt x="647401" y="196713"/>
                  </a:lnTo>
                  <a:lnTo>
                    <a:pt x="639262" y="196713"/>
                  </a:lnTo>
                  <a:lnTo>
                    <a:pt x="633886" y="198170"/>
                  </a:lnTo>
                  <a:lnTo>
                    <a:pt x="627128" y="201009"/>
                  </a:lnTo>
                  <a:lnTo>
                    <a:pt x="624440" y="201009"/>
                  </a:lnTo>
                  <a:cubicBezTo>
                    <a:pt x="623015" y="201278"/>
                    <a:pt x="621642" y="201769"/>
                    <a:pt x="620370" y="202465"/>
                  </a:cubicBezTo>
                  <a:lnTo>
                    <a:pt x="616376" y="206612"/>
                  </a:lnTo>
                  <a:cubicBezTo>
                    <a:pt x="613466" y="208228"/>
                    <a:pt x="610246" y="209208"/>
                    <a:pt x="606929" y="209488"/>
                  </a:cubicBezTo>
                  <a:lnTo>
                    <a:pt x="608236" y="205379"/>
                  </a:lnTo>
                  <a:lnTo>
                    <a:pt x="609468" y="199925"/>
                  </a:lnTo>
                  <a:lnTo>
                    <a:pt x="604017" y="197311"/>
                  </a:lnTo>
                  <a:lnTo>
                    <a:pt x="602785" y="204109"/>
                  </a:lnTo>
                  <a:cubicBezTo>
                    <a:pt x="602785" y="204109"/>
                    <a:pt x="605511" y="205416"/>
                    <a:pt x="600097" y="206873"/>
                  </a:cubicBezTo>
                  <a:cubicBezTo>
                    <a:pt x="594683" y="208330"/>
                    <a:pt x="600097" y="208218"/>
                    <a:pt x="594721" y="208330"/>
                  </a:cubicBezTo>
                  <a:lnTo>
                    <a:pt x="586581" y="208330"/>
                  </a:lnTo>
                  <a:lnTo>
                    <a:pt x="581131" y="208330"/>
                  </a:lnTo>
                  <a:cubicBezTo>
                    <a:pt x="578387" y="208176"/>
                    <a:pt x="575663" y="207776"/>
                    <a:pt x="572991" y="207134"/>
                  </a:cubicBezTo>
                  <a:cubicBezTo>
                    <a:pt x="572991" y="207135"/>
                    <a:pt x="572991" y="205752"/>
                    <a:pt x="568884" y="205827"/>
                  </a:cubicBezTo>
                  <a:cubicBezTo>
                    <a:pt x="565344" y="205599"/>
                    <a:pt x="561825" y="205112"/>
                    <a:pt x="558356" y="204370"/>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118" name="Figura a mano libera 117">
              <a:extLst>
                <a:ext uri="{FF2B5EF4-FFF2-40B4-BE49-F238E27FC236}">
                  <a16:creationId xmlns:a16="http://schemas.microsoft.com/office/drawing/2014/main" id="{B0F66B6B-196A-D74A-96A6-27B283BCF814}"/>
                </a:ext>
              </a:extLst>
            </p:cNvPr>
            <p:cNvSpPr/>
            <p:nvPr/>
          </p:nvSpPr>
          <p:spPr>
            <a:xfrm>
              <a:off x="6651982" y="749376"/>
              <a:ext cx="55628" cy="85829"/>
            </a:xfrm>
            <a:custGeom>
              <a:avLst/>
              <a:gdLst>
                <a:gd name="connsiteX0" fmla="*/ 26210 w 58853"/>
                <a:gd name="connsiteY0" fmla="*/ 57187 h 90804"/>
                <a:gd name="connsiteX1" fmla="*/ 34237 w 58853"/>
                <a:gd name="connsiteY1" fmla="*/ 51584 h 90804"/>
                <a:gd name="connsiteX2" fmla="*/ 39613 w 58853"/>
                <a:gd name="connsiteY2" fmla="*/ 48783 h 90804"/>
                <a:gd name="connsiteX3" fmla="*/ 43571 w 58853"/>
                <a:gd name="connsiteY3" fmla="*/ 41947 h 90804"/>
                <a:gd name="connsiteX4" fmla="*/ 42003 w 58853"/>
                <a:gd name="connsiteY4" fmla="*/ 31115 h 90804"/>
                <a:gd name="connsiteX5" fmla="*/ 33826 w 58853"/>
                <a:gd name="connsiteY5" fmla="*/ 27193 h 90804"/>
                <a:gd name="connsiteX6" fmla="*/ 35058 w 58853"/>
                <a:gd name="connsiteY6" fmla="*/ 20357 h 90804"/>
                <a:gd name="connsiteX7" fmla="*/ 30877 w 58853"/>
                <a:gd name="connsiteY7" fmla="*/ 14941 h 90804"/>
                <a:gd name="connsiteX8" fmla="*/ 25388 w 58853"/>
                <a:gd name="connsiteY8" fmla="*/ 10944 h 90804"/>
                <a:gd name="connsiteX9" fmla="*/ 30615 w 58853"/>
                <a:gd name="connsiteY9" fmla="*/ 0 h 90804"/>
                <a:gd name="connsiteX10" fmla="*/ 22476 w 58853"/>
                <a:gd name="connsiteY10" fmla="*/ 0 h 90804"/>
                <a:gd name="connsiteX11" fmla="*/ 8923 w 58853"/>
                <a:gd name="connsiteY11" fmla="*/ 224 h 90804"/>
                <a:gd name="connsiteX12" fmla="*/ 13142 w 58853"/>
                <a:gd name="connsiteY12" fmla="*/ 8292 h 90804"/>
                <a:gd name="connsiteX13" fmla="*/ 13142 w 58853"/>
                <a:gd name="connsiteY13" fmla="*/ 15091 h 90804"/>
                <a:gd name="connsiteX14" fmla="*/ 9222 w 58853"/>
                <a:gd name="connsiteY14" fmla="*/ 22188 h 90804"/>
                <a:gd name="connsiteX15" fmla="*/ 3920 w 58853"/>
                <a:gd name="connsiteY15" fmla="*/ 29061 h 90804"/>
                <a:gd name="connsiteX16" fmla="*/ 1270 w 58853"/>
                <a:gd name="connsiteY16" fmla="*/ 31825 h 90804"/>
                <a:gd name="connsiteX17" fmla="*/ 0 w 58853"/>
                <a:gd name="connsiteY17" fmla="*/ 37278 h 90804"/>
                <a:gd name="connsiteX18" fmla="*/ 0 w 58853"/>
                <a:gd name="connsiteY18" fmla="*/ 41350 h 90804"/>
                <a:gd name="connsiteX19" fmla="*/ 8214 w 58853"/>
                <a:gd name="connsiteY19" fmla="*/ 46616 h 90804"/>
                <a:gd name="connsiteX20" fmla="*/ 15121 w 58853"/>
                <a:gd name="connsiteY20" fmla="*/ 53303 h 90804"/>
                <a:gd name="connsiteX21" fmla="*/ 21991 w 58853"/>
                <a:gd name="connsiteY21" fmla="*/ 58607 h 90804"/>
                <a:gd name="connsiteX22" fmla="*/ 27554 w 58853"/>
                <a:gd name="connsiteY22" fmla="*/ 65293 h 90804"/>
                <a:gd name="connsiteX23" fmla="*/ 34461 w 58853"/>
                <a:gd name="connsiteY23" fmla="*/ 73324 h 90804"/>
                <a:gd name="connsiteX24" fmla="*/ 33192 w 58853"/>
                <a:gd name="connsiteY24" fmla="*/ 78777 h 90804"/>
                <a:gd name="connsiteX25" fmla="*/ 40061 w 58853"/>
                <a:gd name="connsiteY25" fmla="*/ 82737 h 90804"/>
                <a:gd name="connsiteX26" fmla="*/ 41480 w 58853"/>
                <a:gd name="connsiteY26" fmla="*/ 86771 h 90804"/>
                <a:gd name="connsiteX27" fmla="*/ 44280 w 58853"/>
                <a:gd name="connsiteY27" fmla="*/ 90805 h 90804"/>
                <a:gd name="connsiteX28" fmla="*/ 49694 w 58853"/>
                <a:gd name="connsiteY28" fmla="*/ 90805 h 90804"/>
                <a:gd name="connsiteX29" fmla="*/ 57833 w 58853"/>
                <a:gd name="connsiteY29" fmla="*/ 90805 h 90804"/>
                <a:gd name="connsiteX30" fmla="*/ 57833 w 58853"/>
                <a:gd name="connsiteY30" fmla="*/ 82662 h 90804"/>
                <a:gd name="connsiteX31" fmla="*/ 57833 w 58853"/>
                <a:gd name="connsiteY31" fmla="*/ 74519 h 90804"/>
                <a:gd name="connsiteX32" fmla="*/ 52233 w 58853"/>
                <a:gd name="connsiteY32" fmla="*/ 63761 h 90804"/>
                <a:gd name="connsiteX33" fmla="*/ 48312 w 58853"/>
                <a:gd name="connsiteY33" fmla="*/ 71979 h 90804"/>
                <a:gd name="connsiteX34" fmla="*/ 44318 w 58853"/>
                <a:gd name="connsiteY34" fmla="*/ 76125 h 90804"/>
                <a:gd name="connsiteX35" fmla="*/ 40248 w 58853"/>
                <a:gd name="connsiteY35" fmla="*/ 76125 h 90804"/>
                <a:gd name="connsiteX36" fmla="*/ 42862 w 58853"/>
                <a:gd name="connsiteY36" fmla="*/ 70634 h 90804"/>
                <a:gd name="connsiteX37" fmla="*/ 37373 w 58853"/>
                <a:gd name="connsiteY37" fmla="*/ 68020 h 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8853" h="90804">
                  <a:moveTo>
                    <a:pt x="26210" y="57187"/>
                  </a:moveTo>
                  <a:lnTo>
                    <a:pt x="34237" y="51584"/>
                  </a:lnTo>
                  <a:lnTo>
                    <a:pt x="39613" y="48783"/>
                  </a:lnTo>
                  <a:lnTo>
                    <a:pt x="43571" y="41947"/>
                  </a:lnTo>
                  <a:lnTo>
                    <a:pt x="42003" y="31115"/>
                  </a:lnTo>
                  <a:lnTo>
                    <a:pt x="33826" y="27193"/>
                  </a:lnTo>
                  <a:lnTo>
                    <a:pt x="35058" y="20357"/>
                  </a:lnTo>
                  <a:lnTo>
                    <a:pt x="30877" y="14941"/>
                  </a:lnTo>
                  <a:cubicBezTo>
                    <a:pt x="30877" y="14941"/>
                    <a:pt x="22700" y="12364"/>
                    <a:pt x="25388" y="10944"/>
                  </a:cubicBezTo>
                  <a:cubicBezTo>
                    <a:pt x="28077" y="9525"/>
                    <a:pt x="30615" y="0"/>
                    <a:pt x="30615" y="0"/>
                  </a:cubicBezTo>
                  <a:lnTo>
                    <a:pt x="22476" y="0"/>
                  </a:lnTo>
                  <a:lnTo>
                    <a:pt x="8923" y="224"/>
                  </a:lnTo>
                  <a:lnTo>
                    <a:pt x="13142" y="8292"/>
                  </a:lnTo>
                  <a:lnTo>
                    <a:pt x="13142" y="15091"/>
                  </a:lnTo>
                  <a:lnTo>
                    <a:pt x="9222" y="22188"/>
                  </a:lnTo>
                  <a:lnTo>
                    <a:pt x="3920" y="29061"/>
                  </a:lnTo>
                  <a:cubicBezTo>
                    <a:pt x="3920" y="29061"/>
                    <a:pt x="1232" y="30443"/>
                    <a:pt x="1270" y="31825"/>
                  </a:cubicBezTo>
                  <a:cubicBezTo>
                    <a:pt x="1000" y="33675"/>
                    <a:pt x="576" y="35499"/>
                    <a:pt x="0" y="37278"/>
                  </a:cubicBezTo>
                  <a:lnTo>
                    <a:pt x="0" y="41350"/>
                  </a:lnTo>
                  <a:lnTo>
                    <a:pt x="8214" y="46616"/>
                  </a:lnTo>
                  <a:lnTo>
                    <a:pt x="15121" y="53303"/>
                  </a:lnTo>
                  <a:lnTo>
                    <a:pt x="21991" y="58607"/>
                  </a:lnTo>
                  <a:lnTo>
                    <a:pt x="27554" y="65293"/>
                  </a:lnTo>
                  <a:lnTo>
                    <a:pt x="34461" y="73324"/>
                  </a:lnTo>
                  <a:lnTo>
                    <a:pt x="33192" y="78777"/>
                  </a:lnTo>
                  <a:lnTo>
                    <a:pt x="40061" y="82737"/>
                  </a:lnTo>
                  <a:lnTo>
                    <a:pt x="41480" y="86771"/>
                  </a:lnTo>
                  <a:lnTo>
                    <a:pt x="44280" y="90805"/>
                  </a:lnTo>
                  <a:lnTo>
                    <a:pt x="49694" y="90805"/>
                  </a:lnTo>
                  <a:lnTo>
                    <a:pt x="57833" y="90805"/>
                  </a:lnTo>
                  <a:cubicBezTo>
                    <a:pt x="57833" y="90805"/>
                    <a:pt x="56377" y="84044"/>
                    <a:pt x="57833" y="82662"/>
                  </a:cubicBezTo>
                  <a:cubicBezTo>
                    <a:pt x="59194" y="80118"/>
                    <a:pt x="59194" y="77063"/>
                    <a:pt x="57833" y="74519"/>
                  </a:cubicBezTo>
                  <a:cubicBezTo>
                    <a:pt x="55690" y="71084"/>
                    <a:pt x="53818" y="67487"/>
                    <a:pt x="52233" y="63761"/>
                  </a:cubicBezTo>
                  <a:lnTo>
                    <a:pt x="48312" y="71979"/>
                  </a:lnTo>
                  <a:lnTo>
                    <a:pt x="44318" y="76125"/>
                  </a:lnTo>
                  <a:lnTo>
                    <a:pt x="40248" y="76125"/>
                  </a:lnTo>
                  <a:lnTo>
                    <a:pt x="42862" y="70634"/>
                  </a:lnTo>
                  <a:lnTo>
                    <a:pt x="37373" y="68020"/>
                  </a:lnTo>
                  <a:close/>
                </a:path>
              </a:pathLst>
            </a:custGeom>
            <a:solidFill>
              <a:srgbClr val="CCCCCC"/>
            </a:solidFill>
            <a:ln w="7457" cap="rnd">
              <a:solidFill>
                <a:srgbClr val="FFFFFF"/>
              </a:solidFill>
              <a:prstDash val="solid"/>
              <a:round/>
            </a:ln>
          </p:spPr>
          <p:txBody>
            <a:bodyPr rtlCol="0" anchor="ctr"/>
            <a:lstStyle/>
            <a:p>
              <a:endParaRPr lang="it-CO"/>
            </a:p>
          </p:txBody>
        </p:sp>
        <p:sp>
          <p:nvSpPr>
            <p:cNvPr id="119" name="Figura a mano libera 118">
              <a:extLst>
                <a:ext uri="{FF2B5EF4-FFF2-40B4-BE49-F238E27FC236}">
                  <a16:creationId xmlns:a16="http://schemas.microsoft.com/office/drawing/2014/main" id="{BAB0D58D-904F-5E95-88B0-3BB1B5134436}"/>
                </a:ext>
              </a:extLst>
            </p:cNvPr>
            <p:cNvSpPr/>
            <p:nvPr/>
          </p:nvSpPr>
          <p:spPr>
            <a:xfrm>
              <a:off x="6662851" y="1168080"/>
              <a:ext cx="120833" cy="48856"/>
            </a:xfrm>
            <a:custGeom>
              <a:avLst/>
              <a:gdLst>
                <a:gd name="connsiteX0" fmla="*/ 71162 w 127837"/>
                <a:gd name="connsiteY0" fmla="*/ 51689 h 51688"/>
                <a:gd name="connsiteX1" fmla="*/ 61492 w 127837"/>
                <a:gd name="connsiteY1" fmla="*/ 40969 h 51688"/>
                <a:gd name="connsiteX2" fmla="*/ 41144 w 127837"/>
                <a:gd name="connsiteY2" fmla="*/ 41342 h 51688"/>
                <a:gd name="connsiteX3" fmla="*/ 32893 w 127837"/>
                <a:gd name="connsiteY3" fmla="*/ 34693 h 51688"/>
                <a:gd name="connsiteX4" fmla="*/ 32893 w 127837"/>
                <a:gd name="connsiteY4" fmla="*/ 31967 h 51688"/>
                <a:gd name="connsiteX5" fmla="*/ 26098 w 127837"/>
                <a:gd name="connsiteY5" fmla="*/ 31967 h 51688"/>
                <a:gd name="connsiteX6" fmla="*/ 21842 w 127837"/>
                <a:gd name="connsiteY6" fmla="*/ 21172 h 51688"/>
                <a:gd name="connsiteX7" fmla="*/ 16353 w 127837"/>
                <a:gd name="connsiteY7" fmla="*/ 18557 h 51688"/>
                <a:gd name="connsiteX8" fmla="*/ 10939 w 127837"/>
                <a:gd name="connsiteY8" fmla="*/ 18557 h 51688"/>
                <a:gd name="connsiteX9" fmla="*/ 2800 w 127837"/>
                <a:gd name="connsiteY9" fmla="*/ 18557 h 51688"/>
                <a:gd name="connsiteX10" fmla="*/ 0 w 127837"/>
                <a:gd name="connsiteY10" fmla="*/ 14523 h 51688"/>
                <a:gd name="connsiteX11" fmla="*/ 0 w 127837"/>
                <a:gd name="connsiteY11" fmla="*/ 10451 h 51688"/>
                <a:gd name="connsiteX12" fmla="*/ 2651 w 127837"/>
                <a:gd name="connsiteY12" fmla="*/ 6343 h 51688"/>
                <a:gd name="connsiteX13" fmla="*/ 8027 w 127837"/>
                <a:gd name="connsiteY13" fmla="*/ 3541 h 51688"/>
                <a:gd name="connsiteX14" fmla="*/ 14822 w 127837"/>
                <a:gd name="connsiteY14" fmla="*/ 3541 h 51688"/>
                <a:gd name="connsiteX15" fmla="*/ 22962 w 127837"/>
                <a:gd name="connsiteY15" fmla="*/ 3541 h 51688"/>
                <a:gd name="connsiteX16" fmla="*/ 28375 w 127837"/>
                <a:gd name="connsiteY16" fmla="*/ 3541 h 51688"/>
                <a:gd name="connsiteX17" fmla="*/ 33752 w 127837"/>
                <a:gd name="connsiteY17" fmla="*/ 740 h 51688"/>
                <a:gd name="connsiteX18" fmla="*/ 35058 w 127837"/>
                <a:gd name="connsiteY18" fmla="*/ 740 h 51688"/>
                <a:gd name="connsiteX19" fmla="*/ 41816 w 127837"/>
                <a:gd name="connsiteY19" fmla="*/ 740 h 51688"/>
                <a:gd name="connsiteX20" fmla="*/ 47267 w 127837"/>
                <a:gd name="connsiteY20" fmla="*/ 740 h 51688"/>
                <a:gd name="connsiteX21" fmla="*/ 52681 w 127837"/>
                <a:gd name="connsiteY21" fmla="*/ 740 h 51688"/>
                <a:gd name="connsiteX22" fmla="*/ 59476 w 127837"/>
                <a:gd name="connsiteY22" fmla="*/ 740 h 51688"/>
                <a:gd name="connsiteX23" fmla="*/ 70303 w 127837"/>
                <a:gd name="connsiteY23" fmla="*/ 553 h 51688"/>
                <a:gd name="connsiteX24" fmla="*/ 74410 w 127837"/>
                <a:gd name="connsiteY24" fmla="*/ 3205 h 51688"/>
                <a:gd name="connsiteX25" fmla="*/ 78517 w 127837"/>
                <a:gd name="connsiteY25" fmla="*/ 4475 h 51688"/>
                <a:gd name="connsiteX26" fmla="*/ 82587 w 127837"/>
                <a:gd name="connsiteY26" fmla="*/ 4475 h 51688"/>
                <a:gd name="connsiteX27" fmla="*/ 85424 w 127837"/>
                <a:gd name="connsiteY27" fmla="*/ 11236 h 51688"/>
                <a:gd name="connsiteX28" fmla="*/ 89531 w 127837"/>
                <a:gd name="connsiteY28" fmla="*/ 12506 h 51688"/>
                <a:gd name="connsiteX29" fmla="*/ 89531 w 127837"/>
                <a:gd name="connsiteY29" fmla="*/ 9779 h 51688"/>
                <a:gd name="connsiteX30" fmla="*/ 95019 w 127837"/>
                <a:gd name="connsiteY30" fmla="*/ 12431 h 51688"/>
                <a:gd name="connsiteX31" fmla="*/ 100471 w 127837"/>
                <a:gd name="connsiteY31" fmla="*/ 13664 h 51688"/>
                <a:gd name="connsiteX32" fmla="*/ 105921 w 127837"/>
                <a:gd name="connsiteY32" fmla="*/ 16316 h 51688"/>
                <a:gd name="connsiteX33" fmla="*/ 109991 w 127837"/>
                <a:gd name="connsiteY33" fmla="*/ 16316 h 51688"/>
                <a:gd name="connsiteX34" fmla="*/ 114061 w 127837"/>
                <a:gd name="connsiteY34" fmla="*/ 16316 h 51688"/>
                <a:gd name="connsiteX35" fmla="*/ 118205 w 127837"/>
                <a:gd name="connsiteY35" fmla="*/ 18930 h 51688"/>
                <a:gd name="connsiteX36" fmla="*/ 125037 w 127837"/>
                <a:gd name="connsiteY36" fmla="*/ 22890 h 51688"/>
                <a:gd name="connsiteX37" fmla="*/ 127837 w 127837"/>
                <a:gd name="connsiteY37" fmla="*/ 26924 h 51688"/>
                <a:gd name="connsiteX38" fmla="*/ 127837 w 127837"/>
                <a:gd name="connsiteY38" fmla="*/ 32340 h 51688"/>
                <a:gd name="connsiteX39" fmla="*/ 127837 w 127837"/>
                <a:gd name="connsiteY39" fmla="*/ 36412 h 51688"/>
                <a:gd name="connsiteX40" fmla="*/ 122461 w 127837"/>
                <a:gd name="connsiteY40" fmla="*/ 37868 h 51688"/>
                <a:gd name="connsiteX41" fmla="*/ 114322 w 127837"/>
                <a:gd name="connsiteY41" fmla="*/ 37868 h 51688"/>
                <a:gd name="connsiteX42" fmla="*/ 108871 w 127837"/>
                <a:gd name="connsiteY42" fmla="*/ 37868 h 51688"/>
                <a:gd name="connsiteX43" fmla="*/ 104801 w 127837"/>
                <a:gd name="connsiteY43" fmla="*/ 36561 h 51688"/>
                <a:gd name="connsiteX44" fmla="*/ 99276 w 127837"/>
                <a:gd name="connsiteY44" fmla="*/ 32602 h 51688"/>
                <a:gd name="connsiteX45" fmla="*/ 92518 w 127837"/>
                <a:gd name="connsiteY45" fmla="*/ 32602 h 51688"/>
                <a:gd name="connsiteX46" fmla="*/ 89867 w 127837"/>
                <a:gd name="connsiteY46" fmla="*/ 36710 h 51688"/>
                <a:gd name="connsiteX47" fmla="*/ 87216 w 127837"/>
                <a:gd name="connsiteY47" fmla="*/ 39475 h 51688"/>
                <a:gd name="connsiteX48" fmla="*/ 83147 w 127837"/>
                <a:gd name="connsiteY48" fmla="*/ 39475 h 51688"/>
                <a:gd name="connsiteX49" fmla="*/ 79003 w 127837"/>
                <a:gd name="connsiteY49" fmla="*/ 36823 h 51688"/>
                <a:gd name="connsiteX50" fmla="*/ 74970 w 127837"/>
                <a:gd name="connsiteY50" fmla="*/ 38242 h 51688"/>
                <a:gd name="connsiteX51" fmla="*/ 70975 w 127837"/>
                <a:gd name="connsiteY51" fmla="*/ 42388 h 51688"/>
                <a:gd name="connsiteX52" fmla="*/ 70975 w 127837"/>
                <a:gd name="connsiteY52" fmla="*/ 46460 h 5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7837" h="51688">
                  <a:moveTo>
                    <a:pt x="71162" y="51689"/>
                  </a:moveTo>
                  <a:cubicBezTo>
                    <a:pt x="71162" y="51689"/>
                    <a:pt x="64217" y="40931"/>
                    <a:pt x="61492" y="40969"/>
                  </a:cubicBezTo>
                  <a:lnTo>
                    <a:pt x="41144" y="41342"/>
                  </a:lnTo>
                  <a:cubicBezTo>
                    <a:pt x="39800" y="41342"/>
                    <a:pt x="32893" y="34693"/>
                    <a:pt x="32893" y="34693"/>
                  </a:cubicBezTo>
                  <a:lnTo>
                    <a:pt x="32893" y="31967"/>
                  </a:lnTo>
                  <a:lnTo>
                    <a:pt x="26098" y="31967"/>
                  </a:lnTo>
                  <a:lnTo>
                    <a:pt x="21842" y="21172"/>
                  </a:lnTo>
                  <a:cubicBezTo>
                    <a:pt x="20162" y="20016"/>
                    <a:pt x="18309" y="19133"/>
                    <a:pt x="16353" y="18557"/>
                  </a:cubicBezTo>
                  <a:lnTo>
                    <a:pt x="10939" y="18557"/>
                  </a:lnTo>
                  <a:lnTo>
                    <a:pt x="2800" y="18557"/>
                  </a:lnTo>
                  <a:lnTo>
                    <a:pt x="0" y="14523"/>
                  </a:lnTo>
                  <a:lnTo>
                    <a:pt x="0" y="10451"/>
                  </a:lnTo>
                  <a:lnTo>
                    <a:pt x="2651" y="6343"/>
                  </a:lnTo>
                  <a:lnTo>
                    <a:pt x="8027" y="3541"/>
                  </a:lnTo>
                  <a:cubicBezTo>
                    <a:pt x="10233" y="4273"/>
                    <a:pt x="12617" y="4273"/>
                    <a:pt x="14822" y="3541"/>
                  </a:cubicBezTo>
                  <a:cubicBezTo>
                    <a:pt x="17510" y="2122"/>
                    <a:pt x="21618" y="3541"/>
                    <a:pt x="22962" y="3541"/>
                  </a:cubicBezTo>
                  <a:lnTo>
                    <a:pt x="28375" y="3541"/>
                  </a:lnTo>
                  <a:lnTo>
                    <a:pt x="33752" y="740"/>
                  </a:lnTo>
                  <a:lnTo>
                    <a:pt x="35058" y="740"/>
                  </a:lnTo>
                  <a:lnTo>
                    <a:pt x="41816" y="740"/>
                  </a:lnTo>
                  <a:lnTo>
                    <a:pt x="47267" y="740"/>
                  </a:lnTo>
                  <a:lnTo>
                    <a:pt x="52681" y="740"/>
                  </a:lnTo>
                  <a:lnTo>
                    <a:pt x="59476" y="740"/>
                  </a:lnTo>
                  <a:cubicBezTo>
                    <a:pt x="62164" y="740"/>
                    <a:pt x="68922" y="-792"/>
                    <a:pt x="70303" y="553"/>
                  </a:cubicBezTo>
                  <a:cubicBezTo>
                    <a:pt x="71685" y="1898"/>
                    <a:pt x="73066" y="3205"/>
                    <a:pt x="74410" y="3205"/>
                  </a:cubicBezTo>
                  <a:cubicBezTo>
                    <a:pt x="75839" y="3402"/>
                    <a:pt x="77226" y="3831"/>
                    <a:pt x="78517" y="4475"/>
                  </a:cubicBezTo>
                  <a:lnTo>
                    <a:pt x="82587" y="4475"/>
                  </a:lnTo>
                  <a:lnTo>
                    <a:pt x="85424" y="11236"/>
                  </a:lnTo>
                  <a:lnTo>
                    <a:pt x="89531" y="12506"/>
                  </a:lnTo>
                  <a:lnTo>
                    <a:pt x="89531" y="9779"/>
                  </a:lnTo>
                  <a:lnTo>
                    <a:pt x="95019" y="12431"/>
                  </a:lnTo>
                  <a:lnTo>
                    <a:pt x="100471" y="13664"/>
                  </a:lnTo>
                  <a:lnTo>
                    <a:pt x="105921" y="16316"/>
                  </a:lnTo>
                  <a:lnTo>
                    <a:pt x="109991" y="16316"/>
                  </a:lnTo>
                  <a:cubicBezTo>
                    <a:pt x="109991" y="16316"/>
                    <a:pt x="112679" y="14896"/>
                    <a:pt x="114061" y="16316"/>
                  </a:cubicBezTo>
                  <a:cubicBezTo>
                    <a:pt x="115330" y="17354"/>
                    <a:pt x="116722" y="18232"/>
                    <a:pt x="118205" y="18930"/>
                  </a:cubicBezTo>
                  <a:lnTo>
                    <a:pt x="125037" y="22890"/>
                  </a:lnTo>
                  <a:lnTo>
                    <a:pt x="127837" y="26924"/>
                  </a:lnTo>
                  <a:lnTo>
                    <a:pt x="127837" y="32340"/>
                  </a:lnTo>
                  <a:lnTo>
                    <a:pt x="127837" y="36412"/>
                  </a:lnTo>
                  <a:lnTo>
                    <a:pt x="122461" y="37868"/>
                  </a:lnTo>
                  <a:lnTo>
                    <a:pt x="114322" y="37868"/>
                  </a:lnTo>
                  <a:lnTo>
                    <a:pt x="108871" y="37868"/>
                  </a:lnTo>
                  <a:lnTo>
                    <a:pt x="104801" y="36561"/>
                  </a:lnTo>
                  <a:lnTo>
                    <a:pt x="99276" y="32602"/>
                  </a:lnTo>
                  <a:lnTo>
                    <a:pt x="92518" y="32602"/>
                  </a:lnTo>
                  <a:lnTo>
                    <a:pt x="89867" y="36710"/>
                  </a:lnTo>
                  <a:lnTo>
                    <a:pt x="87216" y="39475"/>
                  </a:lnTo>
                  <a:lnTo>
                    <a:pt x="83147" y="39475"/>
                  </a:lnTo>
                  <a:lnTo>
                    <a:pt x="79003" y="36823"/>
                  </a:lnTo>
                  <a:lnTo>
                    <a:pt x="74970" y="38242"/>
                  </a:lnTo>
                  <a:cubicBezTo>
                    <a:pt x="74970" y="38242"/>
                    <a:pt x="70938" y="41043"/>
                    <a:pt x="70975" y="42388"/>
                  </a:cubicBezTo>
                  <a:cubicBezTo>
                    <a:pt x="71013" y="43733"/>
                    <a:pt x="70975" y="46460"/>
                    <a:pt x="70975" y="46460"/>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120" name="Figura a mano libera 119">
              <a:extLst>
                <a:ext uri="{FF2B5EF4-FFF2-40B4-BE49-F238E27FC236}">
                  <a16:creationId xmlns:a16="http://schemas.microsoft.com/office/drawing/2014/main" id="{59C2A9F6-41A2-57C1-F9F5-50A5453CCDF2}"/>
                </a:ext>
              </a:extLst>
            </p:cNvPr>
            <p:cNvSpPr/>
            <p:nvPr/>
          </p:nvSpPr>
          <p:spPr>
            <a:xfrm>
              <a:off x="6887084" y="1066462"/>
              <a:ext cx="361192" cy="148427"/>
            </a:xfrm>
            <a:custGeom>
              <a:avLst/>
              <a:gdLst>
                <a:gd name="connsiteX0" fmla="*/ 190748 w 382130"/>
                <a:gd name="connsiteY0" fmla="*/ 157032 h 157031"/>
                <a:gd name="connsiteX1" fmla="*/ 183841 w 382130"/>
                <a:gd name="connsiteY1" fmla="*/ 149001 h 157031"/>
                <a:gd name="connsiteX2" fmla="*/ 177009 w 382130"/>
                <a:gd name="connsiteY2" fmla="*/ 146424 h 157031"/>
                <a:gd name="connsiteX3" fmla="*/ 177009 w 382130"/>
                <a:gd name="connsiteY3" fmla="*/ 136899 h 157031"/>
                <a:gd name="connsiteX4" fmla="*/ 165808 w 382130"/>
                <a:gd name="connsiteY4" fmla="*/ 127598 h 157031"/>
                <a:gd name="connsiteX5" fmla="*/ 157557 w 382130"/>
                <a:gd name="connsiteY5" fmla="*/ 119604 h 157031"/>
                <a:gd name="connsiteX6" fmla="*/ 142622 w 382130"/>
                <a:gd name="connsiteY6" fmla="*/ 117139 h 157031"/>
                <a:gd name="connsiteX7" fmla="*/ 133102 w 382130"/>
                <a:gd name="connsiteY7" fmla="*/ 117326 h 157031"/>
                <a:gd name="connsiteX8" fmla="*/ 122274 w 382130"/>
                <a:gd name="connsiteY8" fmla="*/ 117326 h 157031"/>
                <a:gd name="connsiteX9" fmla="*/ 114172 w 382130"/>
                <a:gd name="connsiteY9" fmla="*/ 120164 h 157031"/>
                <a:gd name="connsiteX10" fmla="*/ 93862 w 382130"/>
                <a:gd name="connsiteY10" fmla="*/ 123227 h 157031"/>
                <a:gd name="connsiteX11" fmla="*/ 81578 w 382130"/>
                <a:gd name="connsiteY11" fmla="*/ 118222 h 157031"/>
                <a:gd name="connsiteX12" fmla="*/ 73439 w 382130"/>
                <a:gd name="connsiteY12" fmla="*/ 118222 h 157031"/>
                <a:gd name="connsiteX13" fmla="*/ 61230 w 382130"/>
                <a:gd name="connsiteY13" fmla="*/ 118446 h 157031"/>
                <a:gd name="connsiteX14" fmla="*/ 50366 w 382130"/>
                <a:gd name="connsiteY14" fmla="*/ 118633 h 157031"/>
                <a:gd name="connsiteX15" fmla="*/ 43683 w 382130"/>
                <a:gd name="connsiteY15" fmla="*/ 124199 h 157031"/>
                <a:gd name="connsiteX16" fmla="*/ 43683 w 382130"/>
                <a:gd name="connsiteY16" fmla="*/ 130959 h 157031"/>
                <a:gd name="connsiteX17" fmla="*/ 38269 w 382130"/>
                <a:gd name="connsiteY17" fmla="*/ 132416 h 157031"/>
                <a:gd name="connsiteX18" fmla="*/ 36850 w 382130"/>
                <a:gd name="connsiteY18" fmla="*/ 128382 h 157031"/>
                <a:gd name="connsiteX19" fmla="*/ 29980 w 382130"/>
                <a:gd name="connsiteY19" fmla="*/ 123078 h 157031"/>
                <a:gd name="connsiteX20" fmla="*/ 23148 w 382130"/>
                <a:gd name="connsiteY20" fmla="*/ 119118 h 157031"/>
                <a:gd name="connsiteX21" fmla="*/ 14934 w 382130"/>
                <a:gd name="connsiteY21" fmla="*/ 115196 h 157031"/>
                <a:gd name="connsiteX22" fmla="*/ 10865 w 382130"/>
                <a:gd name="connsiteY22" fmla="*/ 115196 h 157031"/>
                <a:gd name="connsiteX23" fmla="*/ 0 w 382130"/>
                <a:gd name="connsiteY23" fmla="*/ 115383 h 157031"/>
                <a:gd name="connsiteX24" fmla="*/ 0 w 382130"/>
                <a:gd name="connsiteY24" fmla="*/ 107240 h 157031"/>
                <a:gd name="connsiteX25" fmla="*/ 6683 w 382130"/>
                <a:gd name="connsiteY25" fmla="*/ 100330 h 157031"/>
                <a:gd name="connsiteX26" fmla="*/ 6683 w 382130"/>
                <a:gd name="connsiteY26" fmla="*/ 93532 h 157031"/>
                <a:gd name="connsiteX27" fmla="*/ 13478 w 382130"/>
                <a:gd name="connsiteY27" fmla="*/ 93532 h 157031"/>
                <a:gd name="connsiteX28" fmla="*/ 24305 w 382130"/>
                <a:gd name="connsiteY28" fmla="*/ 90618 h 157031"/>
                <a:gd name="connsiteX29" fmla="*/ 29794 w 382130"/>
                <a:gd name="connsiteY29" fmla="*/ 95960 h 157031"/>
                <a:gd name="connsiteX30" fmla="*/ 42040 w 382130"/>
                <a:gd name="connsiteY30" fmla="*/ 97118 h 157031"/>
                <a:gd name="connsiteX31" fmla="*/ 48835 w 382130"/>
                <a:gd name="connsiteY31" fmla="*/ 98350 h 157031"/>
                <a:gd name="connsiteX32" fmla="*/ 56974 w 382130"/>
                <a:gd name="connsiteY32" fmla="*/ 96856 h 157031"/>
                <a:gd name="connsiteX33" fmla="*/ 62463 w 382130"/>
                <a:gd name="connsiteY33" fmla="*/ 100816 h 157031"/>
                <a:gd name="connsiteX34" fmla="*/ 73327 w 382130"/>
                <a:gd name="connsiteY34" fmla="*/ 100629 h 157031"/>
                <a:gd name="connsiteX35" fmla="*/ 78741 w 382130"/>
                <a:gd name="connsiteY35" fmla="*/ 101899 h 157031"/>
                <a:gd name="connsiteX36" fmla="*/ 85573 w 382130"/>
                <a:gd name="connsiteY36" fmla="*/ 103132 h 157031"/>
                <a:gd name="connsiteX37" fmla="*/ 95094 w 382130"/>
                <a:gd name="connsiteY37" fmla="*/ 105672 h 157031"/>
                <a:gd name="connsiteX38" fmla="*/ 103233 w 382130"/>
                <a:gd name="connsiteY38" fmla="*/ 105672 h 157031"/>
                <a:gd name="connsiteX39" fmla="*/ 108647 w 382130"/>
                <a:gd name="connsiteY39" fmla="*/ 104215 h 157031"/>
                <a:gd name="connsiteX40" fmla="*/ 112642 w 382130"/>
                <a:gd name="connsiteY40" fmla="*/ 100069 h 157031"/>
                <a:gd name="connsiteX41" fmla="*/ 119400 w 382130"/>
                <a:gd name="connsiteY41" fmla="*/ 98574 h 157031"/>
                <a:gd name="connsiteX42" fmla="*/ 126195 w 382130"/>
                <a:gd name="connsiteY42" fmla="*/ 98574 h 157031"/>
                <a:gd name="connsiteX43" fmla="*/ 134296 w 382130"/>
                <a:gd name="connsiteY43" fmla="*/ 97080 h 157031"/>
                <a:gd name="connsiteX44" fmla="*/ 135529 w 382130"/>
                <a:gd name="connsiteY44" fmla="*/ 88900 h 157031"/>
                <a:gd name="connsiteX45" fmla="*/ 132728 w 382130"/>
                <a:gd name="connsiteY45" fmla="*/ 84903 h 157031"/>
                <a:gd name="connsiteX46" fmla="*/ 117794 w 382130"/>
                <a:gd name="connsiteY46" fmla="*/ 86509 h 157031"/>
                <a:gd name="connsiteX47" fmla="*/ 108348 w 382130"/>
                <a:gd name="connsiteY47" fmla="*/ 89386 h 157031"/>
                <a:gd name="connsiteX48" fmla="*/ 97484 w 382130"/>
                <a:gd name="connsiteY48" fmla="*/ 89572 h 157031"/>
                <a:gd name="connsiteX49" fmla="*/ 87926 w 382130"/>
                <a:gd name="connsiteY49" fmla="*/ 85837 h 157031"/>
                <a:gd name="connsiteX50" fmla="*/ 82400 w 382130"/>
                <a:gd name="connsiteY50" fmla="*/ 79114 h 157031"/>
                <a:gd name="connsiteX51" fmla="*/ 79637 w 382130"/>
                <a:gd name="connsiteY51" fmla="*/ 76461 h 157031"/>
                <a:gd name="connsiteX52" fmla="*/ 78218 w 382130"/>
                <a:gd name="connsiteY52" fmla="*/ 72427 h 157031"/>
                <a:gd name="connsiteX53" fmla="*/ 84976 w 382130"/>
                <a:gd name="connsiteY53" fmla="*/ 72427 h 157031"/>
                <a:gd name="connsiteX54" fmla="*/ 90464 w 382130"/>
                <a:gd name="connsiteY54" fmla="*/ 75079 h 157031"/>
                <a:gd name="connsiteX55" fmla="*/ 94571 w 382130"/>
                <a:gd name="connsiteY55" fmla="*/ 77694 h 157031"/>
                <a:gd name="connsiteX56" fmla="*/ 104092 w 382130"/>
                <a:gd name="connsiteY56" fmla="*/ 78889 h 157031"/>
                <a:gd name="connsiteX57" fmla="*/ 110887 w 382130"/>
                <a:gd name="connsiteY57" fmla="*/ 80122 h 157031"/>
                <a:gd name="connsiteX58" fmla="*/ 118989 w 382130"/>
                <a:gd name="connsiteY58" fmla="*/ 77283 h 157031"/>
                <a:gd name="connsiteX59" fmla="*/ 117570 w 382130"/>
                <a:gd name="connsiteY59" fmla="*/ 74594 h 157031"/>
                <a:gd name="connsiteX60" fmla="*/ 106593 w 382130"/>
                <a:gd name="connsiteY60" fmla="*/ 66638 h 157031"/>
                <a:gd name="connsiteX61" fmla="*/ 106295 w 382130"/>
                <a:gd name="connsiteY61" fmla="*/ 49007 h 157031"/>
                <a:gd name="connsiteX62" fmla="*/ 107527 w 382130"/>
                <a:gd name="connsiteY62" fmla="*/ 42172 h 157031"/>
                <a:gd name="connsiteX63" fmla="*/ 88261 w 382130"/>
                <a:gd name="connsiteY63" fmla="*/ 26222 h 157031"/>
                <a:gd name="connsiteX64" fmla="*/ 66532 w 382130"/>
                <a:gd name="connsiteY64" fmla="*/ 26595 h 157031"/>
                <a:gd name="connsiteX65" fmla="*/ 63769 w 382130"/>
                <a:gd name="connsiteY65" fmla="*/ 23943 h 157031"/>
                <a:gd name="connsiteX66" fmla="*/ 67727 w 382130"/>
                <a:gd name="connsiteY66" fmla="*/ 17108 h 157031"/>
                <a:gd name="connsiteX67" fmla="*/ 71722 w 382130"/>
                <a:gd name="connsiteY67" fmla="*/ 11579 h 157031"/>
                <a:gd name="connsiteX68" fmla="*/ 85237 w 382130"/>
                <a:gd name="connsiteY68" fmla="*/ 10011 h 157031"/>
                <a:gd name="connsiteX69" fmla="*/ 101516 w 382130"/>
                <a:gd name="connsiteY69" fmla="*/ 9712 h 157031"/>
                <a:gd name="connsiteX70" fmla="*/ 93227 w 382130"/>
                <a:gd name="connsiteY70" fmla="*/ 374 h 157031"/>
                <a:gd name="connsiteX71" fmla="*/ 113575 w 382130"/>
                <a:gd name="connsiteY71" fmla="*/ 0 h 157031"/>
                <a:gd name="connsiteX72" fmla="*/ 104167 w 382130"/>
                <a:gd name="connsiteY72" fmla="*/ 5603 h 157031"/>
                <a:gd name="connsiteX73" fmla="*/ 105585 w 382130"/>
                <a:gd name="connsiteY73" fmla="*/ 9637 h 157031"/>
                <a:gd name="connsiteX74" fmla="*/ 109655 w 382130"/>
                <a:gd name="connsiteY74" fmla="*/ 9637 h 157031"/>
                <a:gd name="connsiteX75" fmla="*/ 123245 w 382130"/>
                <a:gd name="connsiteY75" fmla="*/ 9413 h 157031"/>
                <a:gd name="connsiteX76" fmla="*/ 135566 w 382130"/>
                <a:gd name="connsiteY76" fmla="*/ 15987 h 157031"/>
                <a:gd name="connsiteX77" fmla="*/ 143780 w 382130"/>
                <a:gd name="connsiteY77" fmla="*/ 19909 h 157031"/>
                <a:gd name="connsiteX78" fmla="*/ 151919 w 382130"/>
                <a:gd name="connsiteY78" fmla="*/ 21142 h 157031"/>
                <a:gd name="connsiteX79" fmla="*/ 164128 w 382130"/>
                <a:gd name="connsiteY79" fmla="*/ 20918 h 157031"/>
                <a:gd name="connsiteX80" fmla="*/ 165546 w 382130"/>
                <a:gd name="connsiteY80" fmla="*/ 24952 h 157031"/>
                <a:gd name="connsiteX81" fmla="*/ 168123 w 382130"/>
                <a:gd name="connsiteY81" fmla="*/ 15427 h 157031"/>
                <a:gd name="connsiteX82" fmla="*/ 170699 w 382130"/>
                <a:gd name="connsiteY82" fmla="*/ 8591 h 157031"/>
                <a:gd name="connsiteX83" fmla="*/ 200567 w 382130"/>
                <a:gd name="connsiteY83" fmla="*/ 12140 h 157031"/>
                <a:gd name="connsiteX84" fmla="*/ 215502 w 382130"/>
                <a:gd name="connsiteY84" fmla="*/ 14568 h 157031"/>
                <a:gd name="connsiteX85" fmla="*/ 233087 w 382130"/>
                <a:gd name="connsiteY85" fmla="*/ 11542 h 157031"/>
                <a:gd name="connsiteX86" fmla="*/ 243989 w 382130"/>
                <a:gd name="connsiteY86" fmla="*/ 14082 h 157031"/>
                <a:gd name="connsiteX87" fmla="*/ 258923 w 382130"/>
                <a:gd name="connsiteY87" fmla="*/ 19237 h 157031"/>
                <a:gd name="connsiteX88" fmla="*/ 258923 w 382130"/>
                <a:gd name="connsiteY88" fmla="*/ 23308 h 157031"/>
                <a:gd name="connsiteX89" fmla="*/ 272551 w 382130"/>
                <a:gd name="connsiteY89" fmla="*/ 25811 h 157031"/>
                <a:gd name="connsiteX90" fmla="*/ 275164 w 382130"/>
                <a:gd name="connsiteY90" fmla="*/ 20320 h 157031"/>
                <a:gd name="connsiteX91" fmla="*/ 284685 w 382130"/>
                <a:gd name="connsiteY91" fmla="*/ 21515 h 157031"/>
                <a:gd name="connsiteX92" fmla="*/ 283527 w 382130"/>
                <a:gd name="connsiteY92" fmla="*/ 32385 h 157031"/>
                <a:gd name="connsiteX93" fmla="*/ 289090 w 382130"/>
                <a:gd name="connsiteY93" fmla="*/ 41798 h 157031"/>
                <a:gd name="connsiteX94" fmla="*/ 294616 w 382130"/>
                <a:gd name="connsiteY94" fmla="*/ 45795 h 157031"/>
                <a:gd name="connsiteX95" fmla="*/ 302755 w 382130"/>
                <a:gd name="connsiteY95" fmla="*/ 46990 h 157031"/>
                <a:gd name="connsiteX96" fmla="*/ 316308 w 382130"/>
                <a:gd name="connsiteY96" fmla="*/ 45384 h 157031"/>
                <a:gd name="connsiteX97" fmla="*/ 332549 w 382130"/>
                <a:gd name="connsiteY97" fmla="*/ 43740 h 157031"/>
                <a:gd name="connsiteX98" fmla="*/ 336694 w 382130"/>
                <a:gd name="connsiteY98" fmla="*/ 47774 h 157031"/>
                <a:gd name="connsiteX99" fmla="*/ 336694 w 382130"/>
                <a:gd name="connsiteY99" fmla="*/ 51846 h 157031"/>
                <a:gd name="connsiteX100" fmla="*/ 320415 w 382130"/>
                <a:gd name="connsiteY100" fmla="*/ 52107 h 157031"/>
                <a:gd name="connsiteX101" fmla="*/ 305481 w 382130"/>
                <a:gd name="connsiteY101" fmla="*/ 51024 h 157031"/>
                <a:gd name="connsiteX102" fmla="*/ 301411 w 382130"/>
                <a:gd name="connsiteY102" fmla="*/ 51024 h 157031"/>
                <a:gd name="connsiteX103" fmla="*/ 300105 w 382130"/>
                <a:gd name="connsiteY103" fmla="*/ 53751 h 157031"/>
                <a:gd name="connsiteX104" fmla="*/ 302942 w 382130"/>
                <a:gd name="connsiteY104" fmla="*/ 60474 h 157031"/>
                <a:gd name="connsiteX105" fmla="*/ 312425 w 382130"/>
                <a:gd name="connsiteY105" fmla="*/ 60474 h 157031"/>
                <a:gd name="connsiteX106" fmla="*/ 320639 w 382130"/>
                <a:gd name="connsiteY106" fmla="*/ 64396 h 157031"/>
                <a:gd name="connsiteX107" fmla="*/ 336955 w 382130"/>
                <a:gd name="connsiteY107" fmla="*/ 66824 h 157031"/>
                <a:gd name="connsiteX108" fmla="*/ 346363 w 382130"/>
                <a:gd name="connsiteY108" fmla="*/ 62604 h 157031"/>
                <a:gd name="connsiteX109" fmla="*/ 355959 w 382130"/>
                <a:gd name="connsiteY109" fmla="*/ 67870 h 157031"/>
                <a:gd name="connsiteX110" fmla="*/ 364210 w 382130"/>
                <a:gd name="connsiteY110" fmla="*/ 74482 h 157031"/>
                <a:gd name="connsiteX111" fmla="*/ 371192 w 382130"/>
                <a:gd name="connsiteY111" fmla="*/ 83895 h 157031"/>
                <a:gd name="connsiteX112" fmla="*/ 377987 w 382130"/>
                <a:gd name="connsiteY112" fmla="*/ 85127 h 157031"/>
                <a:gd name="connsiteX113" fmla="*/ 377987 w 382130"/>
                <a:gd name="connsiteY113" fmla="*/ 93270 h 157031"/>
                <a:gd name="connsiteX114" fmla="*/ 382131 w 382130"/>
                <a:gd name="connsiteY114" fmla="*/ 97267 h 157031"/>
                <a:gd name="connsiteX115" fmla="*/ 379517 w 382130"/>
                <a:gd name="connsiteY115" fmla="*/ 104103 h 157031"/>
                <a:gd name="connsiteX116" fmla="*/ 371453 w 382130"/>
                <a:gd name="connsiteY116" fmla="*/ 108324 h 157031"/>
                <a:gd name="connsiteX117" fmla="*/ 363314 w 382130"/>
                <a:gd name="connsiteY117" fmla="*/ 108324 h 157031"/>
                <a:gd name="connsiteX118" fmla="*/ 359356 w 382130"/>
                <a:gd name="connsiteY118" fmla="*/ 115196 h 157031"/>
                <a:gd name="connsiteX119" fmla="*/ 351105 w 382130"/>
                <a:gd name="connsiteY119" fmla="*/ 108548 h 157031"/>
                <a:gd name="connsiteX120" fmla="*/ 340240 w 382130"/>
                <a:gd name="connsiteY120" fmla="*/ 107390 h 157031"/>
                <a:gd name="connsiteX121" fmla="*/ 332064 w 382130"/>
                <a:gd name="connsiteY121" fmla="*/ 106157 h 157031"/>
                <a:gd name="connsiteX122" fmla="*/ 315785 w 382130"/>
                <a:gd name="connsiteY122" fmla="*/ 106456 h 157031"/>
                <a:gd name="connsiteX123" fmla="*/ 308953 w 382130"/>
                <a:gd name="connsiteY123" fmla="*/ 103841 h 157031"/>
                <a:gd name="connsiteX124" fmla="*/ 292600 w 382130"/>
                <a:gd name="connsiteY124" fmla="*/ 100106 h 157031"/>
                <a:gd name="connsiteX125" fmla="*/ 288530 w 382130"/>
                <a:gd name="connsiteY125" fmla="*/ 100106 h 157031"/>
                <a:gd name="connsiteX126" fmla="*/ 279122 w 382130"/>
                <a:gd name="connsiteY126" fmla="*/ 104327 h 157031"/>
                <a:gd name="connsiteX127" fmla="*/ 272439 w 382130"/>
                <a:gd name="connsiteY127" fmla="*/ 109892 h 157031"/>
                <a:gd name="connsiteX128" fmla="*/ 269825 w 382130"/>
                <a:gd name="connsiteY128" fmla="*/ 115346 h 157031"/>
                <a:gd name="connsiteX129" fmla="*/ 268556 w 382130"/>
                <a:gd name="connsiteY129" fmla="*/ 120799 h 157031"/>
                <a:gd name="connsiteX130" fmla="*/ 263179 w 382130"/>
                <a:gd name="connsiteY130" fmla="*/ 123638 h 157031"/>
                <a:gd name="connsiteX131" fmla="*/ 245557 w 382130"/>
                <a:gd name="connsiteY131" fmla="*/ 125282 h 157031"/>
                <a:gd name="connsiteX132" fmla="*/ 245258 w 382130"/>
                <a:gd name="connsiteY132" fmla="*/ 107651 h 157031"/>
                <a:gd name="connsiteX133" fmla="*/ 231631 w 382130"/>
                <a:gd name="connsiteY133" fmla="*/ 105186 h 157031"/>
                <a:gd name="connsiteX134" fmla="*/ 229017 w 382130"/>
                <a:gd name="connsiteY134" fmla="*/ 110639 h 157031"/>
                <a:gd name="connsiteX135" fmla="*/ 225022 w 382130"/>
                <a:gd name="connsiteY135" fmla="*/ 114786 h 157031"/>
                <a:gd name="connsiteX136" fmla="*/ 223716 w 382130"/>
                <a:gd name="connsiteY136" fmla="*/ 117512 h 157031"/>
                <a:gd name="connsiteX137" fmla="*/ 219609 w 382130"/>
                <a:gd name="connsiteY137" fmla="*/ 116242 h 157031"/>
                <a:gd name="connsiteX138" fmla="*/ 212814 w 382130"/>
                <a:gd name="connsiteY138" fmla="*/ 113628 h 157031"/>
                <a:gd name="connsiteX139" fmla="*/ 210088 w 382130"/>
                <a:gd name="connsiteY139" fmla="*/ 113628 h 157031"/>
                <a:gd name="connsiteX140" fmla="*/ 211544 w 382130"/>
                <a:gd name="connsiteY140" fmla="*/ 119007 h 157031"/>
                <a:gd name="connsiteX141" fmla="*/ 209005 w 382130"/>
                <a:gd name="connsiteY141" fmla="*/ 128569 h 157031"/>
                <a:gd name="connsiteX142" fmla="*/ 207661 w 382130"/>
                <a:gd name="connsiteY142" fmla="*/ 131296 h 157031"/>
                <a:gd name="connsiteX143" fmla="*/ 203704 w 382130"/>
                <a:gd name="connsiteY143" fmla="*/ 136824 h 157031"/>
                <a:gd name="connsiteX144" fmla="*/ 199746 w 382130"/>
                <a:gd name="connsiteY144" fmla="*/ 143660 h 157031"/>
                <a:gd name="connsiteX145" fmla="*/ 195751 w 382130"/>
                <a:gd name="connsiteY145" fmla="*/ 147806 h 157031"/>
                <a:gd name="connsiteX146" fmla="*/ 190748 w 382130"/>
                <a:gd name="connsiteY146" fmla="*/ 157032 h 15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82130" h="157031">
                  <a:moveTo>
                    <a:pt x="190748" y="157032"/>
                  </a:moveTo>
                  <a:cubicBezTo>
                    <a:pt x="189367" y="154342"/>
                    <a:pt x="185185" y="148964"/>
                    <a:pt x="183841" y="149001"/>
                  </a:cubicBezTo>
                  <a:cubicBezTo>
                    <a:pt x="181477" y="148393"/>
                    <a:pt x="179186" y="147529"/>
                    <a:pt x="177009" y="146424"/>
                  </a:cubicBezTo>
                  <a:lnTo>
                    <a:pt x="177009" y="136899"/>
                  </a:lnTo>
                  <a:lnTo>
                    <a:pt x="165808" y="127598"/>
                  </a:lnTo>
                  <a:lnTo>
                    <a:pt x="157557" y="119604"/>
                  </a:lnTo>
                  <a:lnTo>
                    <a:pt x="142622" y="117139"/>
                  </a:lnTo>
                  <a:lnTo>
                    <a:pt x="133102" y="117326"/>
                  </a:lnTo>
                  <a:cubicBezTo>
                    <a:pt x="129532" y="116569"/>
                    <a:pt x="125844" y="116569"/>
                    <a:pt x="122274" y="117326"/>
                  </a:cubicBezTo>
                  <a:cubicBezTo>
                    <a:pt x="118205" y="118745"/>
                    <a:pt x="122274" y="118670"/>
                    <a:pt x="114172" y="120164"/>
                  </a:cubicBezTo>
                  <a:cubicBezTo>
                    <a:pt x="106071" y="121659"/>
                    <a:pt x="93862" y="123227"/>
                    <a:pt x="93862" y="123227"/>
                  </a:cubicBezTo>
                  <a:lnTo>
                    <a:pt x="81578" y="118222"/>
                  </a:lnTo>
                  <a:lnTo>
                    <a:pt x="73439" y="118222"/>
                  </a:lnTo>
                  <a:lnTo>
                    <a:pt x="61230" y="118446"/>
                  </a:lnTo>
                  <a:cubicBezTo>
                    <a:pt x="58505" y="118446"/>
                    <a:pt x="51710" y="117251"/>
                    <a:pt x="50366" y="118633"/>
                  </a:cubicBezTo>
                  <a:cubicBezTo>
                    <a:pt x="49022" y="120015"/>
                    <a:pt x="43683" y="124199"/>
                    <a:pt x="43683" y="124199"/>
                  </a:cubicBezTo>
                  <a:lnTo>
                    <a:pt x="43683" y="130959"/>
                  </a:lnTo>
                  <a:lnTo>
                    <a:pt x="38269" y="132416"/>
                  </a:lnTo>
                  <a:cubicBezTo>
                    <a:pt x="38269" y="132416"/>
                    <a:pt x="39613" y="131034"/>
                    <a:pt x="36850" y="128382"/>
                  </a:cubicBezTo>
                  <a:cubicBezTo>
                    <a:pt x="34716" y="126421"/>
                    <a:pt x="32417" y="124647"/>
                    <a:pt x="29980" y="123078"/>
                  </a:cubicBezTo>
                  <a:cubicBezTo>
                    <a:pt x="27780" y="121629"/>
                    <a:pt x="25499" y="120307"/>
                    <a:pt x="23148" y="119118"/>
                  </a:cubicBezTo>
                  <a:lnTo>
                    <a:pt x="14934" y="115196"/>
                  </a:lnTo>
                  <a:lnTo>
                    <a:pt x="10865" y="115196"/>
                  </a:lnTo>
                  <a:lnTo>
                    <a:pt x="0" y="115383"/>
                  </a:lnTo>
                  <a:lnTo>
                    <a:pt x="0" y="107240"/>
                  </a:lnTo>
                  <a:lnTo>
                    <a:pt x="6683" y="100330"/>
                  </a:lnTo>
                  <a:lnTo>
                    <a:pt x="6683" y="93532"/>
                  </a:lnTo>
                  <a:lnTo>
                    <a:pt x="13478" y="93532"/>
                  </a:lnTo>
                  <a:cubicBezTo>
                    <a:pt x="13478" y="93532"/>
                    <a:pt x="22924" y="89311"/>
                    <a:pt x="24305" y="90618"/>
                  </a:cubicBezTo>
                  <a:lnTo>
                    <a:pt x="29794" y="95960"/>
                  </a:lnTo>
                  <a:cubicBezTo>
                    <a:pt x="31175" y="97304"/>
                    <a:pt x="42040" y="97118"/>
                    <a:pt x="42040" y="97118"/>
                  </a:cubicBezTo>
                  <a:lnTo>
                    <a:pt x="48835" y="98350"/>
                  </a:lnTo>
                  <a:lnTo>
                    <a:pt x="56974" y="96856"/>
                  </a:lnTo>
                  <a:lnTo>
                    <a:pt x="62463" y="100816"/>
                  </a:lnTo>
                  <a:lnTo>
                    <a:pt x="73327" y="100629"/>
                  </a:lnTo>
                  <a:cubicBezTo>
                    <a:pt x="73327" y="100629"/>
                    <a:pt x="77360" y="100629"/>
                    <a:pt x="78741" y="101899"/>
                  </a:cubicBezTo>
                  <a:cubicBezTo>
                    <a:pt x="80122" y="103169"/>
                    <a:pt x="85573" y="103132"/>
                    <a:pt x="85573" y="103132"/>
                  </a:cubicBezTo>
                  <a:lnTo>
                    <a:pt x="95094" y="105672"/>
                  </a:lnTo>
                  <a:lnTo>
                    <a:pt x="103233" y="105672"/>
                  </a:lnTo>
                  <a:cubicBezTo>
                    <a:pt x="103233" y="105672"/>
                    <a:pt x="107303" y="105672"/>
                    <a:pt x="108647" y="104215"/>
                  </a:cubicBezTo>
                  <a:lnTo>
                    <a:pt x="112642" y="100069"/>
                  </a:lnTo>
                  <a:cubicBezTo>
                    <a:pt x="112642" y="100069"/>
                    <a:pt x="112642" y="98687"/>
                    <a:pt x="119400" y="98574"/>
                  </a:cubicBezTo>
                  <a:lnTo>
                    <a:pt x="126195" y="98574"/>
                  </a:lnTo>
                  <a:cubicBezTo>
                    <a:pt x="128971" y="98666"/>
                    <a:pt x="131735" y="98156"/>
                    <a:pt x="134296" y="97080"/>
                  </a:cubicBezTo>
                  <a:lnTo>
                    <a:pt x="135529" y="88900"/>
                  </a:lnTo>
                  <a:cubicBezTo>
                    <a:pt x="135529" y="88900"/>
                    <a:pt x="136798" y="84829"/>
                    <a:pt x="132728" y="84903"/>
                  </a:cubicBezTo>
                  <a:cubicBezTo>
                    <a:pt x="128659" y="84978"/>
                    <a:pt x="117794" y="86509"/>
                    <a:pt x="117794" y="86509"/>
                  </a:cubicBezTo>
                  <a:cubicBezTo>
                    <a:pt x="117794" y="86509"/>
                    <a:pt x="111074" y="90693"/>
                    <a:pt x="108348" y="89386"/>
                  </a:cubicBezTo>
                  <a:cubicBezTo>
                    <a:pt x="104748" y="88746"/>
                    <a:pt x="101059" y="88809"/>
                    <a:pt x="97484" y="89572"/>
                  </a:cubicBezTo>
                  <a:cubicBezTo>
                    <a:pt x="93916" y="89714"/>
                    <a:pt x="90452" y="88361"/>
                    <a:pt x="87926" y="85837"/>
                  </a:cubicBezTo>
                  <a:cubicBezTo>
                    <a:pt x="86287" y="83436"/>
                    <a:pt x="84438" y="81186"/>
                    <a:pt x="82400" y="79114"/>
                  </a:cubicBezTo>
                  <a:lnTo>
                    <a:pt x="79637" y="76461"/>
                  </a:lnTo>
                  <a:lnTo>
                    <a:pt x="78218" y="72427"/>
                  </a:lnTo>
                  <a:lnTo>
                    <a:pt x="84976" y="72427"/>
                  </a:lnTo>
                  <a:lnTo>
                    <a:pt x="90464" y="75079"/>
                  </a:lnTo>
                  <a:lnTo>
                    <a:pt x="94571" y="77694"/>
                  </a:lnTo>
                  <a:lnTo>
                    <a:pt x="104092" y="78889"/>
                  </a:lnTo>
                  <a:cubicBezTo>
                    <a:pt x="106330" y="79439"/>
                    <a:pt x="108599" y="79850"/>
                    <a:pt x="110887" y="80122"/>
                  </a:cubicBezTo>
                  <a:cubicBezTo>
                    <a:pt x="113660" y="79396"/>
                    <a:pt x="116369" y="78446"/>
                    <a:pt x="118989" y="77283"/>
                  </a:cubicBezTo>
                  <a:lnTo>
                    <a:pt x="117570" y="74594"/>
                  </a:lnTo>
                  <a:lnTo>
                    <a:pt x="106593" y="66638"/>
                  </a:lnTo>
                  <a:lnTo>
                    <a:pt x="106295" y="49007"/>
                  </a:lnTo>
                  <a:cubicBezTo>
                    <a:pt x="106295" y="49007"/>
                    <a:pt x="106295" y="43554"/>
                    <a:pt x="107527" y="42172"/>
                  </a:cubicBezTo>
                  <a:cubicBezTo>
                    <a:pt x="108759" y="40789"/>
                    <a:pt x="89606" y="26222"/>
                    <a:pt x="88261" y="26222"/>
                  </a:cubicBezTo>
                  <a:lnTo>
                    <a:pt x="66532" y="26595"/>
                  </a:lnTo>
                  <a:cubicBezTo>
                    <a:pt x="65188" y="26595"/>
                    <a:pt x="63769" y="23943"/>
                    <a:pt x="63769" y="23943"/>
                  </a:cubicBezTo>
                  <a:lnTo>
                    <a:pt x="67727" y="17108"/>
                  </a:lnTo>
                  <a:cubicBezTo>
                    <a:pt x="67727" y="17108"/>
                    <a:pt x="68996" y="11654"/>
                    <a:pt x="71722" y="11579"/>
                  </a:cubicBezTo>
                  <a:cubicBezTo>
                    <a:pt x="74447" y="11505"/>
                    <a:pt x="83893" y="10011"/>
                    <a:pt x="85237" y="10011"/>
                  </a:cubicBezTo>
                  <a:lnTo>
                    <a:pt x="101516" y="9712"/>
                  </a:lnTo>
                  <a:lnTo>
                    <a:pt x="93227" y="374"/>
                  </a:lnTo>
                  <a:lnTo>
                    <a:pt x="113575" y="0"/>
                  </a:lnTo>
                  <a:lnTo>
                    <a:pt x="104167" y="5603"/>
                  </a:lnTo>
                  <a:lnTo>
                    <a:pt x="105585" y="9637"/>
                  </a:lnTo>
                  <a:lnTo>
                    <a:pt x="109655" y="9637"/>
                  </a:lnTo>
                  <a:lnTo>
                    <a:pt x="123245" y="9413"/>
                  </a:lnTo>
                  <a:lnTo>
                    <a:pt x="135566" y="15987"/>
                  </a:lnTo>
                  <a:lnTo>
                    <a:pt x="143780" y="19909"/>
                  </a:lnTo>
                  <a:lnTo>
                    <a:pt x="151919" y="21142"/>
                  </a:lnTo>
                  <a:lnTo>
                    <a:pt x="164128" y="20918"/>
                  </a:lnTo>
                  <a:lnTo>
                    <a:pt x="165546" y="24952"/>
                  </a:lnTo>
                  <a:lnTo>
                    <a:pt x="168123" y="15427"/>
                  </a:lnTo>
                  <a:lnTo>
                    <a:pt x="170699" y="8591"/>
                  </a:lnTo>
                  <a:lnTo>
                    <a:pt x="200567" y="12140"/>
                  </a:lnTo>
                  <a:cubicBezTo>
                    <a:pt x="200567" y="12140"/>
                    <a:pt x="214195" y="14605"/>
                    <a:pt x="215502" y="14568"/>
                  </a:cubicBezTo>
                  <a:cubicBezTo>
                    <a:pt x="216808" y="14530"/>
                    <a:pt x="233087" y="11542"/>
                    <a:pt x="233087" y="11542"/>
                  </a:cubicBezTo>
                  <a:lnTo>
                    <a:pt x="243989" y="14082"/>
                  </a:lnTo>
                  <a:lnTo>
                    <a:pt x="258923" y="19237"/>
                  </a:lnTo>
                  <a:lnTo>
                    <a:pt x="258923" y="23308"/>
                  </a:lnTo>
                  <a:lnTo>
                    <a:pt x="272551" y="25811"/>
                  </a:lnTo>
                  <a:lnTo>
                    <a:pt x="275164" y="20320"/>
                  </a:lnTo>
                  <a:cubicBezTo>
                    <a:pt x="275164" y="20320"/>
                    <a:pt x="284648" y="20320"/>
                    <a:pt x="284685" y="21515"/>
                  </a:cubicBezTo>
                  <a:cubicBezTo>
                    <a:pt x="284722" y="22711"/>
                    <a:pt x="283527" y="32385"/>
                    <a:pt x="283527" y="32385"/>
                  </a:cubicBezTo>
                  <a:lnTo>
                    <a:pt x="289090" y="41798"/>
                  </a:lnTo>
                  <a:lnTo>
                    <a:pt x="294616" y="45795"/>
                  </a:lnTo>
                  <a:lnTo>
                    <a:pt x="302755" y="46990"/>
                  </a:lnTo>
                  <a:lnTo>
                    <a:pt x="316308" y="45384"/>
                  </a:lnTo>
                  <a:lnTo>
                    <a:pt x="332549" y="43740"/>
                  </a:lnTo>
                  <a:lnTo>
                    <a:pt x="336694" y="47774"/>
                  </a:lnTo>
                  <a:lnTo>
                    <a:pt x="336694" y="51846"/>
                  </a:lnTo>
                  <a:lnTo>
                    <a:pt x="320415" y="52107"/>
                  </a:lnTo>
                  <a:lnTo>
                    <a:pt x="305481" y="51024"/>
                  </a:lnTo>
                  <a:lnTo>
                    <a:pt x="301411" y="51024"/>
                  </a:lnTo>
                  <a:lnTo>
                    <a:pt x="300105" y="53751"/>
                  </a:lnTo>
                  <a:cubicBezTo>
                    <a:pt x="300105" y="53751"/>
                    <a:pt x="301560" y="60512"/>
                    <a:pt x="302942" y="60474"/>
                  </a:cubicBezTo>
                  <a:cubicBezTo>
                    <a:pt x="304323" y="60437"/>
                    <a:pt x="311044" y="58980"/>
                    <a:pt x="312425" y="60474"/>
                  </a:cubicBezTo>
                  <a:cubicBezTo>
                    <a:pt x="315020" y="62064"/>
                    <a:pt x="317772" y="63378"/>
                    <a:pt x="320639" y="64396"/>
                  </a:cubicBezTo>
                  <a:lnTo>
                    <a:pt x="336955" y="66824"/>
                  </a:lnTo>
                  <a:lnTo>
                    <a:pt x="346363" y="62604"/>
                  </a:lnTo>
                  <a:cubicBezTo>
                    <a:pt x="349683" y="64128"/>
                    <a:pt x="352890" y="65888"/>
                    <a:pt x="355959" y="67870"/>
                  </a:cubicBezTo>
                  <a:cubicBezTo>
                    <a:pt x="357340" y="69178"/>
                    <a:pt x="364210" y="74482"/>
                    <a:pt x="364210" y="74482"/>
                  </a:cubicBezTo>
                  <a:lnTo>
                    <a:pt x="371192" y="83895"/>
                  </a:lnTo>
                  <a:lnTo>
                    <a:pt x="377987" y="85127"/>
                  </a:lnTo>
                  <a:lnTo>
                    <a:pt x="377987" y="93270"/>
                  </a:lnTo>
                  <a:lnTo>
                    <a:pt x="382131" y="97267"/>
                  </a:lnTo>
                  <a:lnTo>
                    <a:pt x="379517" y="104103"/>
                  </a:lnTo>
                  <a:lnTo>
                    <a:pt x="371453" y="108324"/>
                  </a:lnTo>
                  <a:lnTo>
                    <a:pt x="363314" y="108324"/>
                  </a:lnTo>
                  <a:lnTo>
                    <a:pt x="359356" y="115196"/>
                  </a:lnTo>
                  <a:lnTo>
                    <a:pt x="351105" y="108548"/>
                  </a:lnTo>
                  <a:cubicBezTo>
                    <a:pt x="347447" y="108686"/>
                    <a:pt x="343787" y="108296"/>
                    <a:pt x="340240" y="107390"/>
                  </a:cubicBezTo>
                  <a:cubicBezTo>
                    <a:pt x="337653" y="106330"/>
                    <a:pt x="334849" y="105908"/>
                    <a:pt x="332064" y="106157"/>
                  </a:cubicBezTo>
                  <a:lnTo>
                    <a:pt x="315785" y="106456"/>
                  </a:lnTo>
                  <a:cubicBezTo>
                    <a:pt x="315785" y="106456"/>
                    <a:pt x="317167" y="106456"/>
                    <a:pt x="308953" y="103841"/>
                  </a:cubicBezTo>
                  <a:cubicBezTo>
                    <a:pt x="303591" y="102234"/>
                    <a:pt x="298128" y="100987"/>
                    <a:pt x="292600" y="100106"/>
                  </a:cubicBezTo>
                  <a:cubicBezTo>
                    <a:pt x="292600" y="100106"/>
                    <a:pt x="293907" y="97379"/>
                    <a:pt x="288530" y="100106"/>
                  </a:cubicBezTo>
                  <a:cubicBezTo>
                    <a:pt x="283154" y="102833"/>
                    <a:pt x="281773" y="101563"/>
                    <a:pt x="279122" y="104327"/>
                  </a:cubicBezTo>
                  <a:cubicBezTo>
                    <a:pt x="276471" y="107091"/>
                    <a:pt x="273745" y="107166"/>
                    <a:pt x="272439" y="109892"/>
                  </a:cubicBezTo>
                  <a:cubicBezTo>
                    <a:pt x="271132" y="112619"/>
                    <a:pt x="269751" y="112656"/>
                    <a:pt x="269825" y="115346"/>
                  </a:cubicBezTo>
                  <a:cubicBezTo>
                    <a:pt x="269770" y="117230"/>
                    <a:pt x="269339" y="119085"/>
                    <a:pt x="268556" y="120799"/>
                  </a:cubicBezTo>
                  <a:cubicBezTo>
                    <a:pt x="268556" y="120799"/>
                    <a:pt x="268556" y="122181"/>
                    <a:pt x="263179" y="123638"/>
                  </a:cubicBezTo>
                  <a:cubicBezTo>
                    <a:pt x="257362" y="124683"/>
                    <a:pt x="251467" y="125233"/>
                    <a:pt x="245557" y="125282"/>
                  </a:cubicBezTo>
                  <a:cubicBezTo>
                    <a:pt x="245557" y="125282"/>
                    <a:pt x="246602" y="107614"/>
                    <a:pt x="245258" y="107651"/>
                  </a:cubicBezTo>
                  <a:cubicBezTo>
                    <a:pt x="243914" y="107689"/>
                    <a:pt x="231631" y="105186"/>
                    <a:pt x="231631" y="105186"/>
                  </a:cubicBezTo>
                  <a:lnTo>
                    <a:pt x="229017" y="110639"/>
                  </a:lnTo>
                  <a:lnTo>
                    <a:pt x="225022" y="114786"/>
                  </a:lnTo>
                  <a:lnTo>
                    <a:pt x="223716" y="117512"/>
                  </a:lnTo>
                  <a:lnTo>
                    <a:pt x="219609" y="116242"/>
                  </a:lnTo>
                  <a:lnTo>
                    <a:pt x="212814" y="113628"/>
                  </a:lnTo>
                  <a:cubicBezTo>
                    <a:pt x="212814" y="113628"/>
                    <a:pt x="210051" y="112320"/>
                    <a:pt x="210088" y="113628"/>
                  </a:cubicBezTo>
                  <a:cubicBezTo>
                    <a:pt x="209926" y="115536"/>
                    <a:pt x="210441" y="117441"/>
                    <a:pt x="211544" y="119007"/>
                  </a:cubicBezTo>
                  <a:cubicBezTo>
                    <a:pt x="212925" y="120351"/>
                    <a:pt x="209005" y="128569"/>
                    <a:pt x="209005" y="128569"/>
                  </a:cubicBezTo>
                  <a:cubicBezTo>
                    <a:pt x="208905" y="129611"/>
                    <a:pt x="208426" y="130581"/>
                    <a:pt x="207661" y="131296"/>
                  </a:cubicBezTo>
                  <a:cubicBezTo>
                    <a:pt x="206021" y="132886"/>
                    <a:pt x="204680" y="134758"/>
                    <a:pt x="203704" y="136824"/>
                  </a:cubicBezTo>
                  <a:cubicBezTo>
                    <a:pt x="202912" y="139370"/>
                    <a:pt x="201560" y="141706"/>
                    <a:pt x="199746" y="143660"/>
                  </a:cubicBezTo>
                  <a:cubicBezTo>
                    <a:pt x="197095" y="146424"/>
                    <a:pt x="195714" y="145079"/>
                    <a:pt x="195751" y="147806"/>
                  </a:cubicBezTo>
                  <a:cubicBezTo>
                    <a:pt x="195789" y="150532"/>
                    <a:pt x="190748" y="157032"/>
                    <a:pt x="190748" y="157032"/>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121" name="Figura a mano libera 120">
              <a:extLst>
                <a:ext uri="{FF2B5EF4-FFF2-40B4-BE49-F238E27FC236}">
                  <a16:creationId xmlns:a16="http://schemas.microsoft.com/office/drawing/2014/main" id="{CBED42A6-22FC-0F82-725C-5F4727F4223E}"/>
                </a:ext>
              </a:extLst>
            </p:cNvPr>
            <p:cNvSpPr/>
            <p:nvPr/>
          </p:nvSpPr>
          <p:spPr>
            <a:xfrm>
              <a:off x="6928973" y="984339"/>
              <a:ext cx="42206" cy="32623"/>
            </a:xfrm>
            <a:custGeom>
              <a:avLst/>
              <a:gdLst>
                <a:gd name="connsiteX0" fmla="*/ 36813 w 44653"/>
                <a:gd name="connsiteY0" fmla="*/ 27268 h 34514"/>
                <a:gd name="connsiteX1" fmla="*/ 39352 w 44653"/>
                <a:gd name="connsiteY1" fmla="*/ 16361 h 34514"/>
                <a:gd name="connsiteX2" fmla="*/ 44653 w 44653"/>
                <a:gd name="connsiteY2" fmla="*/ 9488 h 34514"/>
                <a:gd name="connsiteX3" fmla="*/ 43123 w 44653"/>
                <a:gd name="connsiteY3" fmla="*/ 0 h 34514"/>
                <a:gd name="connsiteX4" fmla="*/ 29794 w 44653"/>
                <a:gd name="connsiteY4" fmla="*/ 15165 h 34514"/>
                <a:gd name="connsiteX5" fmla="*/ 20236 w 44653"/>
                <a:gd name="connsiteY5" fmla="*/ 11430 h 34514"/>
                <a:gd name="connsiteX6" fmla="*/ 5302 w 44653"/>
                <a:gd name="connsiteY6" fmla="*/ 22636 h 34514"/>
                <a:gd name="connsiteX7" fmla="*/ 0 w 44653"/>
                <a:gd name="connsiteY7" fmla="*/ 29509 h 34514"/>
                <a:gd name="connsiteX8" fmla="*/ 9558 w 44653"/>
                <a:gd name="connsiteY8" fmla="*/ 32086 h 34514"/>
                <a:gd name="connsiteX9" fmla="*/ 12097 w 44653"/>
                <a:gd name="connsiteY9" fmla="*/ 22524 h 34514"/>
                <a:gd name="connsiteX10" fmla="*/ 22887 w 44653"/>
                <a:gd name="connsiteY10" fmla="*/ 19610 h 34514"/>
                <a:gd name="connsiteX11" fmla="*/ 24306 w 44653"/>
                <a:gd name="connsiteY11" fmla="*/ 23682 h 34514"/>
                <a:gd name="connsiteX12" fmla="*/ 24306 w 44653"/>
                <a:gd name="connsiteY12" fmla="*/ 31825 h 34514"/>
                <a:gd name="connsiteX13" fmla="*/ 25724 w 44653"/>
                <a:gd name="connsiteY13" fmla="*/ 34514 h 34514"/>
                <a:gd name="connsiteX14" fmla="*/ 36552 w 44653"/>
                <a:gd name="connsiteY14" fmla="*/ 32945 h 3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653" h="34514">
                  <a:moveTo>
                    <a:pt x="36813" y="27268"/>
                  </a:moveTo>
                  <a:cubicBezTo>
                    <a:pt x="37989" y="23717"/>
                    <a:pt x="38839" y="20066"/>
                    <a:pt x="39352" y="16361"/>
                  </a:cubicBezTo>
                  <a:lnTo>
                    <a:pt x="44653" y="9488"/>
                  </a:lnTo>
                  <a:lnTo>
                    <a:pt x="43123" y="0"/>
                  </a:lnTo>
                  <a:lnTo>
                    <a:pt x="29794" y="15165"/>
                  </a:lnTo>
                  <a:cubicBezTo>
                    <a:pt x="26711" y="13671"/>
                    <a:pt x="23515" y="12422"/>
                    <a:pt x="20236" y="11430"/>
                  </a:cubicBezTo>
                  <a:cubicBezTo>
                    <a:pt x="14922" y="14695"/>
                    <a:pt x="9923" y="18446"/>
                    <a:pt x="5302" y="22636"/>
                  </a:cubicBezTo>
                  <a:cubicBezTo>
                    <a:pt x="3958" y="24018"/>
                    <a:pt x="0" y="29509"/>
                    <a:pt x="0" y="29509"/>
                  </a:cubicBezTo>
                  <a:lnTo>
                    <a:pt x="9558" y="32086"/>
                  </a:lnTo>
                  <a:lnTo>
                    <a:pt x="12097" y="22524"/>
                  </a:lnTo>
                  <a:lnTo>
                    <a:pt x="22887" y="19610"/>
                  </a:lnTo>
                  <a:lnTo>
                    <a:pt x="24306" y="23682"/>
                  </a:lnTo>
                  <a:lnTo>
                    <a:pt x="24306" y="31825"/>
                  </a:lnTo>
                  <a:lnTo>
                    <a:pt x="25724" y="34514"/>
                  </a:lnTo>
                  <a:lnTo>
                    <a:pt x="36552" y="32945"/>
                  </a:lnTo>
                  <a:close/>
                </a:path>
              </a:pathLst>
            </a:custGeom>
            <a:solidFill>
              <a:srgbClr val="CCCCCC"/>
            </a:solidFill>
            <a:ln w="7457" cap="rnd">
              <a:solidFill>
                <a:srgbClr val="FFFFFF"/>
              </a:solidFill>
              <a:prstDash val="solid"/>
              <a:round/>
            </a:ln>
          </p:spPr>
          <p:txBody>
            <a:bodyPr rtlCol="0" anchor="ctr"/>
            <a:lstStyle/>
            <a:p>
              <a:endParaRPr lang="it-CO"/>
            </a:p>
          </p:txBody>
        </p:sp>
        <p:sp>
          <p:nvSpPr>
            <p:cNvPr id="122" name="Figura a mano libera 121">
              <a:extLst>
                <a:ext uri="{FF2B5EF4-FFF2-40B4-BE49-F238E27FC236}">
                  <a16:creationId xmlns:a16="http://schemas.microsoft.com/office/drawing/2014/main" id="{995C6A00-5F82-F081-014C-BC635E66D90C}"/>
                </a:ext>
              </a:extLst>
            </p:cNvPr>
            <p:cNvSpPr/>
            <p:nvPr/>
          </p:nvSpPr>
          <p:spPr>
            <a:xfrm>
              <a:off x="7310105" y="1153526"/>
              <a:ext cx="96306" cy="39296"/>
            </a:xfrm>
            <a:custGeom>
              <a:avLst/>
              <a:gdLst>
                <a:gd name="connsiteX0" fmla="*/ 523 w 101889"/>
                <a:gd name="connsiteY0" fmla="*/ 37354 h 41574"/>
                <a:gd name="connsiteX1" fmla="*/ 18182 w 101889"/>
                <a:gd name="connsiteY1" fmla="*/ 37018 h 41574"/>
                <a:gd name="connsiteX2" fmla="*/ 30279 w 101889"/>
                <a:gd name="connsiteY2" fmla="*/ 31378 h 41574"/>
                <a:gd name="connsiteX3" fmla="*/ 68436 w 101889"/>
                <a:gd name="connsiteY3" fmla="*/ 41575 h 41574"/>
                <a:gd name="connsiteX4" fmla="*/ 84640 w 101889"/>
                <a:gd name="connsiteY4" fmla="*/ 35860 h 41574"/>
                <a:gd name="connsiteX5" fmla="*/ 93862 w 101889"/>
                <a:gd name="connsiteY5" fmla="*/ 19425 h 41574"/>
                <a:gd name="connsiteX6" fmla="*/ 101889 w 101889"/>
                <a:gd name="connsiteY6" fmla="*/ 13859 h 41574"/>
                <a:gd name="connsiteX7" fmla="*/ 99052 w 101889"/>
                <a:gd name="connsiteY7" fmla="*/ 5753 h 41574"/>
                <a:gd name="connsiteX8" fmla="*/ 69183 w 101889"/>
                <a:gd name="connsiteY8" fmla="*/ 860 h 41574"/>
                <a:gd name="connsiteX9" fmla="*/ 39314 w 101889"/>
                <a:gd name="connsiteY9" fmla="*/ 1 h 41574"/>
                <a:gd name="connsiteX10" fmla="*/ 13516 w 101889"/>
                <a:gd name="connsiteY10" fmla="*/ 449 h 41574"/>
                <a:gd name="connsiteX11" fmla="*/ 0 w 101889"/>
                <a:gd name="connsiteY11" fmla="*/ 3400 h 41574"/>
                <a:gd name="connsiteX12" fmla="*/ 3099 w 101889"/>
                <a:gd name="connsiteY12" fmla="*/ 25065 h 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9" h="41574">
                  <a:moveTo>
                    <a:pt x="523" y="37354"/>
                  </a:moveTo>
                  <a:lnTo>
                    <a:pt x="18182" y="37018"/>
                  </a:lnTo>
                  <a:cubicBezTo>
                    <a:pt x="18182" y="37018"/>
                    <a:pt x="23447" y="28800"/>
                    <a:pt x="30279" y="31378"/>
                  </a:cubicBezTo>
                  <a:cubicBezTo>
                    <a:pt x="37112" y="33955"/>
                    <a:pt x="68436" y="41575"/>
                    <a:pt x="68436" y="41575"/>
                  </a:cubicBezTo>
                  <a:lnTo>
                    <a:pt x="84640" y="35860"/>
                  </a:lnTo>
                  <a:lnTo>
                    <a:pt x="93862" y="19425"/>
                  </a:lnTo>
                  <a:lnTo>
                    <a:pt x="101889" y="13859"/>
                  </a:lnTo>
                  <a:cubicBezTo>
                    <a:pt x="101346" y="11032"/>
                    <a:pt x="100390" y="8301"/>
                    <a:pt x="99052" y="5753"/>
                  </a:cubicBezTo>
                  <a:cubicBezTo>
                    <a:pt x="97670" y="4409"/>
                    <a:pt x="69183" y="860"/>
                    <a:pt x="69183" y="860"/>
                  </a:cubicBezTo>
                  <a:cubicBezTo>
                    <a:pt x="69183" y="860"/>
                    <a:pt x="42003" y="-36"/>
                    <a:pt x="39314" y="1"/>
                  </a:cubicBezTo>
                  <a:lnTo>
                    <a:pt x="13516" y="449"/>
                  </a:lnTo>
                  <a:lnTo>
                    <a:pt x="0" y="3400"/>
                  </a:lnTo>
                  <a:lnTo>
                    <a:pt x="3099" y="25065"/>
                  </a:lnTo>
                  <a:close/>
                </a:path>
              </a:pathLst>
            </a:custGeom>
            <a:solidFill>
              <a:srgbClr val="CCCCCC"/>
            </a:solidFill>
            <a:ln w="7457" cap="rnd">
              <a:solidFill>
                <a:srgbClr val="FFFFFF"/>
              </a:solidFill>
              <a:prstDash val="solid"/>
              <a:round/>
            </a:ln>
          </p:spPr>
          <p:txBody>
            <a:bodyPr rtlCol="0" anchor="ctr"/>
            <a:lstStyle/>
            <a:p>
              <a:endParaRPr lang="it-CO"/>
            </a:p>
          </p:txBody>
        </p:sp>
        <p:sp>
          <p:nvSpPr>
            <p:cNvPr id="123" name="Figura a mano libera 122">
              <a:extLst>
                <a:ext uri="{FF2B5EF4-FFF2-40B4-BE49-F238E27FC236}">
                  <a16:creationId xmlns:a16="http://schemas.microsoft.com/office/drawing/2014/main" id="{927FDFB2-5DD0-7D7B-6B75-89B8C274F1F0}"/>
                </a:ext>
              </a:extLst>
            </p:cNvPr>
            <p:cNvSpPr/>
            <p:nvPr/>
          </p:nvSpPr>
          <p:spPr>
            <a:xfrm>
              <a:off x="6615175" y="649565"/>
              <a:ext cx="61545" cy="18606"/>
            </a:xfrm>
            <a:custGeom>
              <a:avLst/>
              <a:gdLst>
                <a:gd name="connsiteX0" fmla="*/ 0 w 65113"/>
                <a:gd name="connsiteY0" fmla="*/ 6425 h 19685"/>
                <a:gd name="connsiteX1" fmla="*/ 19228 w 65113"/>
                <a:gd name="connsiteY1" fmla="*/ 19685 h 19685"/>
                <a:gd name="connsiteX2" fmla="*/ 65114 w 65113"/>
                <a:gd name="connsiteY2" fmla="*/ 5304 h 19685"/>
                <a:gd name="connsiteX3" fmla="*/ 56862 w 65113"/>
                <a:gd name="connsiteY3" fmla="*/ 0 h 19685"/>
                <a:gd name="connsiteX4" fmla="*/ 36514 w 65113"/>
                <a:gd name="connsiteY4" fmla="*/ 374 h 19685"/>
                <a:gd name="connsiteX5" fmla="*/ 21580 w 65113"/>
                <a:gd name="connsiteY5" fmla="*/ 10123 h 19685"/>
                <a:gd name="connsiteX6" fmla="*/ 0 w 65113"/>
                <a:gd name="connsiteY6" fmla="*/ 6425 h 1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13" h="19685">
                  <a:moveTo>
                    <a:pt x="0" y="6425"/>
                  </a:moveTo>
                  <a:lnTo>
                    <a:pt x="19228" y="19685"/>
                  </a:lnTo>
                  <a:lnTo>
                    <a:pt x="65114" y="5304"/>
                  </a:lnTo>
                  <a:cubicBezTo>
                    <a:pt x="62569" y="3234"/>
                    <a:pt x="59802" y="1454"/>
                    <a:pt x="56862" y="0"/>
                  </a:cubicBezTo>
                  <a:lnTo>
                    <a:pt x="36514" y="374"/>
                  </a:lnTo>
                  <a:cubicBezTo>
                    <a:pt x="36514" y="374"/>
                    <a:pt x="24455" y="8741"/>
                    <a:pt x="21580" y="10123"/>
                  </a:cubicBezTo>
                  <a:cubicBezTo>
                    <a:pt x="18705" y="11505"/>
                    <a:pt x="0" y="6425"/>
                    <a:pt x="0" y="6425"/>
                  </a:cubicBezTo>
                  <a:close/>
                </a:path>
              </a:pathLst>
            </a:custGeom>
            <a:solidFill>
              <a:srgbClr val="CCCCCC"/>
            </a:solidFill>
            <a:ln w="7457" cap="rnd">
              <a:solidFill>
                <a:srgbClr val="FFFFFF"/>
              </a:solidFill>
              <a:prstDash val="solid"/>
              <a:round/>
            </a:ln>
          </p:spPr>
          <p:txBody>
            <a:bodyPr rtlCol="0" anchor="ctr"/>
            <a:lstStyle/>
            <a:p>
              <a:endParaRPr lang="it-CO"/>
            </a:p>
          </p:txBody>
        </p:sp>
        <p:sp>
          <p:nvSpPr>
            <p:cNvPr id="124" name="Figura a mano libera 123">
              <a:extLst>
                <a:ext uri="{FF2B5EF4-FFF2-40B4-BE49-F238E27FC236}">
                  <a16:creationId xmlns:a16="http://schemas.microsoft.com/office/drawing/2014/main" id="{34A47318-A69C-D5BB-9B31-D1FACC9580D8}"/>
                </a:ext>
              </a:extLst>
            </p:cNvPr>
            <p:cNvSpPr/>
            <p:nvPr/>
          </p:nvSpPr>
          <p:spPr>
            <a:xfrm>
              <a:off x="6687942" y="637420"/>
              <a:ext cx="44254" cy="70365"/>
            </a:xfrm>
            <a:custGeom>
              <a:avLst/>
              <a:gdLst>
                <a:gd name="connsiteX0" fmla="*/ 0 w 46819"/>
                <a:gd name="connsiteY0" fmla="*/ 299 h 74444"/>
                <a:gd name="connsiteX1" fmla="*/ 17847 w 46819"/>
                <a:gd name="connsiteY1" fmla="*/ 12214 h 74444"/>
                <a:gd name="connsiteX2" fmla="*/ 26135 w 46819"/>
                <a:gd name="connsiteY2" fmla="*/ 18863 h 74444"/>
                <a:gd name="connsiteX3" fmla="*/ 35768 w 46819"/>
                <a:gd name="connsiteY3" fmla="*/ 26819 h 74444"/>
                <a:gd name="connsiteX4" fmla="*/ 35954 w 46819"/>
                <a:gd name="connsiteY4" fmla="*/ 37689 h 74444"/>
                <a:gd name="connsiteX5" fmla="*/ 29346 w 46819"/>
                <a:gd name="connsiteY5" fmla="*/ 48671 h 74444"/>
                <a:gd name="connsiteX6" fmla="*/ 21356 w 46819"/>
                <a:gd name="connsiteY6" fmla="*/ 56926 h 74444"/>
                <a:gd name="connsiteX7" fmla="*/ 29794 w 46819"/>
                <a:gd name="connsiteY7" fmla="*/ 74444 h 74444"/>
                <a:gd name="connsiteX8" fmla="*/ 40435 w 46819"/>
                <a:gd name="connsiteY8" fmla="*/ 62043 h 74444"/>
                <a:gd name="connsiteX9" fmla="*/ 40211 w 46819"/>
                <a:gd name="connsiteY9" fmla="*/ 49829 h 74444"/>
                <a:gd name="connsiteX10" fmla="*/ 46819 w 46819"/>
                <a:gd name="connsiteY10" fmla="*/ 38847 h 74444"/>
                <a:gd name="connsiteX11" fmla="*/ 46595 w 46819"/>
                <a:gd name="connsiteY11" fmla="*/ 25288 h 74444"/>
                <a:gd name="connsiteX12" fmla="*/ 27367 w 46819"/>
                <a:gd name="connsiteY12" fmla="*/ 12028 h 74444"/>
                <a:gd name="connsiteX13" fmla="*/ 17660 w 46819"/>
                <a:gd name="connsiteY13" fmla="*/ 0 h 7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9" h="74444">
                  <a:moveTo>
                    <a:pt x="0" y="299"/>
                  </a:moveTo>
                  <a:lnTo>
                    <a:pt x="17847" y="12214"/>
                  </a:lnTo>
                  <a:lnTo>
                    <a:pt x="26135" y="18863"/>
                  </a:lnTo>
                  <a:lnTo>
                    <a:pt x="35768" y="26819"/>
                  </a:lnTo>
                  <a:cubicBezTo>
                    <a:pt x="35768" y="26819"/>
                    <a:pt x="37261" y="36307"/>
                    <a:pt x="35954" y="37689"/>
                  </a:cubicBezTo>
                  <a:cubicBezTo>
                    <a:pt x="33435" y="41150"/>
                    <a:pt x="31224" y="44824"/>
                    <a:pt x="29346" y="48671"/>
                  </a:cubicBezTo>
                  <a:cubicBezTo>
                    <a:pt x="28039" y="51398"/>
                    <a:pt x="21319" y="54236"/>
                    <a:pt x="21356" y="56926"/>
                  </a:cubicBezTo>
                  <a:cubicBezTo>
                    <a:pt x="21394" y="59615"/>
                    <a:pt x="29794" y="74444"/>
                    <a:pt x="29794" y="74444"/>
                  </a:cubicBezTo>
                  <a:cubicBezTo>
                    <a:pt x="29794" y="74444"/>
                    <a:pt x="40509" y="66115"/>
                    <a:pt x="40435" y="62043"/>
                  </a:cubicBezTo>
                  <a:cubicBezTo>
                    <a:pt x="40360" y="57972"/>
                    <a:pt x="40435" y="52518"/>
                    <a:pt x="40211" y="49829"/>
                  </a:cubicBezTo>
                  <a:cubicBezTo>
                    <a:pt x="39987" y="47139"/>
                    <a:pt x="46819" y="38847"/>
                    <a:pt x="46819" y="38847"/>
                  </a:cubicBezTo>
                  <a:lnTo>
                    <a:pt x="46595" y="25288"/>
                  </a:lnTo>
                  <a:lnTo>
                    <a:pt x="27367" y="12028"/>
                  </a:lnTo>
                  <a:lnTo>
                    <a:pt x="17660" y="0"/>
                  </a:lnTo>
                  <a:close/>
                </a:path>
              </a:pathLst>
            </a:custGeom>
            <a:solidFill>
              <a:srgbClr val="CCCCCC"/>
            </a:solidFill>
            <a:ln w="7457" cap="rnd">
              <a:solidFill>
                <a:srgbClr val="FFFFFF"/>
              </a:solidFill>
              <a:prstDash val="solid"/>
              <a:round/>
            </a:ln>
          </p:spPr>
          <p:txBody>
            <a:bodyPr rtlCol="0" anchor="ctr"/>
            <a:lstStyle/>
            <a:p>
              <a:endParaRPr lang="it-CO"/>
            </a:p>
          </p:txBody>
        </p:sp>
        <p:sp>
          <p:nvSpPr>
            <p:cNvPr id="125" name="Figura a mano libera 124">
              <a:extLst>
                <a:ext uri="{FF2B5EF4-FFF2-40B4-BE49-F238E27FC236}">
                  <a16:creationId xmlns:a16="http://schemas.microsoft.com/office/drawing/2014/main" id="{1EA09AD2-AD64-D3F0-00D0-5403E6856AD8}"/>
                </a:ext>
              </a:extLst>
            </p:cNvPr>
            <p:cNvSpPr/>
            <p:nvPr/>
          </p:nvSpPr>
          <p:spPr>
            <a:xfrm>
              <a:off x="6746030" y="723850"/>
              <a:ext cx="42030" cy="64822"/>
            </a:xfrm>
            <a:custGeom>
              <a:avLst/>
              <a:gdLst>
                <a:gd name="connsiteX0" fmla="*/ 41629 w 44466"/>
                <a:gd name="connsiteY0" fmla="*/ 61819 h 68580"/>
                <a:gd name="connsiteX1" fmla="*/ 43795 w 44466"/>
                <a:gd name="connsiteY1" fmla="*/ 29210 h 68580"/>
                <a:gd name="connsiteX2" fmla="*/ 5264 w 44466"/>
                <a:gd name="connsiteY2" fmla="*/ 0 h 68580"/>
                <a:gd name="connsiteX3" fmla="*/ 0 w 44466"/>
                <a:gd name="connsiteY3" fmla="*/ 9600 h 68580"/>
                <a:gd name="connsiteX4" fmla="*/ 9521 w 44466"/>
                <a:gd name="connsiteY4" fmla="*/ 10795 h 68580"/>
                <a:gd name="connsiteX5" fmla="*/ 34274 w 44466"/>
                <a:gd name="connsiteY5" fmla="*/ 28015 h 68580"/>
                <a:gd name="connsiteX6" fmla="*/ 35954 w 44466"/>
                <a:gd name="connsiteY6" fmla="*/ 48335 h 68580"/>
                <a:gd name="connsiteX7" fmla="*/ 30541 w 44466"/>
                <a:gd name="connsiteY7" fmla="*/ 48335 h 68580"/>
                <a:gd name="connsiteX8" fmla="*/ 27890 w 44466"/>
                <a:gd name="connsiteY8" fmla="*/ 52481 h 68580"/>
                <a:gd name="connsiteX9" fmla="*/ 36216 w 44466"/>
                <a:gd name="connsiteY9" fmla="*/ 61819 h 68580"/>
                <a:gd name="connsiteX10" fmla="*/ 37672 w 44466"/>
                <a:gd name="connsiteY10" fmla="*/ 68580 h 68580"/>
                <a:gd name="connsiteX11" fmla="*/ 44467 w 44466"/>
                <a:gd name="connsiteY11" fmla="*/ 68580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66" h="68580">
                  <a:moveTo>
                    <a:pt x="41629" y="61819"/>
                  </a:moveTo>
                  <a:cubicBezTo>
                    <a:pt x="41629" y="53676"/>
                    <a:pt x="43795" y="29210"/>
                    <a:pt x="43795" y="29210"/>
                  </a:cubicBezTo>
                  <a:lnTo>
                    <a:pt x="5264" y="0"/>
                  </a:lnTo>
                  <a:lnTo>
                    <a:pt x="0" y="9600"/>
                  </a:lnTo>
                  <a:cubicBezTo>
                    <a:pt x="3217" y="9496"/>
                    <a:pt x="6429" y="9899"/>
                    <a:pt x="9521" y="10795"/>
                  </a:cubicBezTo>
                  <a:cubicBezTo>
                    <a:pt x="12283" y="12102"/>
                    <a:pt x="34274" y="28015"/>
                    <a:pt x="34274" y="28015"/>
                  </a:cubicBezTo>
                  <a:lnTo>
                    <a:pt x="35954" y="48335"/>
                  </a:lnTo>
                  <a:lnTo>
                    <a:pt x="30541" y="48335"/>
                  </a:lnTo>
                  <a:lnTo>
                    <a:pt x="27890" y="52481"/>
                  </a:lnTo>
                  <a:lnTo>
                    <a:pt x="36216" y="61819"/>
                  </a:lnTo>
                  <a:lnTo>
                    <a:pt x="37672" y="68580"/>
                  </a:lnTo>
                  <a:lnTo>
                    <a:pt x="44467" y="68580"/>
                  </a:lnTo>
                  <a:close/>
                </a:path>
              </a:pathLst>
            </a:custGeom>
            <a:solidFill>
              <a:srgbClr val="CCCCCC"/>
            </a:solidFill>
            <a:ln w="7457" cap="rnd">
              <a:solidFill>
                <a:srgbClr val="FFFFFF"/>
              </a:solidFill>
              <a:prstDash val="solid"/>
              <a:round/>
            </a:ln>
          </p:spPr>
          <p:txBody>
            <a:bodyPr rtlCol="0" anchor="ctr"/>
            <a:lstStyle/>
            <a:p>
              <a:endParaRPr lang="it-CO"/>
            </a:p>
          </p:txBody>
        </p:sp>
        <p:sp>
          <p:nvSpPr>
            <p:cNvPr id="126" name="Figura a mano libera 125">
              <a:extLst>
                <a:ext uri="{FF2B5EF4-FFF2-40B4-BE49-F238E27FC236}">
                  <a16:creationId xmlns:a16="http://schemas.microsoft.com/office/drawing/2014/main" id="{B3C5BF9D-FF01-87DA-FD47-365D17054072}"/>
                </a:ext>
              </a:extLst>
            </p:cNvPr>
            <p:cNvSpPr/>
            <p:nvPr/>
          </p:nvSpPr>
          <p:spPr>
            <a:xfrm>
              <a:off x="6814881" y="781752"/>
              <a:ext cx="18350" cy="39720"/>
            </a:xfrm>
            <a:custGeom>
              <a:avLst/>
              <a:gdLst>
                <a:gd name="connsiteX0" fmla="*/ 0 w 19414"/>
                <a:gd name="connsiteY0" fmla="*/ 0 h 42022"/>
                <a:gd name="connsiteX1" fmla="*/ 8401 w 19414"/>
                <a:gd name="connsiteY1" fmla="*/ 14941 h 42022"/>
                <a:gd name="connsiteX2" fmla="*/ 19415 w 19414"/>
                <a:gd name="connsiteY2" fmla="*/ 24242 h 42022"/>
                <a:gd name="connsiteX3" fmla="*/ 12918 w 19414"/>
                <a:gd name="connsiteY3" fmla="*/ 42022 h 42022"/>
                <a:gd name="connsiteX4" fmla="*/ 9969 w 19414"/>
                <a:gd name="connsiteY4" fmla="*/ 27081 h 42022"/>
                <a:gd name="connsiteX5" fmla="*/ 149 w 19414"/>
                <a:gd name="connsiteY5" fmla="*/ 8404 h 4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14" h="42022">
                  <a:moveTo>
                    <a:pt x="0" y="0"/>
                  </a:moveTo>
                  <a:cubicBezTo>
                    <a:pt x="2503" y="5142"/>
                    <a:pt x="5308" y="10131"/>
                    <a:pt x="8401" y="14941"/>
                  </a:cubicBezTo>
                  <a:lnTo>
                    <a:pt x="19415" y="24242"/>
                  </a:lnTo>
                  <a:lnTo>
                    <a:pt x="12918" y="42022"/>
                  </a:lnTo>
                  <a:lnTo>
                    <a:pt x="9969" y="27081"/>
                  </a:lnTo>
                  <a:lnTo>
                    <a:pt x="149" y="8404"/>
                  </a:lnTo>
                  <a:close/>
                </a:path>
              </a:pathLst>
            </a:custGeom>
            <a:solidFill>
              <a:srgbClr val="CCCCCC"/>
            </a:solidFill>
            <a:ln w="7457" cap="rnd">
              <a:solidFill>
                <a:srgbClr val="FFFFFF"/>
              </a:solidFill>
              <a:prstDash val="solid"/>
              <a:round/>
            </a:ln>
          </p:spPr>
          <p:txBody>
            <a:bodyPr rtlCol="0" anchor="ctr"/>
            <a:lstStyle/>
            <a:p>
              <a:endParaRPr lang="it-CO"/>
            </a:p>
          </p:txBody>
        </p:sp>
        <p:sp>
          <p:nvSpPr>
            <p:cNvPr id="127" name="Figura a mano libera 126">
              <a:extLst>
                <a:ext uri="{FF2B5EF4-FFF2-40B4-BE49-F238E27FC236}">
                  <a16:creationId xmlns:a16="http://schemas.microsoft.com/office/drawing/2014/main" id="{D44F7663-820A-C67B-491A-4DB2D7200703}"/>
                </a:ext>
              </a:extLst>
            </p:cNvPr>
            <p:cNvSpPr/>
            <p:nvPr/>
          </p:nvSpPr>
          <p:spPr>
            <a:xfrm>
              <a:off x="6831220" y="841596"/>
              <a:ext cx="32925" cy="54831"/>
            </a:xfrm>
            <a:custGeom>
              <a:avLst/>
              <a:gdLst>
                <a:gd name="connsiteX0" fmla="*/ 30951 w 34834"/>
                <a:gd name="connsiteY0" fmla="*/ 58009 h 58009"/>
                <a:gd name="connsiteX1" fmla="*/ 21207 w 34834"/>
                <a:gd name="connsiteY1" fmla="*/ 43068 h 58009"/>
                <a:gd name="connsiteX2" fmla="*/ 11499 w 34834"/>
                <a:gd name="connsiteY2" fmla="*/ 31040 h 58009"/>
                <a:gd name="connsiteX3" fmla="*/ 11201 w 34834"/>
                <a:gd name="connsiteY3" fmla="*/ 13372 h 58009"/>
                <a:gd name="connsiteX4" fmla="*/ 0 w 34834"/>
                <a:gd name="connsiteY4" fmla="*/ 0 h 58009"/>
                <a:gd name="connsiteX5" fmla="*/ 5414 w 34834"/>
                <a:gd name="connsiteY5" fmla="*/ 0 h 58009"/>
                <a:gd name="connsiteX6" fmla="*/ 15121 w 34834"/>
                <a:gd name="connsiteY6" fmla="*/ 12028 h 58009"/>
                <a:gd name="connsiteX7" fmla="*/ 15308 w 34834"/>
                <a:gd name="connsiteY7" fmla="*/ 22897 h 58009"/>
                <a:gd name="connsiteX8" fmla="*/ 23671 w 34834"/>
                <a:gd name="connsiteY8" fmla="*/ 34962 h 58009"/>
                <a:gd name="connsiteX9" fmla="*/ 31885 w 34834"/>
                <a:gd name="connsiteY9" fmla="*/ 40229 h 58009"/>
                <a:gd name="connsiteX10" fmla="*/ 34834 w 34834"/>
                <a:gd name="connsiteY10" fmla="*/ 52406 h 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34" h="58009">
                  <a:moveTo>
                    <a:pt x="30951" y="58009"/>
                  </a:moveTo>
                  <a:lnTo>
                    <a:pt x="21207" y="43068"/>
                  </a:lnTo>
                  <a:lnTo>
                    <a:pt x="11499" y="31040"/>
                  </a:lnTo>
                  <a:lnTo>
                    <a:pt x="11201" y="13372"/>
                  </a:lnTo>
                  <a:lnTo>
                    <a:pt x="0" y="0"/>
                  </a:lnTo>
                  <a:lnTo>
                    <a:pt x="5414" y="0"/>
                  </a:lnTo>
                  <a:lnTo>
                    <a:pt x="15121" y="12028"/>
                  </a:lnTo>
                  <a:cubicBezTo>
                    <a:pt x="15121" y="12028"/>
                    <a:pt x="12507" y="18863"/>
                    <a:pt x="15308" y="22897"/>
                  </a:cubicBezTo>
                  <a:cubicBezTo>
                    <a:pt x="18108" y="26931"/>
                    <a:pt x="23671" y="34962"/>
                    <a:pt x="23671" y="34962"/>
                  </a:cubicBezTo>
                  <a:lnTo>
                    <a:pt x="31885" y="40229"/>
                  </a:lnTo>
                  <a:lnTo>
                    <a:pt x="34834" y="52406"/>
                  </a:lnTo>
                  <a:close/>
                </a:path>
              </a:pathLst>
            </a:custGeom>
            <a:solidFill>
              <a:srgbClr val="CCCCCC"/>
            </a:solidFill>
            <a:ln w="7457" cap="rnd">
              <a:solidFill>
                <a:srgbClr val="FFFFFF"/>
              </a:solidFill>
              <a:prstDash val="solid"/>
              <a:round/>
            </a:ln>
          </p:spPr>
          <p:txBody>
            <a:bodyPr rtlCol="0" anchor="ctr"/>
            <a:lstStyle/>
            <a:p>
              <a:endParaRPr lang="it-CO"/>
            </a:p>
          </p:txBody>
        </p:sp>
        <p:sp>
          <p:nvSpPr>
            <p:cNvPr id="128" name="Figura a mano libera 127">
              <a:extLst>
                <a:ext uri="{FF2B5EF4-FFF2-40B4-BE49-F238E27FC236}">
                  <a16:creationId xmlns:a16="http://schemas.microsoft.com/office/drawing/2014/main" id="{FF85DF6E-FFAD-871C-CC12-3B7C2D276367}"/>
                </a:ext>
              </a:extLst>
            </p:cNvPr>
            <p:cNvSpPr/>
            <p:nvPr/>
          </p:nvSpPr>
          <p:spPr>
            <a:xfrm>
              <a:off x="6895165" y="893108"/>
              <a:ext cx="28443" cy="43673"/>
            </a:xfrm>
            <a:custGeom>
              <a:avLst/>
              <a:gdLst>
                <a:gd name="connsiteX0" fmla="*/ 6123 w 30092"/>
                <a:gd name="connsiteY0" fmla="*/ 46206 h 46205"/>
                <a:gd name="connsiteX1" fmla="*/ 26135 w 30092"/>
                <a:gd name="connsiteY1" fmla="*/ 28201 h 46205"/>
                <a:gd name="connsiteX2" fmla="*/ 30093 w 30092"/>
                <a:gd name="connsiteY2" fmla="*/ 20021 h 46205"/>
                <a:gd name="connsiteX3" fmla="*/ 29869 w 30092"/>
                <a:gd name="connsiteY3" fmla="*/ 7807 h 46205"/>
                <a:gd name="connsiteX4" fmla="*/ 20348 w 30092"/>
                <a:gd name="connsiteY4" fmla="*/ 7956 h 46205"/>
                <a:gd name="connsiteX5" fmla="*/ 9371 w 30092"/>
                <a:gd name="connsiteY5" fmla="*/ 0 h 46205"/>
                <a:gd name="connsiteX6" fmla="*/ 0 w 30092"/>
                <a:gd name="connsiteY6" fmla="*/ 6948 h 46205"/>
                <a:gd name="connsiteX7" fmla="*/ 9595 w 30092"/>
                <a:gd name="connsiteY7" fmla="*/ 12214 h 46205"/>
                <a:gd name="connsiteX8" fmla="*/ 15009 w 30092"/>
                <a:gd name="connsiteY8" fmla="*/ 12140 h 46205"/>
                <a:gd name="connsiteX9" fmla="*/ 20497 w 30092"/>
                <a:gd name="connsiteY9" fmla="*/ 16099 h 46205"/>
                <a:gd name="connsiteX10" fmla="*/ 16614 w 30092"/>
                <a:gd name="connsiteY10" fmla="*/ 25661 h 46205"/>
                <a:gd name="connsiteX11" fmla="*/ 523 w 30092"/>
                <a:gd name="connsiteY11" fmla="*/ 36793 h 46205"/>
                <a:gd name="connsiteX12" fmla="*/ 6123 w 30092"/>
                <a:gd name="connsiteY12" fmla="*/ 46206 h 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92" h="46205">
                  <a:moveTo>
                    <a:pt x="6123" y="46206"/>
                  </a:moveTo>
                  <a:lnTo>
                    <a:pt x="26135" y="28201"/>
                  </a:lnTo>
                  <a:lnTo>
                    <a:pt x="30093" y="20021"/>
                  </a:lnTo>
                  <a:lnTo>
                    <a:pt x="29869" y="7807"/>
                  </a:lnTo>
                  <a:lnTo>
                    <a:pt x="20348" y="7956"/>
                  </a:lnTo>
                  <a:lnTo>
                    <a:pt x="9371" y="0"/>
                  </a:lnTo>
                  <a:lnTo>
                    <a:pt x="0" y="6948"/>
                  </a:lnTo>
                  <a:lnTo>
                    <a:pt x="9595" y="12214"/>
                  </a:lnTo>
                  <a:lnTo>
                    <a:pt x="15009" y="12140"/>
                  </a:lnTo>
                  <a:lnTo>
                    <a:pt x="20497" y="16099"/>
                  </a:lnTo>
                  <a:lnTo>
                    <a:pt x="16614" y="25661"/>
                  </a:lnTo>
                  <a:lnTo>
                    <a:pt x="523" y="36793"/>
                  </a:lnTo>
                  <a:lnTo>
                    <a:pt x="6123" y="46206"/>
                  </a:lnTo>
                  <a:close/>
                </a:path>
              </a:pathLst>
            </a:custGeom>
            <a:solidFill>
              <a:srgbClr val="CCCCCC"/>
            </a:solidFill>
            <a:ln w="7457" cap="rnd">
              <a:solidFill>
                <a:srgbClr val="FFFFFF"/>
              </a:solidFill>
              <a:prstDash val="solid"/>
              <a:round/>
            </a:ln>
          </p:spPr>
          <p:txBody>
            <a:bodyPr rtlCol="0" anchor="ctr"/>
            <a:lstStyle/>
            <a:p>
              <a:endParaRPr lang="it-CO"/>
            </a:p>
          </p:txBody>
        </p:sp>
      </p:grpSp>
      <p:grpSp>
        <p:nvGrpSpPr>
          <p:cNvPr id="261" name="Gruppo 260">
            <a:extLst>
              <a:ext uri="{FF2B5EF4-FFF2-40B4-BE49-F238E27FC236}">
                <a16:creationId xmlns:a16="http://schemas.microsoft.com/office/drawing/2014/main" id="{A056EC97-0F9D-E1EA-C955-6FB6C2B78764}"/>
              </a:ext>
            </a:extLst>
          </p:cNvPr>
          <p:cNvGrpSpPr/>
          <p:nvPr/>
        </p:nvGrpSpPr>
        <p:grpSpPr>
          <a:xfrm>
            <a:off x="9300877" y="4776413"/>
            <a:ext cx="2385056" cy="599729"/>
            <a:chOff x="8852484" y="5670642"/>
            <a:chExt cx="2385056" cy="599729"/>
          </a:xfrm>
        </p:grpSpPr>
        <p:sp>
          <p:nvSpPr>
            <p:cNvPr id="129" name="Elemento grafico 112">
              <a:extLst>
                <a:ext uri="{FF2B5EF4-FFF2-40B4-BE49-F238E27FC236}">
                  <a16:creationId xmlns:a16="http://schemas.microsoft.com/office/drawing/2014/main" id="{77A0C6D5-BED1-F561-9C85-4762C6F0F66D}"/>
                </a:ext>
              </a:extLst>
            </p:cNvPr>
            <p:cNvSpPr/>
            <p:nvPr/>
          </p:nvSpPr>
          <p:spPr>
            <a:xfrm>
              <a:off x="8852484" y="5684309"/>
              <a:ext cx="245093" cy="212801"/>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D1951"/>
            </a:solidFill>
            <a:ln w="11479" cap="flat">
              <a:noFill/>
              <a:prstDash val="solid"/>
              <a:miter/>
            </a:ln>
          </p:spPr>
          <p:txBody>
            <a:bodyPr rtlCol="0" anchor="ctr"/>
            <a:lstStyle/>
            <a:p>
              <a:endParaRPr lang="it-CO"/>
            </a:p>
          </p:txBody>
        </p:sp>
        <p:sp>
          <p:nvSpPr>
            <p:cNvPr id="130" name="CasellaDiTesto 129">
              <a:extLst>
                <a:ext uri="{FF2B5EF4-FFF2-40B4-BE49-F238E27FC236}">
                  <a16:creationId xmlns:a16="http://schemas.microsoft.com/office/drawing/2014/main" id="{BFFA795E-3019-A6F7-2276-873C33A56BD2}"/>
                </a:ext>
              </a:extLst>
            </p:cNvPr>
            <p:cNvSpPr txBox="1"/>
            <p:nvPr/>
          </p:nvSpPr>
          <p:spPr>
            <a:xfrm>
              <a:off x="9127991" y="5670642"/>
              <a:ext cx="2109549" cy="276999"/>
            </a:xfrm>
            <a:prstGeom prst="rect">
              <a:avLst/>
            </a:prstGeom>
            <a:noFill/>
          </p:spPr>
          <p:txBody>
            <a:bodyPr wrap="square" rtlCol="0">
              <a:spAutoFit/>
            </a:bodyPr>
            <a:lstStyle/>
            <a:p>
              <a:r>
                <a:rPr lang="en-IN" sz="1200">
                  <a:latin typeface="Proxima Nova Thin" panose="02000506030000020004" pitchFamily="2" charset="0"/>
                  <a:ea typeface="Times New Roman" panose="02020603050405020304" pitchFamily="18" charset="0"/>
                </a:rPr>
                <a:t>Northern Central America</a:t>
              </a:r>
              <a:endParaRPr lang="en-GB" sz="1200">
                <a:latin typeface="Proxima Nova Thin" panose="02000506030000020004" pitchFamily="2" charset="0"/>
                <a:ea typeface="Times New Roman" panose="02020603050405020304" pitchFamily="18" charset="0"/>
              </a:endParaRPr>
            </a:p>
          </p:txBody>
        </p:sp>
        <p:sp>
          <p:nvSpPr>
            <p:cNvPr id="131" name="Elemento grafico 112">
              <a:extLst>
                <a:ext uri="{FF2B5EF4-FFF2-40B4-BE49-F238E27FC236}">
                  <a16:creationId xmlns:a16="http://schemas.microsoft.com/office/drawing/2014/main" id="{4EE2892D-E320-F198-C4CC-8FEBDDDC1953}"/>
                </a:ext>
              </a:extLst>
            </p:cNvPr>
            <p:cNvSpPr/>
            <p:nvPr/>
          </p:nvSpPr>
          <p:spPr>
            <a:xfrm>
              <a:off x="8852484" y="6007039"/>
              <a:ext cx="245093" cy="212801"/>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endParaRPr lang="it-CO"/>
            </a:p>
          </p:txBody>
        </p:sp>
        <p:sp>
          <p:nvSpPr>
            <p:cNvPr id="132" name="CasellaDiTesto 131">
              <a:extLst>
                <a:ext uri="{FF2B5EF4-FFF2-40B4-BE49-F238E27FC236}">
                  <a16:creationId xmlns:a16="http://schemas.microsoft.com/office/drawing/2014/main" id="{E8495FDA-06C1-DA00-9960-FD59322324B7}"/>
                </a:ext>
              </a:extLst>
            </p:cNvPr>
            <p:cNvSpPr txBox="1"/>
            <p:nvPr/>
          </p:nvSpPr>
          <p:spPr>
            <a:xfrm>
              <a:off x="9127991" y="5993372"/>
              <a:ext cx="2109549" cy="276999"/>
            </a:xfrm>
            <a:prstGeom prst="rect">
              <a:avLst/>
            </a:prstGeom>
            <a:noFill/>
          </p:spPr>
          <p:txBody>
            <a:bodyPr wrap="square" rtlCol="0">
              <a:spAutoFit/>
            </a:bodyPr>
            <a:lstStyle/>
            <a:p>
              <a:r>
                <a:rPr lang="en-IN" sz="1200">
                  <a:latin typeface="Proxima Nova Thin" panose="02000506030000020004" pitchFamily="2" charset="0"/>
                  <a:ea typeface="Times New Roman" panose="02020603050405020304" pitchFamily="18" charset="0"/>
                </a:rPr>
                <a:t>Andean Region</a:t>
              </a:r>
              <a:endParaRPr lang="en-GB" sz="1200">
                <a:latin typeface="Proxima Nova Thin" panose="02000506030000020004" pitchFamily="2" charset="0"/>
                <a:ea typeface="Times New Roman" panose="02020603050405020304" pitchFamily="18" charset="0"/>
              </a:endParaRPr>
            </a:p>
          </p:txBody>
        </p:sp>
      </p:grpSp>
      <p:grpSp>
        <p:nvGrpSpPr>
          <p:cNvPr id="350" name="Gruppo 349">
            <a:extLst>
              <a:ext uri="{FF2B5EF4-FFF2-40B4-BE49-F238E27FC236}">
                <a16:creationId xmlns:a16="http://schemas.microsoft.com/office/drawing/2014/main" id="{4D85EE8F-1BB8-C6E1-13AD-172878F3D95D}"/>
              </a:ext>
            </a:extLst>
          </p:cNvPr>
          <p:cNvGrpSpPr/>
          <p:nvPr/>
        </p:nvGrpSpPr>
        <p:grpSpPr>
          <a:xfrm>
            <a:off x="2595809" y="1878070"/>
            <a:ext cx="2173669" cy="1172584"/>
            <a:chOff x="2910532" y="1615277"/>
            <a:chExt cx="2173669" cy="1172584"/>
          </a:xfrm>
        </p:grpSpPr>
        <p:grpSp>
          <p:nvGrpSpPr>
            <p:cNvPr id="308" name="Gruppo 307">
              <a:extLst>
                <a:ext uri="{FF2B5EF4-FFF2-40B4-BE49-F238E27FC236}">
                  <a16:creationId xmlns:a16="http://schemas.microsoft.com/office/drawing/2014/main" id="{E8F254E4-92E4-5199-0FC4-BB2CBA3C93B1}"/>
                </a:ext>
              </a:extLst>
            </p:cNvPr>
            <p:cNvGrpSpPr/>
            <p:nvPr/>
          </p:nvGrpSpPr>
          <p:grpSpPr>
            <a:xfrm>
              <a:off x="3276616" y="2093847"/>
              <a:ext cx="1555130" cy="400110"/>
              <a:chOff x="3708861" y="2414336"/>
              <a:chExt cx="1555130" cy="400110"/>
            </a:xfrm>
          </p:grpSpPr>
          <p:grpSp>
            <p:nvGrpSpPr>
              <p:cNvPr id="272" name="Gruppo 271">
                <a:extLst>
                  <a:ext uri="{FF2B5EF4-FFF2-40B4-BE49-F238E27FC236}">
                    <a16:creationId xmlns:a16="http://schemas.microsoft.com/office/drawing/2014/main" id="{86BE9886-158A-40A0-60DF-C5A78AAEE02C}"/>
                  </a:ext>
                </a:extLst>
              </p:cNvPr>
              <p:cNvGrpSpPr/>
              <p:nvPr/>
            </p:nvGrpSpPr>
            <p:grpSpPr>
              <a:xfrm>
                <a:off x="3708861" y="2414336"/>
                <a:ext cx="917067" cy="349162"/>
                <a:chOff x="2982604" y="3350783"/>
                <a:chExt cx="917067" cy="349162"/>
              </a:xfrm>
            </p:grpSpPr>
            <p:grpSp>
              <p:nvGrpSpPr>
                <p:cNvPr id="273" name="Gruppo 272">
                  <a:extLst>
                    <a:ext uri="{FF2B5EF4-FFF2-40B4-BE49-F238E27FC236}">
                      <a16:creationId xmlns:a16="http://schemas.microsoft.com/office/drawing/2014/main" id="{01750829-A7EA-F564-D073-826B6AAC7733}"/>
                    </a:ext>
                  </a:extLst>
                </p:cNvPr>
                <p:cNvGrpSpPr/>
                <p:nvPr/>
              </p:nvGrpSpPr>
              <p:grpSpPr>
                <a:xfrm>
                  <a:off x="3737123" y="3350783"/>
                  <a:ext cx="162548" cy="349162"/>
                  <a:chOff x="4032469" y="2221892"/>
                  <a:chExt cx="688088" cy="1478053"/>
                </a:xfrm>
              </p:grpSpPr>
              <p:sp>
                <p:nvSpPr>
                  <p:cNvPr id="277" name="Figura a mano libera 276">
                    <a:extLst>
                      <a:ext uri="{FF2B5EF4-FFF2-40B4-BE49-F238E27FC236}">
                        <a16:creationId xmlns:a16="http://schemas.microsoft.com/office/drawing/2014/main" id="{BEB1F307-4CBE-0F79-61C0-F84DCE8E7BA0}"/>
                      </a:ext>
                    </a:extLst>
                  </p:cNvPr>
                  <p:cNvSpPr/>
                  <p:nvPr/>
                </p:nvSpPr>
                <p:spPr>
                  <a:xfrm flipH="1">
                    <a:off x="4032469" y="2613664"/>
                    <a:ext cx="688088" cy="1086281"/>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278" name="Figura a mano libera 277">
                    <a:extLst>
                      <a:ext uri="{FF2B5EF4-FFF2-40B4-BE49-F238E27FC236}">
                        <a16:creationId xmlns:a16="http://schemas.microsoft.com/office/drawing/2014/main" id="{E60EC14F-241F-82BB-9EBB-EC84AF9816D0}"/>
                      </a:ext>
                    </a:extLst>
                  </p:cNvPr>
                  <p:cNvSpPr/>
                  <p:nvPr/>
                </p:nvSpPr>
                <p:spPr>
                  <a:xfrm flipH="1">
                    <a:off x="4153707" y="2221892"/>
                    <a:ext cx="432533" cy="429347"/>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grpSp>
            <p:grpSp>
              <p:nvGrpSpPr>
                <p:cNvPr id="274" name="Gruppo 273">
                  <a:extLst>
                    <a:ext uri="{FF2B5EF4-FFF2-40B4-BE49-F238E27FC236}">
                      <a16:creationId xmlns:a16="http://schemas.microsoft.com/office/drawing/2014/main" id="{94F73991-BB01-9C68-F7E9-D4A22E9A63D1}"/>
                    </a:ext>
                  </a:extLst>
                </p:cNvPr>
                <p:cNvGrpSpPr/>
                <p:nvPr/>
              </p:nvGrpSpPr>
              <p:grpSpPr>
                <a:xfrm>
                  <a:off x="2982604" y="3353909"/>
                  <a:ext cx="145096" cy="346036"/>
                  <a:chOff x="3357639" y="2235124"/>
                  <a:chExt cx="614211" cy="1464821"/>
                </a:xfrm>
              </p:grpSpPr>
              <p:sp>
                <p:nvSpPr>
                  <p:cNvPr id="275" name="Figura a mano libera 274">
                    <a:extLst>
                      <a:ext uri="{FF2B5EF4-FFF2-40B4-BE49-F238E27FC236}">
                        <a16:creationId xmlns:a16="http://schemas.microsoft.com/office/drawing/2014/main" id="{23C67226-0034-9382-9A61-28EB6D1065BF}"/>
                      </a:ext>
                    </a:extLst>
                  </p:cNvPr>
                  <p:cNvSpPr/>
                  <p:nvPr/>
                </p:nvSpPr>
                <p:spPr>
                  <a:xfrm flipH="1">
                    <a:off x="3357639" y="2622811"/>
                    <a:ext cx="614211" cy="1077134"/>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276" name="Figura a mano libera 275">
                    <a:extLst>
                      <a:ext uri="{FF2B5EF4-FFF2-40B4-BE49-F238E27FC236}">
                        <a16:creationId xmlns:a16="http://schemas.microsoft.com/office/drawing/2014/main" id="{60E448B1-E4CE-7026-2C48-5648AF99DF29}"/>
                      </a:ext>
                    </a:extLst>
                  </p:cNvPr>
                  <p:cNvSpPr/>
                  <p:nvPr/>
                </p:nvSpPr>
                <p:spPr>
                  <a:xfrm flipH="1">
                    <a:off x="3444838" y="2235124"/>
                    <a:ext cx="432533" cy="429351"/>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grpSp>
          </p:grpSp>
          <p:sp>
            <p:nvSpPr>
              <p:cNvPr id="293" name="CasellaDiTesto 292">
                <a:extLst>
                  <a:ext uri="{FF2B5EF4-FFF2-40B4-BE49-F238E27FC236}">
                    <a16:creationId xmlns:a16="http://schemas.microsoft.com/office/drawing/2014/main" id="{A1E9257D-0E40-7C29-62F5-35E8778F7203}"/>
                  </a:ext>
                </a:extLst>
              </p:cNvPr>
              <p:cNvSpPr txBox="1"/>
              <p:nvPr/>
            </p:nvSpPr>
            <p:spPr>
              <a:xfrm>
                <a:off x="3816694" y="2414336"/>
                <a:ext cx="673721"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58%</a:t>
                </a:r>
                <a:endParaRPr lang="en-GB" sz="2000">
                  <a:latin typeface="Proxima Nova Thin" panose="02000506030000020004" pitchFamily="2" charset="0"/>
                  <a:ea typeface="Times New Roman" panose="02020603050405020304" pitchFamily="18" charset="0"/>
                </a:endParaRPr>
              </a:p>
            </p:txBody>
          </p:sp>
          <p:sp>
            <p:nvSpPr>
              <p:cNvPr id="294" name="CasellaDiTesto 293">
                <a:extLst>
                  <a:ext uri="{FF2B5EF4-FFF2-40B4-BE49-F238E27FC236}">
                    <a16:creationId xmlns:a16="http://schemas.microsoft.com/office/drawing/2014/main" id="{EFC35681-802D-D11A-D121-75BBD8E93C42}"/>
                  </a:ext>
                </a:extLst>
              </p:cNvPr>
              <p:cNvSpPr txBox="1"/>
              <p:nvPr/>
            </p:nvSpPr>
            <p:spPr>
              <a:xfrm>
                <a:off x="4589954" y="2414336"/>
                <a:ext cx="674037"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42%</a:t>
                </a:r>
                <a:endParaRPr lang="en-GB" sz="2000">
                  <a:latin typeface="Proxima Nova Thin" panose="02000506030000020004" pitchFamily="2" charset="0"/>
                  <a:ea typeface="Times New Roman" panose="02020603050405020304" pitchFamily="18" charset="0"/>
                </a:endParaRPr>
              </a:p>
            </p:txBody>
          </p:sp>
        </p:grpSp>
        <p:sp>
          <p:nvSpPr>
            <p:cNvPr id="295" name="CasellaDiTesto 294">
              <a:extLst>
                <a:ext uri="{FF2B5EF4-FFF2-40B4-BE49-F238E27FC236}">
                  <a16:creationId xmlns:a16="http://schemas.microsoft.com/office/drawing/2014/main" id="{1ED6A726-87CE-BC21-CCBD-6F81F39FDD0E}"/>
                </a:ext>
              </a:extLst>
            </p:cNvPr>
            <p:cNvSpPr txBox="1"/>
            <p:nvPr/>
          </p:nvSpPr>
          <p:spPr>
            <a:xfrm>
              <a:off x="2910532" y="1615277"/>
              <a:ext cx="2173669" cy="461665"/>
            </a:xfrm>
            <a:prstGeom prst="rect">
              <a:avLst/>
            </a:prstGeom>
            <a:noFill/>
          </p:spPr>
          <p:txBody>
            <a:bodyPr wrap="square" rtlCol="0">
              <a:spAutoFit/>
            </a:bodyPr>
            <a:lstStyle/>
            <a:p>
              <a:r>
                <a:rPr lang="en-IN" sz="2400">
                  <a:latin typeface="Proxima Nova Thin" panose="02000506030000020004" pitchFamily="2" charset="0"/>
                  <a:ea typeface="Times New Roman" panose="02020603050405020304" pitchFamily="18" charset="0"/>
                </a:rPr>
                <a:t>EL SALVADOR</a:t>
              </a:r>
              <a:endParaRPr lang="en-GB" sz="2400">
                <a:latin typeface="Proxima Nova Thin" panose="02000506030000020004" pitchFamily="2" charset="0"/>
                <a:ea typeface="Times New Roman" panose="02020603050405020304" pitchFamily="18" charset="0"/>
              </a:endParaRPr>
            </a:p>
          </p:txBody>
        </p:sp>
        <p:sp>
          <p:nvSpPr>
            <p:cNvPr id="296" name="CasellaDiTesto 295">
              <a:extLst>
                <a:ext uri="{FF2B5EF4-FFF2-40B4-BE49-F238E27FC236}">
                  <a16:creationId xmlns:a16="http://schemas.microsoft.com/office/drawing/2014/main" id="{C9A659AE-491F-0C4C-FD8C-7E41FEE47402}"/>
                </a:ext>
              </a:extLst>
            </p:cNvPr>
            <p:cNvSpPr txBox="1"/>
            <p:nvPr/>
          </p:nvSpPr>
          <p:spPr>
            <a:xfrm>
              <a:off x="3177555" y="2510862"/>
              <a:ext cx="1707160" cy="276999"/>
            </a:xfrm>
            <a:prstGeom prst="rect">
              <a:avLst/>
            </a:prstGeom>
            <a:noFill/>
          </p:spPr>
          <p:txBody>
            <a:bodyPr wrap="square" rtlCol="0">
              <a:spAutoFit/>
            </a:bodyPr>
            <a:lstStyle/>
            <a:p>
              <a:r>
                <a:rPr lang="en-IN" sz="1200">
                  <a:latin typeface="Proxima Nova Thin" panose="02000506030000020004" pitchFamily="2" charset="0"/>
                  <a:ea typeface="Times New Roman" panose="02020603050405020304" pitchFamily="18" charset="0"/>
                </a:rPr>
                <a:t>Total respondents: 146</a:t>
              </a:r>
              <a:endParaRPr lang="en-GB" sz="1200">
                <a:latin typeface="Proxima Nova Thin" panose="02000506030000020004" pitchFamily="2" charset="0"/>
                <a:ea typeface="Times New Roman" panose="02020603050405020304" pitchFamily="18" charset="0"/>
              </a:endParaRPr>
            </a:p>
          </p:txBody>
        </p:sp>
      </p:grpSp>
      <p:grpSp>
        <p:nvGrpSpPr>
          <p:cNvPr id="332" name="Gruppo 331">
            <a:extLst>
              <a:ext uri="{FF2B5EF4-FFF2-40B4-BE49-F238E27FC236}">
                <a16:creationId xmlns:a16="http://schemas.microsoft.com/office/drawing/2014/main" id="{B813A51A-65A4-473D-1B3B-E9C15D39217D}"/>
              </a:ext>
            </a:extLst>
          </p:cNvPr>
          <p:cNvGrpSpPr/>
          <p:nvPr/>
        </p:nvGrpSpPr>
        <p:grpSpPr>
          <a:xfrm>
            <a:off x="9210381" y="1733253"/>
            <a:ext cx="1822783" cy="1172584"/>
            <a:chOff x="5615265" y="2954669"/>
            <a:chExt cx="1822783" cy="1172584"/>
          </a:xfrm>
        </p:grpSpPr>
        <p:grpSp>
          <p:nvGrpSpPr>
            <p:cNvPr id="297" name="Gruppo 296">
              <a:extLst>
                <a:ext uri="{FF2B5EF4-FFF2-40B4-BE49-F238E27FC236}">
                  <a16:creationId xmlns:a16="http://schemas.microsoft.com/office/drawing/2014/main" id="{AF8DFFA1-ADD0-5357-13A1-E70C7D51F207}"/>
                </a:ext>
              </a:extLst>
            </p:cNvPr>
            <p:cNvGrpSpPr/>
            <p:nvPr/>
          </p:nvGrpSpPr>
          <p:grpSpPr>
            <a:xfrm>
              <a:off x="5746667" y="3433239"/>
              <a:ext cx="917067" cy="349162"/>
              <a:chOff x="2982604" y="3350783"/>
              <a:chExt cx="917067" cy="349162"/>
            </a:xfrm>
          </p:grpSpPr>
          <p:grpSp>
            <p:nvGrpSpPr>
              <p:cNvPr id="298" name="Gruppo 297">
                <a:extLst>
                  <a:ext uri="{FF2B5EF4-FFF2-40B4-BE49-F238E27FC236}">
                    <a16:creationId xmlns:a16="http://schemas.microsoft.com/office/drawing/2014/main" id="{7B622AEE-C4A0-C999-B973-AF2A72C4DF32}"/>
                  </a:ext>
                </a:extLst>
              </p:cNvPr>
              <p:cNvGrpSpPr/>
              <p:nvPr/>
            </p:nvGrpSpPr>
            <p:grpSpPr>
              <a:xfrm>
                <a:off x="3737123" y="3350783"/>
                <a:ext cx="162548" cy="349162"/>
                <a:chOff x="4032469" y="2221892"/>
                <a:chExt cx="688088" cy="1478053"/>
              </a:xfrm>
            </p:grpSpPr>
            <p:sp>
              <p:nvSpPr>
                <p:cNvPr id="302" name="Figura a mano libera 301">
                  <a:extLst>
                    <a:ext uri="{FF2B5EF4-FFF2-40B4-BE49-F238E27FC236}">
                      <a16:creationId xmlns:a16="http://schemas.microsoft.com/office/drawing/2014/main" id="{16CC319C-9D28-DFFB-52AC-715903445E0F}"/>
                    </a:ext>
                  </a:extLst>
                </p:cNvPr>
                <p:cNvSpPr/>
                <p:nvPr/>
              </p:nvSpPr>
              <p:spPr>
                <a:xfrm flipH="1">
                  <a:off x="4032469" y="2613664"/>
                  <a:ext cx="688088" cy="1086281"/>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303" name="Figura a mano libera 302">
                  <a:extLst>
                    <a:ext uri="{FF2B5EF4-FFF2-40B4-BE49-F238E27FC236}">
                      <a16:creationId xmlns:a16="http://schemas.microsoft.com/office/drawing/2014/main" id="{9F52474C-4C9E-7D09-2634-CE3C48A97DA0}"/>
                    </a:ext>
                  </a:extLst>
                </p:cNvPr>
                <p:cNvSpPr/>
                <p:nvPr/>
              </p:nvSpPr>
              <p:spPr>
                <a:xfrm flipH="1">
                  <a:off x="4153707" y="2221892"/>
                  <a:ext cx="432533" cy="429347"/>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grpSp>
          <p:grpSp>
            <p:nvGrpSpPr>
              <p:cNvPr id="299" name="Gruppo 298">
                <a:extLst>
                  <a:ext uri="{FF2B5EF4-FFF2-40B4-BE49-F238E27FC236}">
                    <a16:creationId xmlns:a16="http://schemas.microsoft.com/office/drawing/2014/main" id="{770AE39B-EDCB-1997-A3EC-04C536A5CEDB}"/>
                  </a:ext>
                </a:extLst>
              </p:cNvPr>
              <p:cNvGrpSpPr/>
              <p:nvPr/>
            </p:nvGrpSpPr>
            <p:grpSpPr>
              <a:xfrm>
                <a:off x="2982604" y="3353909"/>
                <a:ext cx="145096" cy="346036"/>
                <a:chOff x="3357639" y="2235124"/>
                <a:chExt cx="614211" cy="1464821"/>
              </a:xfrm>
            </p:grpSpPr>
            <p:sp>
              <p:nvSpPr>
                <p:cNvPr id="300" name="Figura a mano libera 299">
                  <a:extLst>
                    <a:ext uri="{FF2B5EF4-FFF2-40B4-BE49-F238E27FC236}">
                      <a16:creationId xmlns:a16="http://schemas.microsoft.com/office/drawing/2014/main" id="{4C03E53B-7B98-540C-7B3F-0B6897265735}"/>
                    </a:ext>
                  </a:extLst>
                </p:cNvPr>
                <p:cNvSpPr/>
                <p:nvPr/>
              </p:nvSpPr>
              <p:spPr>
                <a:xfrm flipH="1">
                  <a:off x="3357639" y="2622811"/>
                  <a:ext cx="614211" cy="1077134"/>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301" name="Figura a mano libera 300">
                  <a:extLst>
                    <a:ext uri="{FF2B5EF4-FFF2-40B4-BE49-F238E27FC236}">
                      <a16:creationId xmlns:a16="http://schemas.microsoft.com/office/drawing/2014/main" id="{84246438-5FB8-FB66-71B8-3D5C00EA0606}"/>
                    </a:ext>
                  </a:extLst>
                </p:cNvPr>
                <p:cNvSpPr/>
                <p:nvPr/>
              </p:nvSpPr>
              <p:spPr>
                <a:xfrm flipH="1">
                  <a:off x="3444838" y="2235124"/>
                  <a:ext cx="432533" cy="429351"/>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grpSp>
        </p:grpSp>
        <p:sp>
          <p:nvSpPr>
            <p:cNvPr id="304" name="CasellaDiTesto 303">
              <a:extLst>
                <a:ext uri="{FF2B5EF4-FFF2-40B4-BE49-F238E27FC236}">
                  <a16:creationId xmlns:a16="http://schemas.microsoft.com/office/drawing/2014/main" id="{26409545-568C-BF97-5569-7F110E22A34D}"/>
                </a:ext>
              </a:extLst>
            </p:cNvPr>
            <p:cNvSpPr txBox="1"/>
            <p:nvPr/>
          </p:nvSpPr>
          <p:spPr>
            <a:xfrm>
              <a:off x="5854500" y="3433239"/>
              <a:ext cx="999146"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43%</a:t>
              </a:r>
              <a:endParaRPr lang="en-GB" sz="2000">
                <a:latin typeface="Proxima Nova Thin" panose="02000506030000020004" pitchFamily="2" charset="0"/>
                <a:ea typeface="Times New Roman" panose="02020603050405020304" pitchFamily="18" charset="0"/>
              </a:endParaRPr>
            </a:p>
          </p:txBody>
        </p:sp>
        <p:sp>
          <p:nvSpPr>
            <p:cNvPr id="305" name="CasellaDiTesto 304">
              <a:extLst>
                <a:ext uri="{FF2B5EF4-FFF2-40B4-BE49-F238E27FC236}">
                  <a16:creationId xmlns:a16="http://schemas.microsoft.com/office/drawing/2014/main" id="{60555914-7486-910B-E0EF-0388EFECAD84}"/>
                </a:ext>
              </a:extLst>
            </p:cNvPr>
            <p:cNvSpPr txBox="1"/>
            <p:nvPr/>
          </p:nvSpPr>
          <p:spPr>
            <a:xfrm>
              <a:off x="6627760" y="3433239"/>
              <a:ext cx="810288"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57%</a:t>
              </a:r>
              <a:endParaRPr lang="en-GB" sz="2000">
                <a:latin typeface="Proxima Nova Thin" panose="02000506030000020004" pitchFamily="2" charset="0"/>
                <a:ea typeface="Times New Roman" panose="02020603050405020304" pitchFamily="18" charset="0"/>
              </a:endParaRPr>
            </a:p>
          </p:txBody>
        </p:sp>
        <p:sp>
          <p:nvSpPr>
            <p:cNvPr id="306" name="CasellaDiTesto 305">
              <a:extLst>
                <a:ext uri="{FF2B5EF4-FFF2-40B4-BE49-F238E27FC236}">
                  <a16:creationId xmlns:a16="http://schemas.microsoft.com/office/drawing/2014/main" id="{2871EFCC-1C44-9B11-A353-251FDF098FC1}"/>
                </a:ext>
              </a:extLst>
            </p:cNvPr>
            <p:cNvSpPr txBox="1"/>
            <p:nvPr/>
          </p:nvSpPr>
          <p:spPr>
            <a:xfrm>
              <a:off x="5615265" y="2954669"/>
              <a:ext cx="1703451" cy="461665"/>
            </a:xfrm>
            <a:prstGeom prst="rect">
              <a:avLst/>
            </a:prstGeom>
            <a:noFill/>
          </p:spPr>
          <p:txBody>
            <a:bodyPr wrap="square" rtlCol="0">
              <a:spAutoFit/>
            </a:bodyPr>
            <a:lstStyle/>
            <a:p>
              <a:r>
                <a:rPr lang="en-IN" sz="2400">
                  <a:latin typeface="Proxima Nova Thin" panose="02000506030000020004" pitchFamily="2" charset="0"/>
                  <a:ea typeface="Times New Roman" panose="02020603050405020304" pitchFamily="18" charset="0"/>
                </a:rPr>
                <a:t>COLOMBIA</a:t>
              </a:r>
              <a:endParaRPr lang="en-GB" sz="2400">
                <a:latin typeface="Proxima Nova Thin" panose="02000506030000020004" pitchFamily="2" charset="0"/>
                <a:ea typeface="Times New Roman" panose="02020603050405020304" pitchFamily="18" charset="0"/>
              </a:endParaRPr>
            </a:p>
          </p:txBody>
        </p:sp>
        <p:sp>
          <p:nvSpPr>
            <p:cNvPr id="307" name="CasellaDiTesto 306">
              <a:extLst>
                <a:ext uri="{FF2B5EF4-FFF2-40B4-BE49-F238E27FC236}">
                  <a16:creationId xmlns:a16="http://schemas.microsoft.com/office/drawing/2014/main" id="{2AD1F7D9-F857-4D54-3D58-93D76872C5C4}"/>
                </a:ext>
              </a:extLst>
            </p:cNvPr>
            <p:cNvSpPr txBox="1"/>
            <p:nvPr/>
          </p:nvSpPr>
          <p:spPr>
            <a:xfrm>
              <a:off x="5647606" y="3850254"/>
              <a:ext cx="1707160" cy="276999"/>
            </a:xfrm>
            <a:prstGeom prst="rect">
              <a:avLst/>
            </a:prstGeom>
            <a:noFill/>
          </p:spPr>
          <p:txBody>
            <a:bodyPr wrap="square" rtlCol="0">
              <a:spAutoFit/>
            </a:bodyPr>
            <a:lstStyle/>
            <a:p>
              <a:r>
                <a:rPr lang="en-IN" sz="1200">
                  <a:latin typeface="Proxima Nova Thin" panose="02000506030000020004" pitchFamily="2" charset="0"/>
                  <a:ea typeface="Times New Roman" panose="02020603050405020304" pitchFamily="18" charset="0"/>
                </a:rPr>
                <a:t>Total respondents: 160</a:t>
              </a:r>
              <a:endParaRPr lang="en-GB" sz="1200">
                <a:latin typeface="Proxima Nova Thin" panose="02000506030000020004" pitchFamily="2" charset="0"/>
                <a:ea typeface="Times New Roman" panose="02020603050405020304" pitchFamily="18" charset="0"/>
              </a:endParaRPr>
            </a:p>
          </p:txBody>
        </p:sp>
      </p:grpSp>
      <p:grpSp>
        <p:nvGrpSpPr>
          <p:cNvPr id="333" name="Gruppo 332">
            <a:extLst>
              <a:ext uri="{FF2B5EF4-FFF2-40B4-BE49-F238E27FC236}">
                <a16:creationId xmlns:a16="http://schemas.microsoft.com/office/drawing/2014/main" id="{08E7A7B8-BB62-6756-BA6C-95ACB160A903}"/>
              </a:ext>
            </a:extLst>
          </p:cNvPr>
          <p:cNvGrpSpPr/>
          <p:nvPr/>
        </p:nvGrpSpPr>
        <p:grpSpPr>
          <a:xfrm>
            <a:off x="7216021" y="518649"/>
            <a:ext cx="1826925" cy="1172584"/>
            <a:chOff x="7765404" y="936052"/>
            <a:chExt cx="1826925" cy="1172584"/>
          </a:xfrm>
        </p:grpSpPr>
        <p:grpSp>
          <p:nvGrpSpPr>
            <p:cNvPr id="309" name="Gruppo 308">
              <a:extLst>
                <a:ext uri="{FF2B5EF4-FFF2-40B4-BE49-F238E27FC236}">
                  <a16:creationId xmlns:a16="http://schemas.microsoft.com/office/drawing/2014/main" id="{87021525-826F-6BBD-68C8-6F452BE01A8F}"/>
                </a:ext>
              </a:extLst>
            </p:cNvPr>
            <p:cNvGrpSpPr/>
            <p:nvPr/>
          </p:nvGrpSpPr>
          <p:grpSpPr>
            <a:xfrm>
              <a:off x="7924348" y="1414622"/>
              <a:ext cx="1555130" cy="400110"/>
              <a:chOff x="3708861" y="2414336"/>
              <a:chExt cx="1555130" cy="400110"/>
            </a:xfrm>
          </p:grpSpPr>
          <p:grpSp>
            <p:nvGrpSpPr>
              <p:cNvPr id="310" name="Gruppo 309">
                <a:extLst>
                  <a:ext uri="{FF2B5EF4-FFF2-40B4-BE49-F238E27FC236}">
                    <a16:creationId xmlns:a16="http://schemas.microsoft.com/office/drawing/2014/main" id="{0D614248-0CB8-48AE-19F6-F01C00B85D88}"/>
                  </a:ext>
                </a:extLst>
              </p:cNvPr>
              <p:cNvGrpSpPr/>
              <p:nvPr/>
            </p:nvGrpSpPr>
            <p:grpSpPr>
              <a:xfrm>
                <a:off x="3708861" y="2414336"/>
                <a:ext cx="917067" cy="349162"/>
                <a:chOff x="2982604" y="3350783"/>
                <a:chExt cx="917067" cy="349162"/>
              </a:xfrm>
            </p:grpSpPr>
            <p:grpSp>
              <p:nvGrpSpPr>
                <p:cNvPr id="313" name="Gruppo 312">
                  <a:extLst>
                    <a:ext uri="{FF2B5EF4-FFF2-40B4-BE49-F238E27FC236}">
                      <a16:creationId xmlns:a16="http://schemas.microsoft.com/office/drawing/2014/main" id="{4D5147B5-3DC4-C16E-D531-6B4C1069FEC8}"/>
                    </a:ext>
                  </a:extLst>
                </p:cNvPr>
                <p:cNvGrpSpPr/>
                <p:nvPr/>
              </p:nvGrpSpPr>
              <p:grpSpPr>
                <a:xfrm>
                  <a:off x="3737123" y="3350783"/>
                  <a:ext cx="162548" cy="349162"/>
                  <a:chOff x="4032469" y="2221892"/>
                  <a:chExt cx="688088" cy="1478053"/>
                </a:xfrm>
              </p:grpSpPr>
              <p:sp>
                <p:nvSpPr>
                  <p:cNvPr id="317" name="Figura a mano libera 316">
                    <a:extLst>
                      <a:ext uri="{FF2B5EF4-FFF2-40B4-BE49-F238E27FC236}">
                        <a16:creationId xmlns:a16="http://schemas.microsoft.com/office/drawing/2014/main" id="{7119C6EE-FCCB-F79D-556D-5F9C923F42A7}"/>
                      </a:ext>
                    </a:extLst>
                  </p:cNvPr>
                  <p:cNvSpPr/>
                  <p:nvPr/>
                </p:nvSpPr>
                <p:spPr>
                  <a:xfrm flipH="1">
                    <a:off x="4032469" y="2613664"/>
                    <a:ext cx="688088" cy="1086281"/>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318" name="Figura a mano libera 317">
                    <a:extLst>
                      <a:ext uri="{FF2B5EF4-FFF2-40B4-BE49-F238E27FC236}">
                        <a16:creationId xmlns:a16="http://schemas.microsoft.com/office/drawing/2014/main" id="{E17C1568-7F51-EC7D-85B5-20A9D887D425}"/>
                      </a:ext>
                    </a:extLst>
                  </p:cNvPr>
                  <p:cNvSpPr/>
                  <p:nvPr/>
                </p:nvSpPr>
                <p:spPr>
                  <a:xfrm flipH="1">
                    <a:off x="4153707" y="2221892"/>
                    <a:ext cx="432533" cy="429347"/>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grpSp>
            <p:grpSp>
              <p:nvGrpSpPr>
                <p:cNvPr id="314" name="Gruppo 313">
                  <a:extLst>
                    <a:ext uri="{FF2B5EF4-FFF2-40B4-BE49-F238E27FC236}">
                      <a16:creationId xmlns:a16="http://schemas.microsoft.com/office/drawing/2014/main" id="{65DA0C24-0479-35BD-E800-F6357857A9BB}"/>
                    </a:ext>
                  </a:extLst>
                </p:cNvPr>
                <p:cNvGrpSpPr/>
                <p:nvPr/>
              </p:nvGrpSpPr>
              <p:grpSpPr>
                <a:xfrm>
                  <a:off x="2982604" y="3353909"/>
                  <a:ext cx="145096" cy="346036"/>
                  <a:chOff x="3357639" y="2235124"/>
                  <a:chExt cx="614211" cy="1464821"/>
                </a:xfrm>
              </p:grpSpPr>
              <p:sp>
                <p:nvSpPr>
                  <p:cNvPr id="315" name="Figura a mano libera 314">
                    <a:extLst>
                      <a:ext uri="{FF2B5EF4-FFF2-40B4-BE49-F238E27FC236}">
                        <a16:creationId xmlns:a16="http://schemas.microsoft.com/office/drawing/2014/main" id="{ADFD061E-F160-57CE-54CC-B95ADB9E4BEF}"/>
                      </a:ext>
                    </a:extLst>
                  </p:cNvPr>
                  <p:cNvSpPr/>
                  <p:nvPr/>
                </p:nvSpPr>
                <p:spPr>
                  <a:xfrm flipH="1">
                    <a:off x="3357639" y="2622811"/>
                    <a:ext cx="614211" cy="1077134"/>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316" name="Figura a mano libera 315">
                    <a:extLst>
                      <a:ext uri="{FF2B5EF4-FFF2-40B4-BE49-F238E27FC236}">
                        <a16:creationId xmlns:a16="http://schemas.microsoft.com/office/drawing/2014/main" id="{32C141DC-8A6F-C5F8-8D3D-AAD018252EB3}"/>
                      </a:ext>
                    </a:extLst>
                  </p:cNvPr>
                  <p:cNvSpPr/>
                  <p:nvPr/>
                </p:nvSpPr>
                <p:spPr>
                  <a:xfrm flipH="1">
                    <a:off x="3444838" y="2235124"/>
                    <a:ext cx="432533" cy="429351"/>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grpSp>
          </p:grpSp>
          <p:sp>
            <p:nvSpPr>
              <p:cNvPr id="311" name="CasellaDiTesto 310">
                <a:extLst>
                  <a:ext uri="{FF2B5EF4-FFF2-40B4-BE49-F238E27FC236}">
                    <a16:creationId xmlns:a16="http://schemas.microsoft.com/office/drawing/2014/main" id="{1153C403-DAAF-A3D7-3F62-5EC3B21D8D98}"/>
                  </a:ext>
                </a:extLst>
              </p:cNvPr>
              <p:cNvSpPr txBox="1"/>
              <p:nvPr/>
            </p:nvSpPr>
            <p:spPr>
              <a:xfrm>
                <a:off x="3816694" y="2414336"/>
                <a:ext cx="673721"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66%</a:t>
                </a:r>
                <a:endParaRPr lang="en-GB" sz="2000">
                  <a:latin typeface="Proxima Nova Thin" panose="02000506030000020004" pitchFamily="2" charset="0"/>
                  <a:ea typeface="Times New Roman" panose="02020603050405020304" pitchFamily="18" charset="0"/>
                </a:endParaRPr>
              </a:p>
            </p:txBody>
          </p:sp>
          <p:sp>
            <p:nvSpPr>
              <p:cNvPr id="312" name="CasellaDiTesto 311">
                <a:extLst>
                  <a:ext uri="{FF2B5EF4-FFF2-40B4-BE49-F238E27FC236}">
                    <a16:creationId xmlns:a16="http://schemas.microsoft.com/office/drawing/2014/main" id="{251E2927-A526-24C7-046B-5B4FFC8513AE}"/>
                  </a:ext>
                </a:extLst>
              </p:cNvPr>
              <p:cNvSpPr txBox="1"/>
              <p:nvPr/>
            </p:nvSpPr>
            <p:spPr>
              <a:xfrm>
                <a:off x="4589954" y="2414336"/>
                <a:ext cx="674037"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34%</a:t>
                </a:r>
                <a:endParaRPr lang="en-GB" sz="2000">
                  <a:latin typeface="Proxima Nova Thin" panose="02000506030000020004" pitchFamily="2" charset="0"/>
                  <a:ea typeface="Times New Roman" panose="02020603050405020304" pitchFamily="18" charset="0"/>
                </a:endParaRPr>
              </a:p>
            </p:txBody>
          </p:sp>
        </p:grpSp>
        <p:sp>
          <p:nvSpPr>
            <p:cNvPr id="319" name="CasellaDiTesto 318">
              <a:extLst>
                <a:ext uri="{FF2B5EF4-FFF2-40B4-BE49-F238E27FC236}">
                  <a16:creationId xmlns:a16="http://schemas.microsoft.com/office/drawing/2014/main" id="{E74AEC5C-0941-1AA8-3C16-2EB3420C114D}"/>
                </a:ext>
              </a:extLst>
            </p:cNvPr>
            <p:cNvSpPr txBox="1"/>
            <p:nvPr/>
          </p:nvSpPr>
          <p:spPr>
            <a:xfrm>
              <a:off x="7765404" y="936052"/>
              <a:ext cx="1826925" cy="461665"/>
            </a:xfrm>
            <a:prstGeom prst="rect">
              <a:avLst/>
            </a:prstGeom>
            <a:noFill/>
          </p:spPr>
          <p:txBody>
            <a:bodyPr wrap="square" rtlCol="0">
              <a:spAutoFit/>
            </a:bodyPr>
            <a:lstStyle/>
            <a:p>
              <a:r>
                <a:rPr lang="en-IN" sz="2400">
                  <a:latin typeface="Proxima Nova Thin" panose="02000506030000020004" pitchFamily="2" charset="0"/>
                  <a:ea typeface="Times New Roman" panose="02020603050405020304" pitchFamily="18" charset="0"/>
                </a:rPr>
                <a:t>HONDURAS</a:t>
              </a:r>
              <a:endParaRPr lang="en-GB" sz="2400">
                <a:latin typeface="Proxima Nova Thin" panose="02000506030000020004" pitchFamily="2" charset="0"/>
                <a:ea typeface="Times New Roman" panose="02020603050405020304" pitchFamily="18" charset="0"/>
              </a:endParaRPr>
            </a:p>
          </p:txBody>
        </p:sp>
        <p:sp>
          <p:nvSpPr>
            <p:cNvPr id="320" name="CasellaDiTesto 319">
              <a:extLst>
                <a:ext uri="{FF2B5EF4-FFF2-40B4-BE49-F238E27FC236}">
                  <a16:creationId xmlns:a16="http://schemas.microsoft.com/office/drawing/2014/main" id="{DE5E0643-C1DF-03BE-A546-189F60C49B6A}"/>
                </a:ext>
              </a:extLst>
            </p:cNvPr>
            <p:cNvSpPr txBox="1"/>
            <p:nvPr/>
          </p:nvSpPr>
          <p:spPr>
            <a:xfrm>
              <a:off x="7825287" y="1831637"/>
              <a:ext cx="1707160" cy="276999"/>
            </a:xfrm>
            <a:prstGeom prst="rect">
              <a:avLst/>
            </a:prstGeom>
            <a:noFill/>
          </p:spPr>
          <p:txBody>
            <a:bodyPr wrap="square" rtlCol="0">
              <a:spAutoFit/>
            </a:bodyPr>
            <a:lstStyle/>
            <a:p>
              <a:r>
                <a:rPr lang="en-IN" sz="1200">
                  <a:latin typeface="Proxima Nova Thin" panose="02000506030000020004" pitchFamily="2" charset="0"/>
                  <a:ea typeface="Times New Roman" panose="02020603050405020304" pitchFamily="18" charset="0"/>
                </a:rPr>
                <a:t>Total respondents: 82</a:t>
              </a:r>
              <a:endParaRPr lang="en-GB" sz="1200">
                <a:latin typeface="Proxima Nova Thin" panose="02000506030000020004" pitchFamily="2" charset="0"/>
                <a:ea typeface="Times New Roman" panose="02020603050405020304" pitchFamily="18" charset="0"/>
              </a:endParaRPr>
            </a:p>
          </p:txBody>
        </p:sp>
      </p:grpSp>
      <p:grpSp>
        <p:nvGrpSpPr>
          <p:cNvPr id="321" name="Gruppo 320">
            <a:extLst>
              <a:ext uri="{FF2B5EF4-FFF2-40B4-BE49-F238E27FC236}">
                <a16:creationId xmlns:a16="http://schemas.microsoft.com/office/drawing/2014/main" id="{002B768B-92D1-EA8D-7D3D-A1848E421891}"/>
              </a:ext>
            </a:extLst>
          </p:cNvPr>
          <p:cNvGrpSpPr/>
          <p:nvPr/>
        </p:nvGrpSpPr>
        <p:grpSpPr>
          <a:xfrm>
            <a:off x="5746667" y="5680050"/>
            <a:ext cx="917067" cy="349162"/>
            <a:chOff x="2982604" y="3350783"/>
            <a:chExt cx="917067" cy="349162"/>
          </a:xfrm>
        </p:grpSpPr>
        <p:grpSp>
          <p:nvGrpSpPr>
            <p:cNvPr id="322" name="Gruppo 321">
              <a:extLst>
                <a:ext uri="{FF2B5EF4-FFF2-40B4-BE49-F238E27FC236}">
                  <a16:creationId xmlns:a16="http://schemas.microsoft.com/office/drawing/2014/main" id="{6EACCB53-8B16-D493-5903-F06A9F1A4E0E}"/>
                </a:ext>
              </a:extLst>
            </p:cNvPr>
            <p:cNvGrpSpPr/>
            <p:nvPr/>
          </p:nvGrpSpPr>
          <p:grpSpPr>
            <a:xfrm>
              <a:off x="3737123" y="3350783"/>
              <a:ext cx="162548" cy="349162"/>
              <a:chOff x="4032469" y="2221892"/>
              <a:chExt cx="688088" cy="1478053"/>
            </a:xfrm>
          </p:grpSpPr>
          <p:sp>
            <p:nvSpPr>
              <p:cNvPr id="326" name="Figura a mano libera 325">
                <a:extLst>
                  <a:ext uri="{FF2B5EF4-FFF2-40B4-BE49-F238E27FC236}">
                    <a16:creationId xmlns:a16="http://schemas.microsoft.com/office/drawing/2014/main" id="{796EC658-3B49-955E-37CE-133BDE2EC47A}"/>
                  </a:ext>
                </a:extLst>
              </p:cNvPr>
              <p:cNvSpPr/>
              <p:nvPr/>
            </p:nvSpPr>
            <p:spPr>
              <a:xfrm flipH="1">
                <a:off x="4032469" y="2613664"/>
                <a:ext cx="688088" cy="1086281"/>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327" name="Figura a mano libera 326">
                <a:extLst>
                  <a:ext uri="{FF2B5EF4-FFF2-40B4-BE49-F238E27FC236}">
                    <a16:creationId xmlns:a16="http://schemas.microsoft.com/office/drawing/2014/main" id="{2E169993-E31F-44C3-8393-2CD15601D21D}"/>
                  </a:ext>
                </a:extLst>
              </p:cNvPr>
              <p:cNvSpPr/>
              <p:nvPr/>
            </p:nvSpPr>
            <p:spPr>
              <a:xfrm flipH="1">
                <a:off x="4153707" y="2221892"/>
                <a:ext cx="432533" cy="429347"/>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grpSp>
        <p:grpSp>
          <p:nvGrpSpPr>
            <p:cNvPr id="323" name="Gruppo 322">
              <a:extLst>
                <a:ext uri="{FF2B5EF4-FFF2-40B4-BE49-F238E27FC236}">
                  <a16:creationId xmlns:a16="http://schemas.microsoft.com/office/drawing/2014/main" id="{134B276A-92AB-F171-8E29-A30C9C5A8BFF}"/>
                </a:ext>
              </a:extLst>
            </p:cNvPr>
            <p:cNvGrpSpPr/>
            <p:nvPr/>
          </p:nvGrpSpPr>
          <p:grpSpPr>
            <a:xfrm>
              <a:off x="2982604" y="3353909"/>
              <a:ext cx="145096" cy="346036"/>
              <a:chOff x="3357639" y="2235124"/>
              <a:chExt cx="614211" cy="1464821"/>
            </a:xfrm>
          </p:grpSpPr>
          <p:sp>
            <p:nvSpPr>
              <p:cNvPr id="324" name="Figura a mano libera 323">
                <a:extLst>
                  <a:ext uri="{FF2B5EF4-FFF2-40B4-BE49-F238E27FC236}">
                    <a16:creationId xmlns:a16="http://schemas.microsoft.com/office/drawing/2014/main" id="{2C1573F7-9A29-80EA-1CFD-7981813BDCDB}"/>
                  </a:ext>
                </a:extLst>
              </p:cNvPr>
              <p:cNvSpPr/>
              <p:nvPr/>
            </p:nvSpPr>
            <p:spPr>
              <a:xfrm flipH="1">
                <a:off x="3357639" y="2622811"/>
                <a:ext cx="614211" cy="1077134"/>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325" name="Figura a mano libera 324">
                <a:extLst>
                  <a:ext uri="{FF2B5EF4-FFF2-40B4-BE49-F238E27FC236}">
                    <a16:creationId xmlns:a16="http://schemas.microsoft.com/office/drawing/2014/main" id="{A50013BD-0189-06A4-949A-21F178164096}"/>
                  </a:ext>
                </a:extLst>
              </p:cNvPr>
              <p:cNvSpPr/>
              <p:nvPr/>
            </p:nvSpPr>
            <p:spPr>
              <a:xfrm flipH="1">
                <a:off x="3444838" y="2235124"/>
                <a:ext cx="432533" cy="429351"/>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grpSp>
      </p:grpSp>
      <p:sp>
        <p:nvSpPr>
          <p:cNvPr id="328" name="CasellaDiTesto 327">
            <a:extLst>
              <a:ext uri="{FF2B5EF4-FFF2-40B4-BE49-F238E27FC236}">
                <a16:creationId xmlns:a16="http://schemas.microsoft.com/office/drawing/2014/main" id="{FEA0538B-C423-F390-B56A-1B9D3EC1EEA7}"/>
              </a:ext>
            </a:extLst>
          </p:cNvPr>
          <p:cNvSpPr txBox="1"/>
          <p:nvPr/>
        </p:nvSpPr>
        <p:spPr>
          <a:xfrm>
            <a:off x="5854500" y="5680050"/>
            <a:ext cx="999146"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40%</a:t>
            </a:r>
            <a:endParaRPr lang="en-GB" sz="2000">
              <a:latin typeface="Proxima Nova Thin" panose="02000506030000020004" pitchFamily="2" charset="0"/>
              <a:ea typeface="Times New Roman" panose="02020603050405020304" pitchFamily="18" charset="0"/>
            </a:endParaRPr>
          </a:p>
        </p:txBody>
      </p:sp>
      <p:sp>
        <p:nvSpPr>
          <p:cNvPr id="329" name="CasellaDiTesto 328">
            <a:extLst>
              <a:ext uri="{FF2B5EF4-FFF2-40B4-BE49-F238E27FC236}">
                <a16:creationId xmlns:a16="http://schemas.microsoft.com/office/drawing/2014/main" id="{A8ADEBD9-8E80-051B-12D5-33D6A01E3632}"/>
              </a:ext>
            </a:extLst>
          </p:cNvPr>
          <p:cNvSpPr txBox="1"/>
          <p:nvPr/>
        </p:nvSpPr>
        <p:spPr>
          <a:xfrm>
            <a:off x="6627760" y="5680050"/>
            <a:ext cx="810288"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60%</a:t>
            </a:r>
            <a:endParaRPr lang="en-GB" sz="2000">
              <a:latin typeface="Proxima Nova Thin" panose="02000506030000020004" pitchFamily="2" charset="0"/>
              <a:ea typeface="Times New Roman" panose="02020603050405020304" pitchFamily="18" charset="0"/>
            </a:endParaRPr>
          </a:p>
        </p:txBody>
      </p:sp>
      <p:sp>
        <p:nvSpPr>
          <p:cNvPr id="330" name="CasellaDiTesto 329">
            <a:extLst>
              <a:ext uri="{FF2B5EF4-FFF2-40B4-BE49-F238E27FC236}">
                <a16:creationId xmlns:a16="http://schemas.microsoft.com/office/drawing/2014/main" id="{0AF27DEC-35E9-C804-8D71-8230921C65FC}"/>
              </a:ext>
            </a:extLst>
          </p:cNvPr>
          <p:cNvSpPr txBox="1"/>
          <p:nvPr/>
        </p:nvSpPr>
        <p:spPr>
          <a:xfrm>
            <a:off x="6007371" y="5201480"/>
            <a:ext cx="921813" cy="461665"/>
          </a:xfrm>
          <a:prstGeom prst="rect">
            <a:avLst/>
          </a:prstGeom>
          <a:noFill/>
        </p:spPr>
        <p:txBody>
          <a:bodyPr wrap="square" rtlCol="0">
            <a:spAutoFit/>
          </a:bodyPr>
          <a:lstStyle/>
          <a:p>
            <a:r>
              <a:rPr lang="en-IN" sz="2400">
                <a:latin typeface="Proxima Nova Thin" panose="02000506030000020004" pitchFamily="2" charset="0"/>
                <a:ea typeface="Times New Roman" panose="02020603050405020304" pitchFamily="18" charset="0"/>
              </a:rPr>
              <a:t>PERÚ</a:t>
            </a:r>
            <a:endParaRPr lang="en-GB" sz="2400">
              <a:latin typeface="Proxima Nova Thin" panose="02000506030000020004" pitchFamily="2" charset="0"/>
              <a:ea typeface="Times New Roman" panose="02020603050405020304" pitchFamily="18" charset="0"/>
            </a:endParaRPr>
          </a:p>
        </p:txBody>
      </p:sp>
      <p:sp>
        <p:nvSpPr>
          <p:cNvPr id="331" name="CasellaDiTesto 330">
            <a:extLst>
              <a:ext uri="{FF2B5EF4-FFF2-40B4-BE49-F238E27FC236}">
                <a16:creationId xmlns:a16="http://schemas.microsoft.com/office/drawing/2014/main" id="{FA0C6B99-ABAA-8D91-00F2-AB6068D66F5D}"/>
              </a:ext>
            </a:extLst>
          </p:cNvPr>
          <p:cNvSpPr txBox="1"/>
          <p:nvPr/>
        </p:nvSpPr>
        <p:spPr>
          <a:xfrm>
            <a:off x="5647606" y="6097065"/>
            <a:ext cx="1707160" cy="276999"/>
          </a:xfrm>
          <a:prstGeom prst="rect">
            <a:avLst/>
          </a:prstGeom>
          <a:noFill/>
        </p:spPr>
        <p:txBody>
          <a:bodyPr wrap="square" rtlCol="0">
            <a:spAutoFit/>
          </a:bodyPr>
          <a:lstStyle/>
          <a:p>
            <a:r>
              <a:rPr lang="en-IN" sz="1200">
                <a:latin typeface="Proxima Nova Thin" panose="02000506030000020004" pitchFamily="2" charset="0"/>
                <a:ea typeface="Times New Roman" panose="02020603050405020304" pitchFamily="18" charset="0"/>
              </a:rPr>
              <a:t>Total respondents: 150</a:t>
            </a:r>
            <a:endParaRPr lang="en-GB" sz="1200">
              <a:latin typeface="Proxima Nova Thin" panose="02000506030000020004" pitchFamily="2" charset="0"/>
              <a:ea typeface="Times New Roman" panose="02020603050405020304" pitchFamily="18" charset="0"/>
            </a:endParaRPr>
          </a:p>
        </p:txBody>
      </p:sp>
      <p:grpSp>
        <p:nvGrpSpPr>
          <p:cNvPr id="345" name="Gruppo 344">
            <a:extLst>
              <a:ext uri="{FF2B5EF4-FFF2-40B4-BE49-F238E27FC236}">
                <a16:creationId xmlns:a16="http://schemas.microsoft.com/office/drawing/2014/main" id="{8AF9E4D1-D0EF-4328-7645-DC4EA986B40F}"/>
              </a:ext>
            </a:extLst>
          </p:cNvPr>
          <p:cNvGrpSpPr/>
          <p:nvPr/>
        </p:nvGrpSpPr>
        <p:grpSpPr>
          <a:xfrm>
            <a:off x="4658623" y="3267614"/>
            <a:ext cx="1790590" cy="1172584"/>
            <a:chOff x="3077555" y="3595709"/>
            <a:chExt cx="1790590" cy="1172584"/>
          </a:xfrm>
        </p:grpSpPr>
        <p:grpSp>
          <p:nvGrpSpPr>
            <p:cNvPr id="334" name="Gruppo 333">
              <a:extLst>
                <a:ext uri="{FF2B5EF4-FFF2-40B4-BE49-F238E27FC236}">
                  <a16:creationId xmlns:a16="http://schemas.microsoft.com/office/drawing/2014/main" id="{42C0099F-1ABE-B60A-ACD1-19F77DD3BC37}"/>
                </a:ext>
              </a:extLst>
            </p:cNvPr>
            <p:cNvGrpSpPr/>
            <p:nvPr/>
          </p:nvGrpSpPr>
          <p:grpSpPr>
            <a:xfrm>
              <a:off x="3176764" y="4074279"/>
              <a:ext cx="917067" cy="349162"/>
              <a:chOff x="2982604" y="3350783"/>
              <a:chExt cx="917067" cy="349162"/>
            </a:xfrm>
          </p:grpSpPr>
          <p:grpSp>
            <p:nvGrpSpPr>
              <p:cNvPr id="335" name="Gruppo 334">
                <a:extLst>
                  <a:ext uri="{FF2B5EF4-FFF2-40B4-BE49-F238E27FC236}">
                    <a16:creationId xmlns:a16="http://schemas.microsoft.com/office/drawing/2014/main" id="{4843D105-DCB7-B527-5D60-6F3653DFFDA3}"/>
                  </a:ext>
                </a:extLst>
              </p:cNvPr>
              <p:cNvGrpSpPr/>
              <p:nvPr/>
            </p:nvGrpSpPr>
            <p:grpSpPr>
              <a:xfrm>
                <a:off x="3737123" y="3350783"/>
                <a:ext cx="162548" cy="349162"/>
                <a:chOff x="4032469" y="2221892"/>
                <a:chExt cx="688088" cy="1478053"/>
              </a:xfrm>
            </p:grpSpPr>
            <p:sp>
              <p:nvSpPr>
                <p:cNvPr id="339" name="Figura a mano libera 338">
                  <a:extLst>
                    <a:ext uri="{FF2B5EF4-FFF2-40B4-BE49-F238E27FC236}">
                      <a16:creationId xmlns:a16="http://schemas.microsoft.com/office/drawing/2014/main" id="{B68F1D8C-CCE2-35A7-AC02-C5B46688A608}"/>
                    </a:ext>
                  </a:extLst>
                </p:cNvPr>
                <p:cNvSpPr/>
                <p:nvPr/>
              </p:nvSpPr>
              <p:spPr>
                <a:xfrm flipH="1">
                  <a:off x="4032469" y="2613664"/>
                  <a:ext cx="688088" cy="1086281"/>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340" name="Figura a mano libera 339">
                  <a:extLst>
                    <a:ext uri="{FF2B5EF4-FFF2-40B4-BE49-F238E27FC236}">
                      <a16:creationId xmlns:a16="http://schemas.microsoft.com/office/drawing/2014/main" id="{1EFD2BF8-DD86-0F21-61E0-4DA3BD7639A8}"/>
                    </a:ext>
                  </a:extLst>
                </p:cNvPr>
                <p:cNvSpPr/>
                <p:nvPr/>
              </p:nvSpPr>
              <p:spPr>
                <a:xfrm flipH="1">
                  <a:off x="4153707" y="2221892"/>
                  <a:ext cx="432533" cy="429347"/>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grpSp>
          <p:grpSp>
            <p:nvGrpSpPr>
              <p:cNvPr id="336" name="Gruppo 335">
                <a:extLst>
                  <a:ext uri="{FF2B5EF4-FFF2-40B4-BE49-F238E27FC236}">
                    <a16:creationId xmlns:a16="http://schemas.microsoft.com/office/drawing/2014/main" id="{26CDD339-3587-5B97-FFFC-6B63ED676652}"/>
                  </a:ext>
                </a:extLst>
              </p:cNvPr>
              <p:cNvGrpSpPr/>
              <p:nvPr/>
            </p:nvGrpSpPr>
            <p:grpSpPr>
              <a:xfrm>
                <a:off x="2982604" y="3353909"/>
                <a:ext cx="145096" cy="346036"/>
                <a:chOff x="3357639" y="2235124"/>
                <a:chExt cx="614211" cy="1464821"/>
              </a:xfrm>
            </p:grpSpPr>
            <p:sp>
              <p:nvSpPr>
                <p:cNvPr id="337" name="Figura a mano libera 336">
                  <a:extLst>
                    <a:ext uri="{FF2B5EF4-FFF2-40B4-BE49-F238E27FC236}">
                      <a16:creationId xmlns:a16="http://schemas.microsoft.com/office/drawing/2014/main" id="{B547EB91-240D-E1B4-99FD-2635BEED7A61}"/>
                    </a:ext>
                  </a:extLst>
                </p:cNvPr>
                <p:cNvSpPr/>
                <p:nvPr/>
              </p:nvSpPr>
              <p:spPr>
                <a:xfrm flipH="1">
                  <a:off x="3357639" y="2622811"/>
                  <a:ext cx="614211" cy="1077134"/>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338" name="Figura a mano libera 337">
                  <a:extLst>
                    <a:ext uri="{FF2B5EF4-FFF2-40B4-BE49-F238E27FC236}">
                      <a16:creationId xmlns:a16="http://schemas.microsoft.com/office/drawing/2014/main" id="{F15A70EE-A100-EB22-7434-5197156E8CBA}"/>
                    </a:ext>
                  </a:extLst>
                </p:cNvPr>
                <p:cNvSpPr/>
                <p:nvPr/>
              </p:nvSpPr>
              <p:spPr>
                <a:xfrm flipH="1">
                  <a:off x="3444838" y="2235124"/>
                  <a:ext cx="432533" cy="429351"/>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grpSp>
        </p:grpSp>
        <p:sp>
          <p:nvSpPr>
            <p:cNvPr id="341" name="CasellaDiTesto 340">
              <a:extLst>
                <a:ext uri="{FF2B5EF4-FFF2-40B4-BE49-F238E27FC236}">
                  <a16:creationId xmlns:a16="http://schemas.microsoft.com/office/drawing/2014/main" id="{70666E66-2CC3-D7DB-46D6-CC543D94A572}"/>
                </a:ext>
              </a:extLst>
            </p:cNvPr>
            <p:cNvSpPr txBox="1"/>
            <p:nvPr/>
          </p:nvSpPr>
          <p:spPr>
            <a:xfrm>
              <a:off x="3284597" y="4074279"/>
              <a:ext cx="999146"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47%</a:t>
              </a:r>
              <a:endParaRPr lang="en-GB" sz="2000">
                <a:latin typeface="Proxima Nova Thin" panose="02000506030000020004" pitchFamily="2" charset="0"/>
                <a:ea typeface="Times New Roman" panose="02020603050405020304" pitchFamily="18" charset="0"/>
              </a:endParaRPr>
            </a:p>
          </p:txBody>
        </p:sp>
        <p:sp>
          <p:nvSpPr>
            <p:cNvPr id="342" name="CasellaDiTesto 341">
              <a:extLst>
                <a:ext uri="{FF2B5EF4-FFF2-40B4-BE49-F238E27FC236}">
                  <a16:creationId xmlns:a16="http://schemas.microsoft.com/office/drawing/2014/main" id="{07729C27-C9E8-62EE-BF17-D96E527407F6}"/>
                </a:ext>
              </a:extLst>
            </p:cNvPr>
            <p:cNvSpPr txBox="1"/>
            <p:nvPr/>
          </p:nvSpPr>
          <p:spPr>
            <a:xfrm>
              <a:off x="4057857" y="4074279"/>
              <a:ext cx="810288" cy="400110"/>
            </a:xfrm>
            <a:prstGeom prst="rect">
              <a:avLst/>
            </a:prstGeom>
            <a:noFill/>
          </p:spPr>
          <p:txBody>
            <a:bodyPr wrap="square" rtlCol="0">
              <a:spAutoFit/>
            </a:bodyPr>
            <a:lstStyle/>
            <a:p>
              <a:r>
                <a:rPr lang="en-IN" sz="2000">
                  <a:latin typeface="Proxima Nova Thin" panose="02000506030000020004" pitchFamily="2" charset="0"/>
                  <a:ea typeface="Times New Roman" panose="02020603050405020304" pitchFamily="18" charset="0"/>
                </a:rPr>
                <a:t>53%</a:t>
              </a:r>
              <a:endParaRPr lang="en-GB" sz="2000">
                <a:latin typeface="Proxima Nova Thin" panose="02000506030000020004" pitchFamily="2" charset="0"/>
                <a:ea typeface="Times New Roman" panose="02020603050405020304" pitchFamily="18" charset="0"/>
              </a:endParaRPr>
            </a:p>
          </p:txBody>
        </p:sp>
        <p:sp>
          <p:nvSpPr>
            <p:cNvPr id="343" name="CasellaDiTesto 342">
              <a:extLst>
                <a:ext uri="{FF2B5EF4-FFF2-40B4-BE49-F238E27FC236}">
                  <a16:creationId xmlns:a16="http://schemas.microsoft.com/office/drawing/2014/main" id="{B10F527D-6D46-D4CB-16C5-7B1CE2F191BE}"/>
                </a:ext>
              </a:extLst>
            </p:cNvPr>
            <p:cNvSpPr txBox="1"/>
            <p:nvPr/>
          </p:nvSpPr>
          <p:spPr>
            <a:xfrm>
              <a:off x="3077555" y="3595709"/>
              <a:ext cx="1589803" cy="461665"/>
            </a:xfrm>
            <a:prstGeom prst="rect">
              <a:avLst/>
            </a:prstGeom>
            <a:noFill/>
          </p:spPr>
          <p:txBody>
            <a:bodyPr wrap="square" rtlCol="0">
              <a:spAutoFit/>
            </a:bodyPr>
            <a:lstStyle/>
            <a:p>
              <a:r>
                <a:rPr lang="en-IN" sz="2400">
                  <a:latin typeface="Proxima Nova Thin" panose="02000506030000020004" pitchFamily="2" charset="0"/>
                  <a:ea typeface="Times New Roman" panose="02020603050405020304" pitchFamily="18" charset="0"/>
                </a:rPr>
                <a:t>ECUADOR</a:t>
              </a:r>
              <a:endParaRPr lang="en-GB" sz="2400">
                <a:latin typeface="Proxima Nova Thin" panose="02000506030000020004" pitchFamily="2" charset="0"/>
                <a:ea typeface="Times New Roman" panose="02020603050405020304" pitchFamily="18" charset="0"/>
              </a:endParaRPr>
            </a:p>
          </p:txBody>
        </p:sp>
        <p:sp>
          <p:nvSpPr>
            <p:cNvPr id="344" name="CasellaDiTesto 343">
              <a:extLst>
                <a:ext uri="{FF2B5EF4-FFF2-40B4-BE49-F238E27FC236}">
                  <a16:creationId xmlns:a16="http://schemas.microsoft.com/office/drawing/2014/main" id="{F7D3A073-661A-3677-893F-C0E1A657A094}"/>
                </a:ext>
              </a:extLst>
            </p:cNvPr>
            <p:cNvSpPr txBox="1"/>
            <p:nvPr/>
          </p:nvSpPr>
          <p:spPr>
            <a:xfrm>
              <a:off x="3077703" y="4491294"/>
              <a:ext cx="1707160" cy="276999"/>
            </a:xfrm>
            <a:prstGeom prst="rect">
              <a:avLst/>
            </a:prstGeom>
            <a:noFill/>
          </p:spPr>
          <p:txBody>
            <a:bodyPr wrap="square" rtlCol="0">
              <a:spAutoFit/>
            </a:bodyPr>
            <a:lstStyle/>
            <a:p>
              <a:r>
                <a:rPr lang="en-IN" sz="1200">
                  <a:latin typeface="Proxima Nova Thin" panose="02000506030000020004" pitchFamily="2" charset="0"/>
                  <a:ea typeface="Times New Roman" panose="02020603050405020304" pitchFamily="18" charset="0"/>
                </a:rPr>
                <a:t>Total respondents: 187</a:t>
              </a:r>
              <a:endParaRPr lang="en-GB" sz="1200">
                <a:latin typeface="Proxima Nova Thin" panose="02000506030000020004" pitchFamily="2" charset="0"/>
                <a:ea typeface="Times New Roman" panose="02020603050405020304" pitchFamily="18" charset="0"/>
              </a:endParaRPr>
            </a:p>
          </p:txBody>
        </p:sp>
      </p:grpSp>
      <p:cxnSp>
        <p:nvCxnSpPr>
          <p:cNvPr id="349" name="Connettore 4 348">
            <a:extLst>
              <a:ext uri="{FF2B5EF4-FFF2-40B4-BE49-F238E27FC236}">
                <a16:creationId xmlns:a16="http://schemas.microsoft.com/office/drawing/2014/main" id="{6DA927E7-C7FB-2D3C-F6C6-1951A55E6DB9}"/>
              </a:ext>
            </a:extLst>
          </p:cNvPr>
          <p:cNvCxnSpPr>
            <a:cxnSpLocks/>
            <a:stCxn id="112" idx="41"/>
            <a:endCxn id="295" idx="3"/>
          </p:cNvCxnSpPr>
          <p:nvPr/>
        </p:nvCxnSpPr>
        <p:spPr>
          <a:xfrm flipH="1">
            <a:off x="4769478" y="1856814"/>
            <a:ext cx="560206" cy="252089"/>
          </a:xfrm>
          <a:prstGeom prst="bentConnector3">
            <a:avLst>
              <a:gd name="adj1" fmla="val 43379"/>
            </a:avLst>
          </a:prstGeom>
          <a:ln w="28575">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53" name="Connettore 4 352">
            <a:extLst>
              <a:ext uri="{FF2B5EF4-FFF2-40B4-BE49-F238E27FC236}">
                <a16:creationId xmlns:a16="http://schemas.microsoft.com/office/drawing/2014/main" id="{F3C5365D-0F88-0C45-E225-B1003EA619B0}"/>
              </a:ext>
            </a:extLst>
          </p:cNvPr>
          <p:cNvCxnSpPr>
            <a:cxnSpLocks/>
            <a:stCxn id="113" idx="26"/>
            <a:endCxn id="319" idx="1"/>
          </p:cNvCxnSpPr>
          <p:nvPr/>
        </p:nvCxnSpPr>
        <p:spPr>
          <a:xfrm flipV="1">
            <a:off x="6149534" y="749482"/>
            <a:ext cx="1066487" cy="741946"/>
          </a:xfrm>
          <a:prstGeom prst="bentConnector3">
            <a:avLst>
              <a:gd name="adj1" fmla="val 50000"/>
            </a:avLst>
          </a:prstGeom>
          <a:ln w="28575">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56" name="Connettore 4 355">
            <a:extLst>
              <a:ext uri="{FF2B5EF4-FFF2-40B4-BE49-F238E27FC236}">
                <a16:creationId xmlns:a16="http://schemas.microsoft.com/office/drawing/2014/main" id="{CDDD83EC-4D55-D77F-1E57-186E5F1ABFAD}"/>
              </a:ext>
            </a:extLst>
          </p:cNvPr>
          <p:cNvCxnSpPr>
            <a:cxnSpLocks/>
            <a:endCxn id="306" idx="1"/>
          </p:cNvCxnSpPr>
          <p:nvPr/>
        </p:nvCxnSpPr>
        <p:spPr>
          <a:xfrm flipV="1">
            <a:off x="7939146" y="1964086"/>
            <a:ext cx="1271235" cy="977319"/>
          </a:xfrm>
          <a:prstGeom prst="bentConnector3">
            <a:avLst>
              <a:gd name="adj1" fmla="val 55138"/>
            </a:avLst>
          </a:prstGeom>
          <a:ln w="28575">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59" name="Connettore 4 358">
            <a:extLst>
              <a:ext uri="{FF2B5EF4-FFF2-40B4-BE49-F238E27FC236}">
                <a16:creationId xmlns:a16="http://schemas.microsoft.com/office/drawing/2014/main" id="{943A54BD-D869-9D7C-AE8B-EB39857EF83B}"/>
              </a:ext>
            </a:extLst>
          </p:cNvPr>
          <p:cNvCxnSpPr>
            <a:cxnSpLocks/>
            <a:endCxn id="343" idx="3"/>
          </p:cNvCxnSpPr>
          <p:nvPr/>
        </p:nvCxnSpPr>
        <p:spPr>
          <a:xfrm rot="10800000">
            <a:off x="6248427" y="3498448"/>
            <a:ext cx="805557" cy="252483"/>
          </a:xfrm>
          <a:prstGeom prst="bentConnector3">
            <a:avLst>
              <a:gd name="adj1" fmla="val 50000"/>
            </a:avLst>
          </a:prstGeom>
          <a:ln w="28575">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61" name="Connettore 4 360">
            <a:extLst>
              <a:ext uri="{FF2B5EF4-FFF2-40B4-BE49-F238E27FC236}">
                <a16:creationId xmlns:a16="http://schemas.microsoft.com/office/drawing/2014/main" id="{17FE9B18-3D6D-334D-4FF7-C0680A210518}"/>
              </a:ext>
            </a:extLst>
          </p:cNvPr>
          <p:cNvCxnSpPr>
            <a:cxnSpLocks/>
            <a:endCxn id="330" idx="0"/>
          </p:cNvCxnSpPr>
          <p:nvPr/>
        </p:nvCxnSpPr>
        <p:spPr>
          <a:xfrm rot="10800000" flipV="1">
            <a:off x="6468278" y="4717584"/>
            <a:ext cx="729398" cy="483896"/>
          </a:xfrm>
          <a:prstGeom prst="bentConnector2">
            <a:avLst/>
          </a:prstGeom>
          <a:ln w="28575">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383" name="Gruppo 382">
            <a:extLst>
              <a:ext uri="{FF2B5EF4-FFF2-40B4-BE49-F238E27FC236}">
                <a16:creationId xmlns:a16="http://schemas.microsoft.com/office/drawing/2014/main" id="{665BAF10-A672-0038-E468-4287BC09179C}"/>
              </a:ext>
            </a:extLst>
          </p:cNvPr>
          <p:cNvGrpSpPr/>
          <p:nvPr/>
        </p:nvGrpSpPr>
        <p:grpSpPr>
          <a:xfrm>
            <a:off x="422987" y="4469276"/>
            <a:ext cx="1486834" cy="1528045"/>
            <a:chOff x="280629" y="4081643"/>
            <a:chExt cx="1486834" cy="1528045"/>
          </a:xfrm>
        </p:grpSpPr>
        <p:sp>
          <p:nvSpPr>
            <p:cNvPr id="382" name="Elemento grafico 112">
              <a:extLst>
                <a:ext uri="{FF2B5EF4-FFF2-40B4-BE49-F238E27FC236}">
                  <a16:creationId xmlns:a16="http://schemas.microsoft.com/office/drawing/2014/main" id="{266668D5-4970-7D51-C775-6DA09092B290}"/>
                </a:ext>
              </a:extLst>
            </p:cNvPr>
            <p:cNvSpPr/>
            <p:nvPr/>
          </p:nvSpPr>
          <p:spPr>
            <a:xfrm rot="1834727">
              <a:off x="280629" y="4081643"/>
              <a:ext cx="1486834" cy="1514342"/>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bg1">
                <a:lumMod val="85000"/>
              </a:schemeClr>
            </a:solidFill>
            <a:ln w="11479" cap="flat">
              <a:noFill/>
              <a:prstDash val="solid"/>
              <a:miter/>
            </a:ln>
          </p:spPr>
          <p:txBody>
            <a:bodyPr rtlCol="0" anchor="ctr"/>
            <a:lstStyle/>
            <a:p>
              <a:endParaRPr lang="it-CO"/>
            </a:p>
          </p:txBody>
        </p:sp>
        <p:sp>
          <p:nvSpPr>
            <p:cNvPr id="369" name="CasellaDiTesto 368">
              <a:extLst>
                <a:ext uri="{FF2B5EF4-FFF2-40B4-BE49-F238E27FC236}">
                  <a16:creationId xmlns:a16="http://schemas.microsoft.com/office/drawing/2014/main" id="{C92F7F66-3D3E-9287-9EDF-92E70166B85F}"/>
                </a:ext>
              </a:extLst>
            </p:cNvPr>
            <p:cNvSpPr txBox="1"/>
            <p:nvPr/>
          </p:nvSpPr>
          <p:spPr>
            <a:xfrm>
              <a:off x="335887" y="4148963"/>
              <a:ext cx="1371502" cy="830997"/>
            </a:xfrm>
            <a:prstGeom prst="rect">
              <a:avLst/>
            </a:prstGeom>
            <a:noFill/>
          </p:spPr>
          <p:txBody>
            <a:bodyPr wrap="square" rtlCol="0">
              <a:spAutoFit/>
            </a:bodyPr>
            <a:lstStyle/>
            <a:p>
              <a:pPr algn="ctr"/>
              <a:r>
                <a:rPr lang="en-IN" sz="2400">
                  <a:latin typeface="Proxima Nova Thin" panose="02000506030000020004" pitchFamily="2" charset="0"/>
                  <a:ea typeface="Times New Roman" panose="02020603050405020304" pitchFamily="18" charset="0"/>
                </a:rPr>
                <a:t>AGE RANGE</a:t>
              </a:r>
              <a:endParaRPr lang="en-GB" sz="2400">
                <a:latin typeface="Proxima Nova Thin" panose="02000506030000020004" pitchFamily="2" charset="0"/>
                <a:ea typeface="Times New Roman" panose="02020603050405020304" pitchFamily="18" charset="0"/>
              </a:endParaRPr>
            </a:p>
          </p:txBody>
        </p:sp>
        <p:sp>
          <p:nvSpPr>
            <p:cNvPr id="370" name="CasellaDiTesto 369">
              <a:extLst>
                <a:ext uri="{FF2B5EF4-FFF2-40B4-BE49-F238E27FC236}">
                  <a16:creationId xmlns:a16="http://schemas.microsoft.com/office/drawing/2014/main" id="{8B558F09-207C-F9B2-FC88-12868FA1C700}"/>
                </a:ext>
              </a:extLst>
            </p:cNvPr>
            <p:cNvSpPr txBox="1"/>
            <p:nvPr/>
          </p:nvSpPr>
          <p:spPr>
            <a:xfrm>
              <a:off x="656939" y="4963357"/>
              <a:ext cx="729399" cy="646331"/>
            </a:xfrm>
            <a:prstGeom prst="rect">
              <a:avLst/>
            </a:prstGeom>
            <a:noFill/>
          </p:spPr>
          <p:txBody>
            <a:bodyPr wrap="square" rtlCol="0">
              <a:spAutoFit/>
            </a:bodyPr>
            <a:lstStyle/>
            <a:p>
              <a:pPr algn="ctr"/>
              <a:r>
                <a:rPr lang="en-IN" sz="1200">
                  <a:latin typeface="Proxima Nova Thin" panose="02000506030000020004" pitchFamily="2" charset="0"/>
                  <a:ea typeface="Times New Roman" panose="02020603050405020304" pitchFamily="18" charset="0"/>
                </a:rPr>
                <a:t>60 – 69</a:t>
              </a:r>
            </a:p>
            <a:p>
              <a:pPr algn="ctr"/>
              <a:r>
                <a:rPr lang="en-IN" sz="1200">
                  <a:latin typeface="Proxima Nova Thin" panose="02000506030000020004" pitchFamily="2" charset="0"/>
                  <a:ea typeface="Times New Roman" panose="02020603050405020304" pitchFamily="18" charset="0"/>
                </a:rPr>
                <a:t>70 – 79</a:t>
              </a:r>
            </a:p>
            <a:p>
              <a:pPr algn="ctr"/>
              <a:r>
                <a:rPr lang="en-IN" sz="1200">
                  <a:latin typeface="Proxima Nova Thin" panose="02000506030000020004" pitchFamily="2" charset="0"/>
                  <a:ea typeface="Times New Roman" panose="02020603050405020304" pitchFamily="18" charset="0"/>
                </a:rPr>
                <a:t>80 +</a:t>
              </a:r>
              <a:endParaRPr lang="en-GB" sz="1200">
                <a:latin typeface="Proxima Nova Thin" panose="02000506030000020004" pitchFamily="2" charset="0"/>
                <a:ea typeface="Times New Roman" panose="02020603050405020304" pitchFamily="18" charset="0"/>
              </a:endParaRPr>
            </a:p>
          </p:txBody>
        </p:sp>
      </p:grpSp>
      <p:grpSp>
        <p:nvGrpSpPr>
          <p:cNvPr id="384" name="Gruppo 383">
            <a:extLst>
              <a:ext uri="{FF2B5EF4-FFF2-40B4-BE49-F238E27FC236}">
                <a16:creationId xmlns:a16="http://schemas.microsoft.com/office/drawing/2014/main" id="{271983B4-CBB0-CF1F-E592-F0AEBB7222F1}"/>
              </a:ext>
            </a:extLst>
          </p:cNvPr>
          <p:cNvGrpSpPr/>
          <p:nvPr/>
        </p:nvGrpSpPr>
        <p:grpSpPr>
          <a:xfrm>
            <a:off x="2120274" y="4443151"/>
            <a:ext cx="2136180" cy="1854730"/>
            <a:chOff x="1977916" y="4055518"/>
            <a:chExt cx="2136180" cy="1854730"/>
          </a:xfrm>
        </p:grpSpPr>
        <p:sp>
          <p:nvSpPr>
            <p:cNvPr id="381" name="Elemento grafico 112">
              <a:extLst>
                <a:ext uri="{FF2B5EF4-FFF2-40B4-BE49-F238E27FC236}">
                  <a16:creationId xmlns:a16="http://schemas.microsoft.com/office/drawing/2014/main" id="{2DE75279-F3FD-3439-CC6B-3677041CC2A3}"/>
                </a:ext>
              </a:extLst>
            </p:cNvPr>
            <p:cNvSpPr/>
            <p:nvPr/>
          </p:nvSpPr>
          <p:spPr>
            <a:xfrm>
              <a:off x="1977916" y="4055518"/>
              <a:ext cx="2136180" cy="1854730"/>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bg1">
                <a:lumMod val="85000"/>
              </a:schemeClr>
            </a:solidFill>
            <a:ln w="11479" cap="flat">
              <a:noFill/>
              <a:prstDash val="solid"/>
              <a:miter/>
            </a:ln>
          </p:spPr>
          <p:txBody>
            <a:bodyPr rtlCol="0" anchor="ctr"/>
            <a:lstStyle/>
            <a:p>
              <a:endParaRPr lang="it-CO"/>
            </a:p>
          </p:txBody>
        </p:sp>
        <p:sp>
          <p:nvSpPr>
            <p:cNvPr id="377" name="CasellaDiTesto 376">
              <a:extLst>
                <a:ext uri="{FF2B5EF4-FFF2-40B4-BE49-F238E27FC236}">
                  <a16:creationId xmlns:a16="http://schemas.microsoft.com/office/drawing/2014/main" id="{E9AD2C49-56E8-2B10-941B-0BB4EA403AE9}"/>
                </a:ext>
              </a:extLst>
            </p:cNvPr>
            <p:cNvSpPr txBox="1"/>
            <p:nvPr/>
          </p:nvSpPr>
          <p:spPr>
            <a:xfrm>
              <a:off x="2210186" y="4148963"/>
              <a:ext cx="1707159" cy="830997"/>
            </a:xfrm>
            <a:prstGeom prst="rect">
              <a:avLst/>
            </a:prstGeom>
            <a:noFill/>
          </p:spPr>
          <p:txBody>
            <a:bodyPr wrap="square" rtlCol="0">
              <a:spAutoFit/>
            </a:bodyPr>
            <a:lstStyle/>
            <a:p>
              <a:pPr algn="ctr"/>
              <a:r>
                <a:rPr lang="en-IN" sz="2400">
                  <a:latin typeface="Proxima Nova Thin" panose="02000506030000020004" pitchFamily="2" charset="0"/>
                  <a:ea typeface="Times New Roman" panose="02020603050405020304" pitchFamily="18" charset="0"/>
                </a:rPr>
                <a:t>OLDER</a:t>
              </a:r>
            </a:p>
            <a:p>
              <a:pPr algn="ctr"/>
              <a:r>
                <a:rPr lang="en-IN" sz="2400">
                  <a:latin typeface="Proxima Nova Thin" panose="02000506030000020004" pitchFamily="2" charset="0"/>
                  <a:ea typeface="Times New Roman" panose="02020603050405020304" pitchFamily="18" charset="0"/>
                </a:rPr>
                <a:t>MIGRANTS</a:t>
              </a:r>
              <a:endParaRPr lang="en-GB" sz="2400">
                <a:latin typeface="Proxima Nova Thin" panose="02000506030000020004" pitchFamily="2" charset="0"/>
                <a:ea typeface="Times New Roman" panose="02020603050405020304" pitchFamily="18" charset="0"/>
              </a:endParaRPr>
            </a:p>
          </p:txBody>
        </p:sp>
        <p:sp>
          <p:nvSpPr>
            <p:cNvPr id="378" name="CasellaDiTesto 377">
              <a:extLst>
                <a:ext uri="{FF2B5EF4-FFF2-40B4-BE49-F238E27FC236}">
                  <a16:creationId xmlns:a16="http://schemas.microsoft.com/office/drawing/2014/main" id="{6304D2F9-3A64-5CE3-955B-0DADDD817A01}"/>
                </a:ext>
              </a:extLst>
            </p:cNvPr>
            <p:cNvSpPr txBox="1"/>
            <p:nvPr/>
          </p:nvSpPr>
          <p:spPr>
            <a:xfrm>
              <a:off x="2146030" y="4963357"/>
              <a:ext cx="1835470" cy="830997"/>
            </a:xfrm>
            <a:prstGeom prst="rect">
              <a:avLst/>
            </a:prstGeom>
            <a:noFill/>
          </p:spPr>
          <p:txBody>
            <a:bodyPr wrap="square" rtlCol="0">
              <a:spAutoFit/>
            </a:bodyPr>
            <a:lstStyle/>
            <a:p>
              <a:pPr algn="ctr"/>
              <a:r>
                <a:rPr lang="en-IN" sz="1200">
                  <a:latin typeface="Proxima Nova Thin" panose="02000506030000020004" pitchFamily="2" charset="0"/>
                  <a:ea typeface="Times New Roman" panose="02020603050405020304" pitchFamily="18" charset="0"/>
                </a:rPr>
                <a:t>Older Asylum Seekers</a:t>
              </a:r>
            </a:p>
            <a:p>
              <a:pPr algn="ctr"/>
              <a:r>
                <a:rPr lang="en-IN" sz="1200">
                  <a:latin typeface="Proxima Nova Thin" panose="02000506030000020004" pitchFamily="2" charset="0"/>
                  <a:ea typeface="Times New Roman" panose="02020603050405020304" pitchFamily="18" charset="0"/>
                </a:rPr>
                <a:t>Older Returnees</a:t>
              </a:r>
            </a:p>
            <a:p>
              <a:pPr algn="ctr"/>
              <a:r>
                <a:rPr lang="en-IN" sz="1200">
                  <a:latin typeface="Proxima Nova Thin" panose="02000506030000020004" pitchFamily="2" charset="0"/>
                  <a:ea typeface="Times New Roman" panose="02020603050405020304" pitchFamily="18" charset="0"/>
                </a:rPr>
                <a:t>Older Internally</a:t>
              </a:r>
              <a:r>
                <a:rPr lang="en-GB" sz="1200">
                  <a:latin typeface="Proxima Nova Thin" panose="02000506030000020004" pitchFamily="2" charset="0"/>
                  <a:ea typeface="Times New Roman" panose="02020603050405020304" pitchFamily="18" charset="0"/>
                </a:rPr>
                <a:t> displaced</a:t>
              </a:r>
            </a:p>
            <a:p>
              <a:pPr algn="ctr"/>
              <a:r>
                <a:rPr lang="en-GB" sz="1200">
                  <a:latin typeface="Proxima Nova Thin" panose="02000506030000020004" pitchFamily="2" charset="0"/>
                  <a:ea typeface="Times New Roman" panose="02020603050405020304" pitchFamily="18" charset="0"/>
                </a:rPr>
                <a:t>Older Deportees</a:t>
              </a:r>
              <a:endParaRPr lang="en-IN" sz="1200">
                <a:latin typeface="Proxima Nova Thin" panose="02000506030000020004" pitchFamily="2" charset="0"/>
                <a:ea typeface="Times New Roman" panose="02020603050405020304" pitchFamily="18" charset="0"/>
              </a:endParaRPr>
            </a:p>
          </p:txBody>
        </p:sp>
      </p:grpSp>
    </p:spTree>
    <p:extLst>
      <p:ext uri="{BB962C8B-B14F-4D97-AF65-F5344CB8AC3E}">
        <p14:creationId xmlns:p14="http://schemas.microsoft.com/office/powerpoint/2010/main" val="406076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71A6437-1463-B545-78E9-35B16801623E}"/>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3" name="Picture 7">
            <a:extLst>
              <a:ext uri="{FF2B5EF4-FFF2-40B4-BE49-F238E27FC236}">
                <a16:creationId xmlns:a16="http://schemas.microsoft.com/office/drawing/2014/main" id="{82D4430D-8FDC-28A2-827C-6B45118CF0B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21492"/>
          <a:stretch/>
        </p:blipFill>
        <p:spPr bwMode="auto">
          <a:xfrm>
            <a:off x="10058399"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nline Media 1" descr="A dignity claim: Ageing on the move - video ">
            <a:hlinkClick r:id="" action="ppaction://media"/>
            <a:extLst>
              <a:ext uri="{FF2B5EF4-FFF2-40B4-BE49-F238E27FC236}">
                <a16:creationId xmlns:a16="http://schemas.microsoft.com/office/drawing/2014/main" id="{6408FA09-A6AF-0BEF-7103-CA21F9C54CEE}"/>
              </a:ext>
            </a:extLst>
          </p:cNvPr>
          <p:cNvPicPr>
            <a:picLocks noRot="1" noChangeAspect="1"/>
          </p:cNvPicPr>
          <p:nvPr>
            <a:videoFile r:link="rId1"/>
          </p:nvPr>
        </p:nvPicPr>
        <p:blipFill>
          <a:blip r:embed="rId5"/>
          <a:stretch>
            <a:fillRect/>
          </a:stretch>
        </p:blipFill>
        <p:spPr>
          <a:xfrm>
            <a:off x="263432" y="241637"/>
            <a:ext cx="9357394" cy="6374725"/>
          </a:xfrm>
          <a:prstGeom prst="rect">
            <a:avLst/>
          </a:prstGeom>
        </p:spPr>
      </p:pic>
      <p:sp>
        <p:nvSpPr>
          <p:cNvPr id="5" name="Elemento grafico 28">
            <a:extLst>
              <a:ext uri="{FF2B5EF4-FFF2-40B4-BE49-F238E27FC236}">
                <a16:creationId xmlns:a16="http://schemas.microsoft.com/office/drawing/2014/main" id="{7DC194F1-C277-0B1A-A938-841CED31464E}"/>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sp>
        <p:nvSpPr>
          <p:cNvPr id="6" name="Elemento grafico 8">
            <a:extLst>
              <a:ext uri="{FF2B5EF4-FFF2-40B4-BE49-F238E27FC236}">
                <a16:creationId xmlns:a16="http://schemas.microsoft.com/office/drawing/2014/main" id="{8A2BA15B-5A5A-5D05-6974-608D5CBFD5B1}"/>
              </a:ext>
            </a:extLst>
          </p:cNvPr>
          <p:cNvSpPr/>
          <p:nvPr/>
        </p:nvSpPr>
        <p:spPr>
          <a:xfrm rot="5400000">
            <a:off x="11036905" y="678454"/>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chemeClr val="bg1">
              <a:lumMod val="95000"/>
            </a:schemeClr>
          </a:solidFill>
          <a:ln w="8996" cap="flat">
            <a:noFill/>
            <a:prstDash val="solid"/>
            <a:miter/>
          </a:ln>
        </p:spPr>
        <p:txBody>
          <a:bodyPr rtlCol="0" anchor="ctr"/>
          <a:lstStyle/>
          <a:p>
            <a:endParaRPr lang="it-CO"/>
          </a:p>
        </p:txBody>
      </p:sp>
    </p:spTree>
    <p:extLst>
      <p:ext uri="{BB962C8B-B14F-4D97-AF65-F5344CB8AC3E}">
        <p14:creationId xmlns:p14="http://schemas.microsoft.com/office/powerpoint/2010/main" val="14673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4D8F4A4-CEB5-DF43-19C3-1B8E04950B08}"/>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3" name="Picture 7">
            <a:extLst>
              <a:ext uri="{FF2B5EF4-FFF2-40B4-BE49-F238E27FC236}">
                <a16:creationId xmlns:a16="http://schemas.microsoft.com/office/drawing/2014/main" id="{FFCD058F-050B-899B-32CE-206B288DC9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EC43308B-2E5B-2CAA-C0A7-ACDAA99CC8B2}"/>
              </a:ext>
            </a:extLst>
          </p:cNvPr>
          <p:cNvSpPr txBox="1"/>
          <p:nvPr/>
        </p:nvSpPr>
        <p:spPr>
          <a:xfrm>
            <a:off x="749051" y="378424"/>
            <a:ext cx="8773434" cy="1323439"/>
          </a:xfrm>
          <a:prstGeom prst="rect">
            <a:avLst/>
          </a:prstGeom>
          <a:noFill/>
        </p:spPr>
        <p:txBody>
          <a:bodyPr wrap="square" rtlCol="0">
            <a:spAutoFit/>
          </a:bodyPr>
          <a:lstStyle/>
          <a:p>
            <a:r>
              <a:rPr lang="it-CO" sz="4000" b="1">
                <a:solidFill>
                  <a:srgbClr val="0070C0"/>
                </a:solidFill>
                <a:latin typeface="Proxima Nova Rg" panose="02000506030000020004" pitchFamily="2" charset="0"/>
              </a:rPr>
              <a:t>Using the Ageing on the move findings and recommendations</a:t>
            </a:r>
          </a:p>
        </p:txBody>
      </p:sp>
      <p:sp>
        <p:nvSpPr>
          <p:cNvPr id="5" name="CasellaDiTesto 4">
            <a:extLst>
              <a:ext uri="{FF2B5EF4-FFF2-40B4-BE49-F238E27FC236}">
                <a16:creationId xmlns:a16="http://schemas.microsoft.com/office/drawing/2014/main" id="{64C92C8B-5B63-90A3-69CA-7F0FB492E06E}"/>
              </a:ext>
            </a:extLst>
          </p:cNvPr>
          <p:cNvSpPr txBox="1"/>
          <p:nvPr/>
        </p:nvSpPr>
        <p:spPr>
          <a:xfrm>
            <a:off x="4003276" y="2724011"/>
            <a:ext cx="9140589" cy="2862322"/>
          </a:xfrm>
          <a:prstGeom prst="rect">
            <a:avLst/>
          </a:prstGeom>
          <a:noFill/>
        </p:spPr>
        <p:txBody>
          <a:bodyPr wrap="square">
            <a:spAutoFit/>
          </a:bodyPr>
          <a:lstStyle/>
          <a:p>
            <a:r>
              <a:rPr lang="en-GB" sz="2000">
                <a:latin typeface="Proxima Nova Thin" panose="02000506030000020004" pitchFamily="2" charset="0"/>
              </a:rPr>
              <a:t>Looking at selected topics of concern -  </a:t>
            </a:r>
          </a:p>
          <a:p>
            <a:endParaRPr lang="en-GB" sz="2000">
              <a:latin typeface="Proxima Nova Thin" panose="02000506030000020004" pitchFamily="2" charset="0"/>
            </a:endParaRPr>
          </a:p>
          <a:p>
            <a:r>
              <a:rPr lang="en-GB" sz="2000">
                <a:latin typeface="Proxima Nova Thin" panose="02000506030000020004" pitchFamily="2" charset="0"/>
              </a:rPr>
              <a:t>   Documentation</a:t>
            </a:r>
          </a:p>
          <a:p>
            <a:endParaRPr lang="en-GB" sz="2000">
              <a:latin typeface="Proxima Nova Thin" panose="02000506030000020004" pitchFamily="2" charset="0"/>
            </a:endParaRPr>
          </a:p>
          <a:p>
            <a:r>
              <a:rPr lang="en-GB" sz="2000">
                <a:latin typeface="Proxima Nova Thin" panose="02000506030000020004" pitchFamily="2" charset="0"/>
              </a:rPr>
              <a:t>   Economic security</a:t>
            </a:r>
          </a:p>
          <a:p>
            <a:endParaRPr lang="en-GB" sz="2000">
              <a:latin typeface="Proxima Nova Thin" panose="02000506030000020004" pitchFamily="2" charset="0"/>
            </a:endParaRPr>
          </a:p>
          <a:p>
            <a:r>
              <a:rPr lang="en-GB" sz="2000">
                <a:latin typeface="Proxima Nova Thin" panose="02000506030000020004" pitchFamily="2" charset="0"/>
              </a:rPr>
              <a:t>   Health and care</a:t>
            </a:r>
            <a:endParaRPr lang="en-GB" sz="2000">
              <a:latin typeface="Proxima Nova Thin" panose="02000506030000020004" pitchFamily="2" charset="0"/>
              <a:cs typeface="Calibri"/>
            </a:endParaRPr>
          </a:p>
          <a:p>
            <a:endParaRPr lang="en-GB" sz="2000">
              <a:latin typeface="Proxima Nova Thin" panose="02000506030000020004" pitchFamily="2" charset="0"/>
            </a:endParaRPr>
          </a:p>
          <a:p>
            <a:r>
              <a:rPr lang="en-GB" sz="2000">
                <a:latin typeface="Proxima Nova Thin" panose="02000506030000020004" pitchFamily="2" charset="0"/>
              </a:rPr>
              <a:t>   Housing and accommodation   </a:t>
            </a:r>
          </a:p>
        </p:txBody>
      </p:sp>
      <p:sp>
        <p:nvSpPr>
          <p:cNvPr id="6" name="Elemento grafico 36">
            <a:extLst>
              <a:ext uri="{FF2B5EF4-FFF2-40B4-BE49-F238E27FC236}">
                <a16:creationId xmlns:a16="http://schemas.microsoft.com/office/drawing/2014/main" id="{BF286F03-7A53-6F86-BE02-5B56536CDE6B}"/>
              </a:ext>
            </a:extLst>
          </p:cNvPr>
          <p:cNvSpPr/>
          <p:nvPr/>
        </p:nvSpPr>
        <p:spPr>
          <a:xfrm>
            <a:off x="3716197" y="340034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8" name="Elemento grafico 28">
            <a:extLst>
              <a:ext uri="{FF2B5EF4-FFF2-40B4-BE49-F238E27FC236}">
                <a16:creationId xmlns:a16="http://schemas.microsoft.com/office/drawing/2014/main" id="{408BA647-F5F3-8688-FE3D-639DFA29A3B4}"/>
              </a:ext>
            </a:extLst>
          </p:cNvPr>
          <p:cNvSpPr/>
          <p:nvPr/>
        </p:nvSpPr>
        <p:spPr>
          <a:xfrm rot="16200000">
            <a:off x="-4365443" y="3090309"/>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ED1951"/>
          </a:solidFill>
          <a:ln w="9504" cap="flat">
            <a:noFill/>
            <a:prstDash val="solid"/>
            <a:miter/>
          </a:ln>
        </p:spPr>
        <p:txBody>
          <a:bodyPr rtlCol="0" anchor="ctr"/>
          <a:lstStyle/>
          <a:p>
            <a:endParaRPr lang="it-CO"/>
          </a:p>
        </p:txBody>
      </p:sp>
      <p:pic>
        <p:nvPicPr>
          <p:cNvPr id="9" name="Elemento grafico 8">
            <a:extLst>
              <a:ext uri="{FF2B5EF4-FFF2-40B4-BE49-F238E27FC236}">
                <a16:creationId xmlns:a16="http://schemas.microsoft.com/office/drawing/2014/main" id="{3E769693-7EDB-A781-CB54-CE614000A3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00000">
            <a:off x="9584890" y="881269"/>
            <a:ext cx="7359886" cy="6408418"/>
          </a:xfrm>
          <a:prstGeom prst="rect">
            <a:avLst/>
          </a:prstGeom>
        </p:spPr>
      </p:pic>
      <p:sp>
        <p:nvSpPr>
          <p:cNvPr id="10" name="Elemento grafico 8">
            <a:extLst>
              <a:ext uri="{FF2B5EF4-FFF2-40B4-BE49-F238E27FC236}">
                <a16:creationId xmlns:a16="http://schemas.microsoft.com/office/drawing/2014/main" id="{5E20CEBB-BD3F-E955-5D1E-03044D0A6681}"/>
              </a:ext>
            </a:extLst>
          </p:cNvPr>
          <p:cNvSpPr/>
          <p:nvPr/>
        </p:nvSpPr>
        <p:spPr>
          <a:xfrm>
            <a:off x="10841321" y="5091315"/>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F25A22"/>
          </a:solidFill>
          <a:ln w="8996" cap="flat">
            <a:noFill/>
            <a:prstDash val="solid"/>
            <a:miter/>
          </a:ln>
        </p:spPr>
        <p:txBody>
          <a:bodyPr rtlCol="0" anchor="ctr"/>
          <a:lstStyle/>
          <a:p>
            <a:endParaRPr lang="it-CO"/>
          </a:p>
        </p:txBody>
      </p:sp>
      <p:sp>
        <p:nvSpPr>
          <p:cNvPr id="7" name="CasellaDiTesto 6">
            <a:extLst>
              <a:ext uri="{FF2B5EF4-FFF2-40B4-BE49-F238E27FC236}">
                <a16:creationId xmlns:a16="http://schemas.microsoft.com/office/drawing/2014/main" id="{33AE55A2-1D3D-4405-D345-9CA5287C4C55}"/>
              </a:ext>
            </a:extLst>
          </p:cNvPr>
          <p:cNvSpPr txBox="1"/>
          <p:nvPr/>
        </p:nvSpPr>
        <p:spPr>
          <a:xfrm>
            <a:off x="8477250" y="1586737"/>
            <a:ext cx="2965699" cy="707886"/>
          </a:xfrm>
          <a:prstGeom prst="rect">
            <a:avLst/>
          </a:prstGeom>
          <a:noFill/>
        </p:spPr>
        <p:txBody>
          <a:bodyPr wrap="square" rtlCol="0">
            <a:spAutoFit/>
          </a:bodyPr>
          <a:lstStyle/>
          <a:p>
            <a:r>
              <a:rPr lang="it-CO" sz="4000" b="1">
                <a:solidFill>
                  <a:srgbClr val="0070C0"/>
                </a:solidFill>
                <a:latin typeface="Proxima Nova Rg" panose="02000506030000020004" pitchFamily="2" charset="0"/>
              </a:rPr>
              <a:t>Handout 1.3</a:t>
            </a:r>
          </a:p>
        </p:txBody>
      </p:sp>
      <p:sp>
        <p:nvSpPr>
          <p:cNvPr id="11" name="Elemento grafico 36">
            <a:extLst>
              <a:ext uri="{FF2B5EF4-FFF2-40B4-BE49-F238E27FC236}">
                <a16:creationId xmlns:a16="http://schemas.microsoft.com/office/drawing/2014/main" id="{B87C4F09-4D10-F842-AEF9-B989EC6C2DCE}"/>
              </a:ext>
            </a:extLst>
          </p:cNvPr>
          <p:cNvSpPr/>
          <p:nvPr/>
        </p:nvSpPr>
        <p:spPr>
          <a:xfrm>
            <a:off x="3716197" y="406521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2" name="Elemento grafico 36">
            <a:extLst>
              <a:ext uri="{FF2B5EF4-FFF2-40B4-BE49-F238E27FC236}">
                <a16:creationId xmlns:a16="http://schemas.microsoft.com/office/drawing/2014/main" id="{F3BBC2BF-C304-873A-12D8-21C52EA2D9B7}"/>
              </a:ext>
            </a:extLst>
          </p:cNvPr>
          <p:cNvSpPr/>
          <p:nvPr/>
        </p:nvSpPr>
        <p:spPr>
          <a:xfrm>
            <a:off x="3716197" y="4645018"/>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3" name="Elemento grafico 36">
            <a:extLst>
              <a:ext uri="{FF2B5EF4-FFF2-40B4-BE49-F238E27FC236}">
                <a16:creationId xmlns:a16="http://schemas.microsoft.com/office/drawing/2014/main" id="{EA695497-E03B-05B1-FD89-3A7CE66AEBA4}"/>
              </a:ext>
            </a:extLst>
          </p:cNvPr>
          <p:cNvSpPr/>
          <p:nvPr/>
        </p:nvSpPr>
        <p:spPr>
          <a:xfrm>
            <a:off x="3716197" y="5267352"/>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479A3220-1E8E-54F9-6298-F9C7AEC26A06}"/>
              </a:ext>
            </a:extLst>
          </p:cNvPr>
          <p:cNvSpPr/>
          <p:nvPr/>
        </p:nvSpPr>
        <p:spPr>
          <a:xfrm rot="3829088">
            <a:off x="-3359275" y="2657005"/>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5" name="Elemento grafico 36">
            <a:extLst>
              <a:ext uri="{FF2B5EF4-FFF2-40B4-BE49-F238E27FC236}">
                <a16:creationId xmlns:a16="http://schemas.microsoft.com/office/drawing/2014/main" id="{34D11B08-7A88-185B-8297-A6F637B90072}"/>
              </a:ext>
            </a:extLst>
          </p:cNvPr>
          <p:cNvSpPr/>
          <p:nvPr/>
        </p:nvSpPr>
        <p:spPr>
          <a:xfrm rot="18660181">
            <a:off x="2946875" y="6023908"/>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562087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lemento grafico 5">
            <a:extLst>
              <a:ext uri="{FF2B5EF4-FFF2-40B4-BE49-F238E27FC236}">
                <a16:creationId xmlns:a16="http://schemas.microsoft.com/office/drawing/2014/main" id="{F9CD4CED-1DCA-5240-1B8E-08FA99360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37615">
            <a:off x="8879327" y="1474091"/>
            <a:ext cx="6614935" cy="5759771"/>
          </a:xfrm>
          <a:prstGeom prst="rect">
            <a:avLst/>
          </a:prstGeom>
        </p:spPr>
      </p:pic>
      <p:sp>
        <p:nvSpPr>
          <p:cNvPr id="2" name="CasellaDiTesto 1">
            <a:extLst>
              <a:ext uri="{FF2B5EF4-FFF2-40B4-BE49-F238E27FC236}">
                <a16:creationId xmlns:a16="http://schemas.microsoft.com/office/drawing/2014/main" id="{439DE5FD-5EC6-9D2D-DA28-D348E0A2D199}"/>
              </a:ext>
            </a:extLst>
          </p:cNvPr>
          <p:cNvSpPr txBox="1"/>
          <p:nvPr/>
        </p:nvSpPr>
        <p:spPr>
          <a:xfrm>
            <a:off x="561666" y="233898"/>
            <a:ext cx="8773434" cy="1015663"/>
          </a:xfrm>
          <a:prstGeom prst="rect">
            <a:avLst/>
          </a:prstGeom>
          <a:noFill/>
        </p:spPr>
        <p:txBody>
          <a:bodyPr wrap="square" rtlCol="0">
            <a:spAutoFit/>
          </a:bodyPr>
          <a:lstStyle/>
          <a:p>
            <a:r>
              <a:rPr lang="it-CO" sz="6000" b="1">
                <a:solidFill>
                  <a:srgbClr val="F25A22"/>
                </a:solidFill>
                <a:latin typeface="Proxima Nova Rg" panose="02000506030000020004" pitchFamily="2" charset="0"/>
              </a:rPr>
              <a:t>Documentation</a:t>
            </a:r>
          </a:p>
        </p:txBody>
      </p:sp>
      <p:sp>
        <p:nvSpPr>
          <p:cNvPr id="3" name="Rettangolo 2">
            <a:extLst>
              <a:ext uri="{FF2B5EF4-FFF2-40B4-BE49-F238E27FC236}">
                <a16:creationId xmlns:a16="http://schemas.microsoft.com/office/drawing/2014/main" id="{BDE5FFF6-D0F3-6213-10BE-157CBE8005C2}"/>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4" name="Picture 7">
            <a:extLst>
              <a:ext uri="{FF2B5EF4-FFF2-40B4-BE49-F238E27FC236}">
                <a16:creationId xmlns:a16="http://schemas.microsoft.com/office/drawing/2014/main" id="{D150D941-E055-E39B-A55C-4A33DE66B3F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426C88A9-1BA9-184C-E011-45C3CDA0C108}"/>
              </a:ext>
            </a:extLst>
          </p:cNvPr>
          <p:cNvSpPr txBox="1"/>
          <p:nvPr/>
        </p:nvSpPr>
        <p:spPr>
          <a:xfrm>
            <a:off x="2349162" y="1180586"/>
            <a:ext cx="8773434" cy="1323439"/>
          </a:xfrm>
          <a:prstGeom prst="rect">
            <a:avLst/>
          </a:prstGeom>
          <a:noFill/>
        </p:spPr>
        <p:txBody>
          <a:bodyPr wrap="square" rtlCol="0">
            <a:spAutoFit/>
          </a:bodyPr>
          <a:lstStyle/>
          <a:p>
            <a:pPr algn="r"/>
            <a:r>
              <a:rPr lang="it-CO" sz="4000" b="1">
                <a:solidFill>
                  <a:srgbClr val="ED1951"/>
                </a:solidFill>
                <a:latin typeface="Proxima Nova Rg" panose="02000506030000020004" pitchFamily="2" charset="0"/>
              </a:rPr>
              <a:t>Northern Region of Central America</a:t>
            </a:r>
          </a:p>
          <a:p>
            <a:pPr algn="r"/>
            <a:r>
              <a:rPr lang="it-IT" sz="4000" b="1">
                <a:solidFill>
                  <a:srgbClr val="ED1951"/>
                </a:solidFill>
                <a:latin typeface="Proxima Nova Rg" panose="02000506030000020004" pitchFamily="2" charset="0"/>
              </a:rPr>
              <a:t>A</a:t>
            </a:r>
            <a:r>
              <a:rPr lang="it-CO" sz="4000" b="1">
                <a:solidFill>
                  <a:srgbClr val="ED1951"/>
                </a:solidFill>
                <a:latin typeface="Proxima Nova Rg" panose="02000506030000020004" pitchFamily="2" charset="0"/>
              </a:rPr>
              <a:t>nd Andean Region</a:t>
            </a:r>
          </a:p>
        </p:txBody>
      </p:sp>
      <p:sp>
        <p:nvSpPr>
          <p:cNvPr id="7" name="CasellaDiTesto 6">
            <a:extLst>
              <a:ext uri="{FF2B5EF4-FFF2-40B4-BE49-F238E27FC236}">
                <a16:creationId xmlns:a16="http://schemas.microsoft.com/office/drawing/2014/main" id="{7A1B2032-2BDD-7BA4-638D-8C3DEEAC2566}"/>
              </a:ext>
            </a:extLst>
          </p:cNvPr>
          <p:cNvSpPr txBox="1"/>
          <p:nvPr/>
        </p:nvSpPr>
        <p:spPr>
          <a:xfrm>
            <a:off x="1612731" y="2825390"/>
            <a:ext cx="10246296" cy="3296672"/>
          </a:xfrm>
          <a:prstGeom prst="rect">
            <a:avLst/>
          </a:prstGeom>
          <a:noFill/>
        </p:spPr>
        <p:txBody>
          <a:bodyPr wrap="square">
            <a:spAutoFit/>
          </a:bodyPr>
          <a:lstStyle/>
          <a:p>
            <a:pPr algn="just">
              <a:defRPr/>
            </a:pPr>
            <a:r>
              <a:rPr lang="en-US" sz="2000" kern="0">
                <a:solidFill>
                  <a:schemeClr val="tx1">
                    <a:lumMod val="85000"/>
                    <a:lumOff val="15000"/>
                  </a:schemeClr>
                </a:solidFill>
                <a:latin typeface="Proxima Nova Thin" panose="02000506030000020004" pitchFamily="2" charset="0"/>
                <a:ea typeface="Verdana" panose="020B0604030504040204" pitchFamily="34" charset="0"/>
                <a:cs typeface="Verdana" panose="020B0604030504040204" pitchFamily="34" charset="0"/>
              </a:rPr>
              <a:t>Older persons are unable to obtain their documents as:</a:t>
            </a:r>
          </a:p>
          <a:p>
            <a:pPr algn="just">
              <a:defRPr/>
            </a:pPr>
            <a:r>
              <a:rPr lang="en-US" sz="2000" kern="0">
                <a:solidFill>
                  <a:schemeClr val="tx1">
                    <a:lumMod val="85000"/>
                    <a:lumOff val="15000"/>
                  </a:schemeClr>
                </a:solidFill>
                <a:latin typeface="Proxima Nova Thin" panose="02000506030000020004" pitchFamily="2" charset="0"/>
                <a:ea typeface="Verdana" panose="020B0604030504040204" pitchFamily="34" charset="0"/>
                <a:cs typeface="Verdana" panose="020B0604030504040204" pitchFamily="34" charset="0"/>
              </a:rPr>
              <a:t> </a:t>
            </a:r>
          </a:p>
          <a:p>
            <a:pPr algn="just">
              <a:lnSpc>
                <a:spcPct val="200000"/>
              </a:lnSpc>
              <a:spcAft>
                <a:spcPts val="800"/>
              </a:spcAft>
            </a:pPr>
            <a:r>
              <a:rPr lang="en-US" sz="2000">
                <a:solidFill>
                  <a:schemeClr val="tx1">
                    <a:lumMod val="85000"/>
                    <a:lumOff val="15000"/>
                  </a:schemeClr>
                </a:solidFill>
                <a:latin typeface="Proxima Nova Thin" panose="02000506030000020004" pitchFamily="2" charset="0"/>
                <a:ea typeface="Times New Roman" panose="02020603050405020304" pitchFamily="18" charset="0"/>
              </a:rPr>
              <a:t>       of older refugees, migrants or asylum-seekers with no documentation.</a:t>
            </a:r>
            <a:endParaRPr lang="en-GB" sz="2000">
              <a:solidFill>
                <a:schemeClr val="tx1">
                  <a:lumMod val="85000"/>
                  <a:lumOff val="15000"/>
                </a:schemeClr>
              </a:solidFill>
              <a:latin typeface="Proxima Nova Thin" panose="02000506030000020004" pitchFamily="2" charset="0"/>
              <a:ea typeface="Times New Roman" panose="02020603050405020304" pitchFamily="18" charset="0"/>
            </a:endParaRPr>
          </a:p>
          <a:p>
            <a:pPr algn="just">
              <a:lnSpc>
                <a:spcPct val="200000"/>
              </a:lnSpc>
              <a:spcAft>
                <a:spcPts val="800"/>
              </a:spcAft>
            </a:pPr>
            <a:r>
              <a:rPr lang="en-US" sz="2000">
                <a:solidFill>
                  <a:schemeClr val="tx1">
                    <a:lumMod val="85000"/>
                    <a:lumOff val="15000"/>
                  </a:schemeClr>
                </a:solidFill>
                <a:latin typeface="Proxima Nova Thin" panose="02000506030000020004" pitchFamily="2" charset="0"/>
                <a:ea typeface="Times New Roman" panose="02020603050405020304" pitchFamily="18" charset="0"/>
              </a:rPr>
              <a:t>       have no access to a regularization process or asylum procedures. </a:t>
            </a:r>
          </a:p>
          <a:p>
            <a:pPr>
              <a:lnSpc>
                <a:spcPct val="200000"/>
              </a:lnSpc>
            </a:pPr>
            <a:r>
              <a:rPr lang="en-US" sz="2000" kern="0">
                <a:solidFill>
                  <a:schemeClr val="tx1">
                    <a:lumMod val="85000"/>
                    <a:lumOff val="15000"/>
                  </a:schemeClr>
                </a:solidFill>
                <a:latin typeface="Proxima Nova Thin" panose="02000506030000020004" pitchFamily="2" charset="0"/>
                <a:ea typeface="Verdana" panose="020B0604030504040204" pitchFamily="34" charset="0"/>
                <a:cs typeface="Verdana" panose="020B0604030504040204" pitchFamily="34" charset="0"/>
              </a:rPr>
              <a:t>       have difficulty travelling on public transport.</a:t>
            </a:r>
          </a:p>
          <a:p>
            <a:pPr algn="just">
              <a:lnSpc>
                <a:spcPct val="200000"/>
              </a:lnSpc>
              <a:spcAft>
                <a:spcPts val="800"/>
              </a:spcAft>
            </a:pPr>
            <a:r>
              <a:rPr lang="en-US" sz="2000" kern="0">
                <a:solidFill>
                  <a:schemeClr val="tx1">
                    <a:lumMod val="85000"/>
                    <a:lumOff val="15000"/>
                  </a:schemeClr>
                </a:solidFill>
                <a:latin typeface="Proxima Nova Thin" panose="02000506030000020004" pitchFamily="2" charset="0"/>
                <a:ea typeface="Verdana" panose="020B0604030504040204" pitchFamily="34" charset="0"/>
                <a:cs typeface="Verdana" panose="020B0604030504040204" pitchFamily="34" charset="0"/>
              </a:rPr>
              <a:t>       live alone with limited support.</a:t>
            </a:r>
            <a:endParaRPr lang="en-GB" sz="2000" kern="0">
              <a:solidFill>
                <a:schemeClr val="tx1">
                  <a:lumMod val="85000"/>
                  <a:lumOff val="15000"/>
                </a:schemeClr>
              </a:solidFill>
              <a:latin typeface="Proxima Nova Thin" panose="02000506030000020004" pitchFamily="2" charset="0"/>
              <a:ea typeface="Verdana" panose="020B0604030504040204" pitchFamily="34" charset="0"/>
              <a:cs typeface="Times New Roman" panose="02020603050405020304" pitchFamily="18" charset="0"/>
            </a:endParaRPr>
          </a:p>
        </p:txBody>
      </p:sp>
      <p:sp>
        <p:nvSpPr>
          <p:cNvPr id="8" name="Elemento grafico 112">
            <a:extLst>
              <a:ext uri="{FF2B5EF4-FFF2-40B4-BE49-F238E27FC236}">
                <a16:creationId xmlns:a16="http://schemas.microsoft.com/office/drawing/2014/main" id="{FEA27767-AA60-B1B1-FF51-E413E6C25153}"/>
              </a:ext>
            </a:extLst>
          </p:cNvPr>
          <p:cNvSpPr/>
          <p:nvPr/>
        </p:nvSpPr>
        <p:spPr>
          <a:xfrm>
            <a:off x="1399813" y="3555649"/>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tx1">
              <a:lumMod val="50000"/>
              <a:lumOff val="50000"/>
            </a:schemeClr>
          </a:solidFill>
          <a:ln w="11479" cap="flat">
            <a:noFill/>
            <a:prstDash val="solid"/>
            <a:miter/>
          </a:ln>
        </p:spPr>
        <p:txBody>
          <a:bodyPr rtlCol="0" anchor="ctr"/>
          <a:lstStyle/>
          <a:p>
            <a:pPr algn="ctr"/>
            <a:r>
              <a:rPr lang="it-CO">
                <a:solidFill>
                  <a:schemeClr val="bg1"/>
                </a:solidFill>
                <a:latin typeface="Proxima Nova Thin" panose="02000506030000020004" pitchFamily="2" charset="0"/>
              </a:rPr>
              <a:t>24%</a:t>
            </a:r>
          </a:p>
        </p:txBody>
      </p:sp>
      <p:sp>
        <p:nvSpPr>
          <p:cNvPr id="9" name="Elemento grafico 112">
            <a:extLst>
              <a:ext uri="{FF2B5EF4-FFF2-40B4-BE49-F238E27FC236}">
                <a16:creationId xmlns:a16="http://schemas.microsoft.com/office/drawing/2014/main" id="{CD146565-0C67-0126-F33B-6A2305FE8D00}"/>
              </a:ext>
            </a:extLst>
          </p:cNvPr>
          <p:cNvSpPr/>
          <p:nvPr/>
        </p:nvSpPr>
        <p:spPr>
          <a:xfrm>
            <a:off x="1399813" y="4309480"/>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tx1">
              <a:lumMod val="50000"/>
              <a:lumOff val="50000"/>
            </a:schemeClr>
          </a:solidFill>
          <a:ln w="11479" cap="flat">
            <a:noFill/>
            <a:prstDash val="solid"/>
            <a:miter/>
          </a:ln>
        </p:spPr>
        <p:txBody>
          <a:bodyPr rtlCol="0" anchor="ctr"/>
          <a:lstStyle/>
          <a:p>
            <a:pPr algn="ctr"/>
            <a:r>
              <a:rPr lang="it-CO">
                <a:solidFill>
                  <a:schemeClr val="bg1"/>
                </a:solidFill>
                <a:latin typeface="Proxima Nova Thin" panose="02000506030000020004" pitchFamily="2" charset="0"/>
              </a:rPr>
              <a:t>32%</a:t>
            </a:r>
          </a:p>
        </p:txBody>
      </p:sp>
      <p:sp>
        <p:nvSpPr>
          <p:cNvPr id="10" name="Elemento grafico 112">
            <a:extLst>
              <a:ext uri="{FF2B5EF4-FFF2-40B4-BE49-F238E27FC236}">
                <a16:creationId xmlns:a16="http://schemas.microsoft.com/office/drawing/2014/main" id="{1D833121-C4DE-8EA9-63FE-1DD67A23CA52}"/>
              </a:ext>
            </a:extLst>
          </p:cNvPr>
          <p:cNvSpPr/>
          <p:nvPr/>
        </p:nvSpPr>
        <p:spPr>
          <a:xfrm>
            <a:off x="1399813" y="5009865"/>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tx1">
              <a:lumMod val="50000"/>
              <a:lumOff val="50000"/>
            </a:schemeClr>
          </a:solidFill>
          <a:ln w="11479" cap="flat">
            <a:noFill/>
            <a:prstDash val="solid"/>
            <a:miter/>
          </a:ln>
        </p:spPr>
        <p:txBody>
          <a:bodyPr rtlCol="0" anchor="ctr"/>
          <a:lstStyle/>
          <a:p>
            <a:pPr algn="ctr"/>
            <a:r>
              <a:rPr lang="it-CO">
                <a:solidFill>
                  <a:schemeClr val="bg1"/>
                </a:solidFill>
                <a:latin typeface="Proxima Nova Thin" panose="02000506030000020004" pitchFamily="2" charset="0"/>
              </a:rPr>
              <a:t>67%</a:t>
            </a:r>
          </a:p>
        </p:txBody>
      </p:sp>
      <p:sp>
        <p:nvSpPr>
          <p:cNvPr id="11" name="Elemento grafico 112">
            <a:extLst>
              <a:ext uri="{FF2B5EF4-FFF2-40B4-BE49-F238E27FC236}">
                <a16:creationId xmlns:a16="http://schemas.microsoft.com/office/drawing/2014/main" id="{CCEE9A93-3B35-579A-2FDA-75913040529E}"/>
              </a:ext>
            </a:extLst>
          </p:cNvPr>
          <p:cNvSpPr/>
          <p:nvPr/>
        </p:nvSpPr>
        <p:spPr>
          <a:xfrm>
            <a:off x="1399813" y="5638679"/>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chemeClr val="tx1">
              <a:lumMod val="50000"/>
              <a:lumOff val="50000"/>
            </a:schemeClr>
          </a:solidFill>
          <a:ln w="11479" cap="flat">
            <a:noFill/>
            <a:prstDash val="solid"/>
            <a:miter/>
          </a:ln>
        </p:spPr>
        <p:txBody>
          <a:bodyPr rtlCol="0" anchor="ctr"/>
          <a:lstStyle/>
          <a:p>
            <a:pPr algn="ctr"/>
            <a:r>
              <a:rPr lang="it-CO">
                <a:solidFill>
                  <a:schemeClr val="bg1"/>
                </a:solidFill>
                <a:latin typeface="Proxima Nova Thin" panose="02000506030000020004" pitchFamily="2" charset="0"/>
              </a:rPr>
              <a:t>11%</a:t>
            </a:r>
          </a:p>
        </p:txBody>
      </p:sp>
    </p:spTree>
    <p:extLst>
      <p:ext uri="{BB962C8B-B14F-4D97-AF65-F5344CB8AC3E}">
        <p14:creationId xmlns:p14="http://schemas.microsoft.com/office/powerpoint/2010/main" val="2200948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emento grafico 28">
            <a:extLst>
              <a:ext uri="{FF2B5EF4-FFF2-40B4-BE49-F238E27FC236}">
                <a16:creationId xmlns:a16="http://schemas.microsoft.com/office/drawing/2014/main" id="{3329945B-D435-1A48-685D-F1F1DA3914E9}"/>
              </a:ext>
            </a:extLst>
          </p:cNvPr>
          <p:cNvSpPr/>
          <p:nvPr/>
        </p:nvSpPr>
        <p:spPr>
          <a:xfrm rot="16200000">
            <a:off x="-4736918" y="3066983"/>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chemeClr val="bg1">
              <a:lumMod val="85000"/>
            </a:schemeClr>
          </a:solidFill>
          <a:ln w="9504" cap="flat">
            <a:noFill/>
            <a:prstDash val="solid"/>
            <a:miter/>
          </a:ln>
        </p:spPr>
        <p:txBody>
          <a:bodyPr rtlCol="0" anchor="ctr"/>
          <a:lstStyle/>
          <a:p>
            <a:endParaRPr lang="it-CO"/>
          </a:p>
        </p:txBody>
      </p:sp>
      <p:sp>
        <p:nvSpPr>
          <p:cNvPr id="2" name="CasellaDiTesto 1">
            <a:extLst>
              <a:ext uri="{FF2B5EF4-FFF2-40B4-BE49-F238E27FC236}">
                <a16:creationId xmlns:a16="http://schemas.microsoft.com/office/drawing/2014/main" id="{DF745FF5-F1FB-A593-0DFF-2617E54EF6D2}"/>
              </a:ext>
            </a:extLst>
          </p:cNvPr>
          <p:cNvSpPr txBox="1"/>
          <p:nvPr/>
        </p:nvSpPr>
        <p:spPr>
          <a:xfrm>
            <a:off x="561666" y="233898"/>
            <a:ext cx="8773434" cy="1015663"/>
          </a:xfrm>
          <a:prstGeom prst="rect">
            <a:avLst/>
          </a:prstGeom>
          <a:noFill/>
        </p:spPr>
        <p:txBody>
          <a:bodyPr wrap="square" rtlCol="0">
            <a:spAutoFit/>
          </a:bodyPr>
          <a:lstStyle/>
          <a:p>
            <a:r>
              <a:rPr lang="it-CO" sz="6000" b="1">
                <a:solidFill>
                  <a:srgbClr val="F25A22"/>
                </a:solidFill>
                <a:latin typeface="Proxima Nova Rg" panose="02000506030000020004" pitchFamily="2" charset="0"/>
              </a:rPr>
              <a:t>Economic security</a:t>
            </a:r>
          </a:p>
        </p:txBody>
      </p:sp>
      <p:sp>
        <p:nvSpPr>
          <p:cNvPr id="3" name="Rettangolo 2">
            <a:extLst>
              <a:ext uri="{FF2B5EF4-FFF2-40B4-BE49-F238E27FC236}">
                <a16:creationId xmlns:a16="http://schemas.microsoft.com/office/drawing/2014/main" id="{5D37DCF9-55B4-DCA3-A91C-BC6D13B957CC}"/>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4" name="Picture 7">
            <a:extLst>
              <a:ext uri="{FF2B5EF4-FFF2-40B4-BE49-F238E27FC236}">
                <a16:creationId xmlns:a16="http://schemas.microsoft.com/office/drawing/2014/main" id="{EDD85448-C7DE-3E3E-E008-2AD190DB29B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07776C8B-5A9A-A16C-F5A4-B9BB171565AC}"/>
              </a:ext>
            </a:extLst>
          </p:cNvPr>
          <p:cNvSpPr txBox="1"/>
          <p:nvPr/>
        </p:nvSpPr>
        <p:spPr>
          <a:xfrm>
            <a:off x="2349162" y="1180586"/>
            <a:ext cx="8773434" cy="1323439"/>
          </a:xfrm>
          <a:prstGeom prst="rect">
            <a:avLst/>
          </a:prstGeom>
          <a:noFill/>
        </p:spPr>
        <p:txBody>
          <a:bodyPr wrap="square" rtlCol="0">
            <a:spAutoFit/>
          </a:bodyPr>
          <a:lstStyle/>
          <a:p>
            <a:pPr algn="r"/>
            <a:r>
              <a:rPr lang="it-CO" sz="4000" b="1">
                <a:solidFill>
                  <a:srgbClr val="ED1951"/>
                </a:solidFill>
                <a:latin typeface="Proxima Nova Rg" panose="02000506030000020004" pitchFamily="2" charset="0"/>
              </a:rPr>
              <a:t>Northern Region of Central America</a:t>
            </a:r>
          </a:p>
          <a:p>
            <a:pPr algn="r"/>
            <a:r>
              <a:rPr lang="it-IT" sz="4000" b="1">
                <a:solidFill>
                  <a:srgbClr val="ED1951"/>
                </a:solidFill>
                <a:latin typeface="Proxima Nova Rg" panose="02000506030000020004" pitchFamily="2" charset="0"/>
              </a:rPr>
              <a:t>A</a:t>
            </a:r>
            <a:r>
              <a:rPr lang="it-CO" sz="4000" b="1">
                <a:solidFill>
                  <a:srgbClr val="ED1951"/>
                </a:solidFill>
                <a:latin typeface="Proxima Nova Rg" panose="02000506030000020004" pitchFamily="2" charset="0"/>
              </a:rPr>
              <a:t>nd Andean Region</a:t>
            </a:r>
          </a:p>
        </p:txBody>
      </p:sp>
      <p:sp>
        <p:nvSpPr>
          <p:cNvPr id="6" name="CasellaDiTesto 5">
            <a:extLst>
              <a:ext uri="{FF2B5EF4-FFF2-40B4-BE49-F238E27FC236}">
                <a16:creationId xmlns:a16="http://schemas.microsoft.com/office/drawing/2014/main" id="{4524B0CF-B748-2DAF-9105-3E80718D7FE4}"/>
              </a:ext>
            </a:extLst>
          </p:cNvPr>
          <p:cNvSpPr txBox="1"/>
          <p:nvPr/>
        </p:nvSpPr>
        <p:spPr>
          <a:xfrm>
            <a:off x="2528954" y="2721784"/>
            <a:ext cx="8060543" cy="3477875"/>
          </a:xfrm>
          <a:prstGeom prst="rect">
            <a:avLst/>
          </a:prstGeom>
          <a:noFill/>
        </p:spPr>
        <p:txBody>
          <a:bodyPr wrap="square">
            <a:spAutoFit/>
          </a:bodyPr>
          <a:lstStyle/>
          <a:p>
            <a:r>
              <a:rPr lang="en-US" sz="2000" kern="0">
                <a:solidFill>
                  <a:schemeClr val="tx1">
                    <a:lumMod val="85000"/>
                    <a:lumOff val="15000"/>
                  </a:schemeClr>
                </a:solidFill>
                <a:latin typeface="Proxima Nova Thin" panose="02000506030000020004" pitchFamily="2" charset="0"/>
                <a:ea typeface="Verdana" panose="020B0604030504040204" pitchFamily="34" charset="0"/>
                <a:cs typeface="Verdana" panose="020B0604030504040204" pitchFamily="34" charset="0"/>
              </a:rPr>
              <a:t>        Older persons have limited economic security with:</a:t>
            </a:r>
          </a:p>
          <a:p>
            <a:r>
              <a:rPr lang="en-US" sz="2000" kern="0">
                <a:solidFill>
                  <a:schemeClr val="tx1">
                    <a:lumMod val="85000"/>
                    <a:lumOff val="15000"/>
                  </a:schemeClr>
                </a:solidFill>
                <a:latin typeface="Proxima Nova Thin" panose="02000506030000020004" pitchFamily="2" charset="0"/>
                <a:ea typeface="Verdana" panose="020B0604030504040204" pitchFamily="34" charset="0"/>
                <a:cs typeface="Verdana" panose="020B0604030504040204" pitchFamily="34" charset="0"/>
              </a:rPr>
              <a:t> </a:t>
            </a:r>
          </a:p>
          <a:p>
            <a:r>
              <a:rPr lang="en-GB" sz="2000">
                <a:solidFill>
                  <a:schemeClr val="tx1">
                    <a:lumMod val="85000"/>
                    <a:lumOff val="15000"/>
                  </a:schemeClr>
                </a:solidFill>
                <a:latin typeface="Proxima Nova Thin" panose="02000506030000020004" pitchFamily="2" charset="0"/>
                <a:ea typeface="Times New Roman" panose="02020603050405020304" pitchFamily="18" charset="0"/>
              </a:rPr>
              <a:t>64% of older persons did not have monthly incomes before the pandemic. </a:t>
            </a:r>
          </a:p>
          <a:p>
            <a:endParaRPr lang="en-GB" sz="2000">
              <a:solidFill>
                <a:schemeClr val="tx1">
                  <a:lumMod val="85000"/>
                  <a:lumOff val="15000"/>
                </a:schemeClr>
              </a:solidFill>
              <a:latin typeface="Proxima Nova Thin" panose="02000506030000020004" pitchFamily="2" charset="0"/>
              <a:ea typeface="Times New Roman" panose="02020603050405020304" pitchFamily="18" charset="0"/>
            </a:endParaRPr>
          </a:p>
          <a:p>
            <a:r>
              <a:rPr lang="en-GB" sz="2000">
                <a:solidFill>
                  <a:schemeClr val="tx1">
                    <a:lumMod val="85000"/>
                    <a:lumOff val="15000"/>
                  </a:schemeClr>
                </a:solidFill>
                <a:latin typeface="Proxima Nova Thin" panose="02000506030000020004" pitchFamily="2" charset="0"/>
                <a:ea typeface="Times New Roman" panose="02020603050405020304" pitchFamily="18" charset="0"/>
              </a:rPr>
              <a:t>62% of older persons lived with low incomes to meet their basic needs. </a:t>
            </a:r>
          </a:p>
          <a:p>
            <a:endParaRPr lang="en-GB" sz="2000">
              <a:solidFill>
                <a:schemeClr val="tx1">
                  <a:lumMod val="85000"/>
                  <a:lumOff val="15000"/>
                </a:schemeClr>
              </a:solidFill>
              <a:latin typeface="Proxima Nova Thin" panose="02000506030000020004" pitchFamily="2" charset="0"/>
              <a:ea typeface="Times New Roman" panose="02020603050405020304" pitchFamily="18" charset="0"/>
            </a:endParaRPr>
          </a:p>
          <a:p>
            <a:r>
              <a:rPr lang="en-US" sz="2000">
                <a:solidFill>
                  <a:schemeClr val="tx1">
                    <a:lumMod val="85000"/>
                    <a:lumOff val="15000"/>
                  </a:schemeClr>
                </a:solidFill>
                <a:latin typeface="Proxima Nova Thin" panose="02000506030000020004" pitchFamily="2" charset="0"/>
                <a:ea typeface="Times New Roman" panose="02020603050405020304" pitchFamily="18" charset="0"/>
                <a:cs typeface="Calibri" panose="020F0502020204030204" pitchFamily="34" charset="0"/>
              </a:rPr>
              <a:t>58% of older persons with disability did not have work before Covid.</a:t>
            </a:r>
          </a:p>
          <a:p>
            <a:endParaRPr lang="en-US" sz="2000">
              <a:solidFill>
                <a:schemeClr val="tx1">
                  <a:lumMod val="85000"/>
                  <a:lumOff val="15000"/>
                </a:schemeClr>
              </a:solidFill>
              <a:latin typeface="Proxima Nova Thin" panose="02000506030000020004" pitchFamily="2" charset="0"/>
              <a:ea typeface="Times New Roman" panose="02020603050405020304" pitchFamily="18" charset="0"/>
              <a:cs typeface="Calibri" panose="020F0502020204030204" pitchFamily="34" charset="0"/>
            </a:endParaRPr>
          </a:p>
          <a:p>
            <a:r>
              <a:rPr lang="en-US" sz="2000">
                <a:solidFill>
                  <a:schemeClr val="tx1">
                    <a:lumMod val="85000"/>
                    <a:lumOff val="15000"/>
                  </a:schemeClr>
                </a:solidFill>
                <a:latin typeface="Proxima Nova Thin" panose="02000506030000020004" pitchFamily="2" charset="0"/>
                <a:ea typeface="Times New Roman" panose="02020603050405020304" pitchFamily="18" charset="0"/>
                <a:cs typeface="Calibri" panose="020F0502020204030204" pitchFamily="34" charset="0"/>
              </a:rPr>
              <a:t>Older women with disabilities were more affected than older men – 70% to 43% in accessing work.</a:t>
            </a:r>
            <a:endParaRPr lang="en-GB" sz="2000">
              <a:solidFill>
                <a:schemeClr val="tx1">
                  <a:lumMod val="85000"/>
                  <a:lumOff val="15000"/>
                </a:schemeClr>
              </a:solidFill>
              <a:latin typeface="Proxima Nova Thin" panose="02000506030000020004" pitchFamily="2" charset="0"/>
              <a:ea typeface="Calibri" panose="020F0502020204030204" pitchFamily="34" charset="0"/>
              <a:cs typeface="Times New Roman" panose="02020603050405020304" pitchFamily="18" charset="0"/>
            </a:endParaRPr>
          </a:p>
        </p:txBody>
      </p:sp>
      <p:sp>
        <p:nvSpPr>
          <p:cNvPr id="8" name="Elemento grafico 36">
            <a:extLst>
              <a:ext uri="{FF2B5EF4-FFF2-40B4-BE49-F238E27FC236}">
                <a16:creationId xmlns:a16="http://schemas.microsoft.com/office/drawing/2014/main" id="{CE85FC7D-9596-3495-11D8-D031F37336FD}"/>
              </a:ext>
            </a:extLst>
          </p:cNvPr>
          <p:cNvSpPr/>
          <p:nvPr/>
        </p:nvSpPr>
        <p:spPr>
          <a:xfrm>
            <a:off x="2161698" y="342900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9" name="Elemento grafico 36">
            <a:extLst>
              <a:ext uri="{FF2B5EF4-FFF2-40B4-BE49-F238E27FC236}">
                <a16:creationId xmlns:a16="http://schemas.microsoft.com/office/drawing/2014/main" id="{2330AC76-05AB-2500-5F06-9B7677451A05}"/>
              </a:ext>
            </a:extLst>
          </p:cNvPr>
          <p:cNvSpPr/>
          <p:nvPr/>
        </p:nvSpPr>
        <p:spPr>
          <a:xfrm>
            <a:off x="2161698" y="435397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0" name="Elemento grafico 36">
            <a:extLst>
              <a:ext uri="{FF2B5EF4-FFF2-40B4-BE49-F238E27FC236}">
                <a16:creationId xmlns:a16="http://schemas.microsoft.com/office/drawing/2014/main" id="{4F971DDD-F4A7-0F23-6AA3-59E23FFA153B}"/>
              </a:ext>
            </a:extLst>
          </p:cNvPr>
          <p:cNvSpPr/>
          <p:nvPr/>
        </p:nvSpPr>
        <p:spPr>
          <a:xfrm>
            <a:off x="2161698" y="500080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1" name="Elemento grafico 36">
            <a:extLst>
              <a:ext uri="{FF2B5EF4-FFF2-40B4-BE49-F238E27FC236}">
                <a16:creationId xmlns:a16="http://schemas.microsoft.com/office/drawing/2014/main" id="{A0E05683-B44A-0E28-A729-21975B1FA797}"/>
              </a:ext>
            </a:extLst>
          </p:cNvPr>
          <p:cNvSpPr/>
          <p:nvPr/>
        </p:nvSpPr>
        <p:spPr>
          <a:xfrm>
            <a:off x="2163944" y="556557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282843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F985BE8-6675-8645-85C3-6C6C1515ED88}"/>
              </a:ext>
            </a:extLst>
          </p:cNvPr>
          <p:cNvSpPr txBox="1"/>
          <p:nvPr/>
        </p:nvSpPr>
        <p:spPr>
          <a:xfrm>
            <a:off x="561666" y="233898"/>
            <a:ext cx="8773434" cy="1015663"/>
          </a:xfrm>
          <a:prstGeom prst="rect">
            <a:avLst/>
          </a:prstGeom>
          <a:noFill/>
        </p:spPr>
        <p:txBody>
          <a:bodyPr wrap="square" rtlCol="0">
            <a:spAutoFit/>
          </a:bodyPr>
          <a:lstStyle/>
          <a:p>
            <a:r>
              <a:rPr lang="it-CO" sz="6000" b="1">
                <a:solidFill>
                  <a:srgbClr val="F25A22"/>
                </a:solidFill>
                <a:latin typeface="Proxima Nova Rg" panose="02000506030000020004" pitchFamily="2" charset="0"/>
              </a:rPr>
              <a:t>Health and care</a:t>
            </a:r>
          </a:p>
        </p:txBody>
      </p:sp>
      <p:sp>
        <p:nvSpPr>
          <p:cNvPr id="3" name="Rettangolo 2">
            <a:extLst>
              <a:ext uri="{FF2B5EF4-FFF2-40B4-BE49-F238E27FC236}">
                <a16:creationId xmlns:a16="http://schemas.microsoft.com/office/drawing/2014/main" id="{3652C0C6-EFDF-3C9D-4470-E0B4BD863750}"/>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4" name="Picture 7">
            <a:extLst>
              <a:ext uri="{FF2B5EF4-FFF2-40B4-BE49-F238E27FC236}">
                <a16:creationId xmlns:a16="http://schemas.microsoft.com/office/drawing/2014/main" id="{4DAE7A1A-52EC-097C-A7D0-A749EDF02EE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Elemento grafico 6">
            <a:extLst>
              <a:ext uri="{FF2B5EF4-FFF2-40B4-BE49-F238E27FC236}">
                <a16:creationId xmlns:a16="http://schemas.microsoft.com/office/drawing/2014/main" id="{3FFA5063-5F5D-AF56-1CC0-02FA62FAA1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040080">
            <a:off x="7442652" y="2049201"/>
            <a:ext cx="7359886" cy="6408418"/>
          </a:xfrm>
          <a:prstGeom prst="rect">
            <a:avLst/>
          </a:prstGeom>
        </p:spPr>
      </p:pic>
      <p:sp>
        <p:nvSpPr>
          <p:cNvPr id="5" name="CasellaDiTesto 4">
            <a:extLst>
              <a:ext uri="{FF2B5EF4-FFF2-40B4-BE49-F238E27FC236}">
                <a16:creationId xmlns:a16="http://schemas.microsoft.com/office/drawing/2014/main" id="{698D5DDB-C1EF-D624-3AD1-8D5662191493}"/>
              </a:ext>
            </a:extLst>
          </p:cNvPr>
          <p:cNvSpPr txBox="1"/>
          <p:nvPr/>
        </p:nvSpPr>
        <p:spPr>
          <a:xfrm>
            <a:off x="2349162" y="1180586"/>
            <a:ext cx="8773434" cy="1323439"/>
          </a:xfrm>
          <a:prstGeom prst="rect">
            <a:avLst/>
          </a:prstGeom>
          <a:noFill/>
        </p:spPr>
        <p:txBody>
          <a:bodyPr wrap="square" rtlCol="0">
            <a:spAutoFit/>
          </a:bodyPr>
          <a:lstStyle/>
          <a:p>
            <a:pPr algn="r"/>
            <a:r>
              <a:rPr lang="it-CO" sz="4000" b="1">
                <a:solidFill>
                  <a:srgbClr val="ED1951"/>
                </a:solidFill>
                <a:latin typeface="Proxima Nova Rg" panose="02000506030000020004" pitchFamily="2" charset="0"/>
              </a:rPr>
              <a:t>Northern Region of Central America</a:t>
            </a:r>
          </a:p>
          <a:p>
            <a:pPr algn="r"/>
            <a:r>
              <a:rPr lang="it-IT" sz="4000" b="1">
                <a:solidFill>
                  <a:srgbClr val="ED1951"/>
                </a:solidFill>
                <a:latin typeface="Proxima Nova Rg" panose="02000506030000020004" pitchFamily="2" charset="0"/>
              </a:rPr>
              <a:t>A</a:t>
            </a:r>
            <a:r>
              <a:rPr lang="it-CO" sz="4000" b="1">
                <a:solidFill>
                  <a:srgbClr val="ED1951"/>
                </a:solidFill>
                <a:latin typeface="Proxima Nova Rg" panose="02000506030000020004" pitchFamily="2" charset="0"/>
              </a:rPr>
              <a:t>nd Andean Region</a:t>
            </a:r>
          </a:p>
        </p:txBody>
      </p:sp>
      <p:sp>
        <p:nvSpPr>
          <p:cNvPr id="6" name="CasellaDiTesto 5">
            <a:extLst>
              <a:ext uri="{FF2B5EF4-FFF2-40B4-BE49-F238E27FC236}">
                <a16:creationId xmlns:a16="http://schemas.microsoft.com/office/drawing/2014/main" id="{B9FCFA08-C73F-EB80-9C70-82242FF81620}"/>
              </a:ext>
            </a:extLst>
          </p:cNvPr>
          <p:cNvSpPr txBox="1"/>
          <p:nvPr/>
        </p:nvSpPr>
        <p:spPr>
          <a:xfrm>
            <a:off x="1252529" y="2739784"/>
            <a:ext cx="8483516" cy="3785652"/>
          </a:xfrm>
          <a:prstGeom prst="rect">
            <a:avLst/>
          </a:prstGeom>
          <a:noFill/>
        </p:spPr>
        <p:txBody>
          <a:bodyPr wrap="square">
            <a:spAutoFit/>
          </a:bodyPr>
          <a:lstStyle/>
          <a:p>
            <a:pPr>
              <a:spcAft>
                <a:spcPts val="800"/>
              </a:spcAft>
            </a:pPr>
            <a:r>
              <a:rPr lang="en-US" sz="2000" kern="0">
                <a:solidFill>
                  <a:schemeClr val="tx2">
                    <a:lumMod val="50000"/>
                  </a:schemeClr>
                </a:solidFill>
                <a:latin typeface="Proxima Nova Thin" panose="02000506030000020004" pitchFamily="2" charset="0"/>
                <a:ea typeface="Verdana" panose="020B0604030504040204" pitchFamily="34" charset="0"/>
                <a:cs typeface="Verdana" panose="020B0604030504040204" pitchFamily="34" charset="0"/>
              </a:rPr>
              <a:t>Older persons t</a:t>
            </a:r>
            <a:r>
              <a:rPr lang="en-GB" sz="2000">
                <a:solidFill>
                  <a:srgbClr val="000000"/>
                </a:solidFill>
                <a:latin typeface="Proxima Nova Thin" panose="02000506030000020004" pitchFamily="2" charset="0"/>
                <a:ea typeface="Times New Roman" panose="02020603050405020304" pitchFamily="18" charset="0"/>
                <a:cs typeface="Times New Roman" panose="02020603050405020304" pitchFamily="18" charset="0"/>
              </a:rPr>
              <a:t>op 3 health conditions identified were hypertension (42%), mental health ( 34%)  and gastrointestinal diseases (21%).</a:t>
            </a:r>
          </a:p>
          <a:p>
            <a:pPr>
              <a:spcAft>
                <a:spcPts val="800"/>
              </a:spcAft>
            </a:pPr>
            <a:endParaRPr lang="en-GB" sz="2000">
              <a:solidFill>
                <a:srgbClr val="000000"/>
              </a:solidFill>
              <a:latin typeface="Proxima Nova Thin" panose="02000506030000020004" pitchFamily="2" charset="0"/>
              <a:ea typeface="Verdana" panose="020B0604030504040204" pitchFamily="34" charset="0"/>
              <a:cs typeface="Times New Roman" panose="02020603050405020304" pitchFamily="18" charset="0"/>
            </a:endParaRPr>
          </a:p>
          <a:p>
            <a:pPr>
              <a:spcAft>
                <a:spcPts val="800"/>
              </a:spcAft>
            </a:pP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42 %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older</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persons</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had</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not</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received</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any</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treatment</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for</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their</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medical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conditions</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a:t>
            </a:r>
            <a:endParaRPr lang="en-GB" sz="2000">
              <a:latin typeface="Proxima Nova Thin" panose="02000506030000020004" pitchFamily="2" charset="0"/>
              <a:ea typeface="Calibri" panose="020F0502020204030204" pitchFamily="34" charset="0"/>
              <a:cs typeface="Times New Roman" panose="02020603050405020304" pitchFamily="18" charset="0"/>
            </a:endParaRPr>
          </a:p>
          <a:p>
            <a:pPr>
              <a:spcAft>
                <a:spcPts val="800"/>
              </a:spcAft>
            </a:pP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endParaRPr lang="en-GB" sz="2000">
              <a:latin typeface="Proxima Nova Thin" panose="02000506030000020004" pitchFamily="2" charset="0"/>
              <a:ea typeface="Calibri" panose="020F0502020204030204" pitchFamily="34" charset="0"/>
              <a:cs typeface="Times New Roman" panose="02020603050405020304" pitchFamily="18" charset="0"/>
            </a:endParaRPr>
          </a:p>
          <a:p>
            <a:pPr>
              <a:spcAft>
                <a:spcPts val="800"/>
              </a:spcAft>
            </a:pP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11%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older</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persons</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lived</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alone and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had</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difficulty</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accessing</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r>
              <a:rPr lang="es-CO" sz="2000" err="1">
                <a:solidFill>
                  <a:srgbClr val="000000"/>
                </a:solidFill>
                <a:latin typeface="Proxima Nova Thin" panose="02000506030000020004" pitchFamily="2" charset="0"/>
                <a:ea typeface="Verdana" panose="020B0604030504040204" pitchFamily="34" charset="0"/>
                <a:cs typeface="Calibri" panose="020F0502020204030204" pitchFamily="34" charset="0"/>
              </a:rPr>
              <a:t>services</a:t>
            </a: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a:t>
            </a:r>
            <a:endParaRPr lang="en-GB" sz="2000">
              <a:latin typeface="Proxima Nova Thin" panose="02000506030000020004" pitchFamily="2" charset="0"/>
              <a:ea typeface="Calibri" panose="020F0502020204030204" pitchFamily="34" charset="0"/>
              <a:cs typeface="Times New Roman" panose="02020603050405020304" pitchFamily="18" charset="0"/>
            </a:endParaRPr>
          </a:p>
          <a:p>
            <a:pPr>
              <a:spcAft>
                <a:spcPts val="800"/>
              </a:spcAft>
            </a:pPr>
            <a:r>
              <a:rPr lang="es-CO" sz="2000">
                <a:solidFill>
                  <a:srgbClr val="000000"/>
                </a:solidFill>
                <a:latin typeface="Proxima Nova Thin" panose="02000506030000020004" pitchFamily="2" charset="0"/>
                <a:ea typeface="Verdana" panose="020B0604030504040204" pitchFamily="34" charset="0"/>
                <a:cs typeface="Calibri" panose="020F0502020204030204" pitchFamily="34" charset="0"/>
              </a:rPr>
              <a:t> </a:t>
            </a:r>
            <a:endParaRPr lang="en-GB" sz="2000">
              <a:latin typeface="Proxima Nova Thin" panose="02000506030000020004" pitchFamily="2" charset="0"/>
              <a:ea typeface="Calibri" panose="020F0502020204030204" pitchFamily="34" charset="0"/>
              <a:cs typeface="Times New Roman" panose="02020603050405020304" pitchFamily="18" charset="0"/>
            </a:endParaRPr>
          </a:p>
          <a:p>
            <a:pPr>
              <a:spcAft>
                <a:spcPts val="800"/>
              </a:spcAft>
            </a:pPr>
            <a:r>
              <a:rPr lang="en-US" sz="2000">
                <a:latin typeface="Proxima Nova Thin" panose="02000506030000020004" pitchFamily="2" charset="0"/>
              </a:rPr>
              <a:t>54% required support in their daily activities or daily needs, an average that increases by more than ten points for persons with disabilities (66%).</a:t>
            </a:r>
            <a:endParaRPr lang="en-GB" sz="2000">
              <a:latin typeface="Proxima Nova Thin" panose="02000506030000020004" pitchFamily="2" charset="0"/>
              <a:ea typeface="Calibri" panose="020F0502020204030204" pitchFamily="34" charset="0"/>
              <a:cs typeface="Times New Roman" panose="02020603050405020304" pitchFamily="18" charset="0"/>
            </a:endParaRPr>
          </a:p>
        </p:txBody>
      </p:sp>
      <p:sp>
        <p:nvSpPr>
          <p:cNvPr id="8" name="Elemento grafico 36">
            <a:extLst>
              <a:ext uri="{FF2B5EF4-FFF2-40B4-BE49-F238E27FC236}">
                <a16:creationId xmlns:a16="http://schemas.microsoft.com/office/drawing/2014/main" id="{DA7441BF-AA8A-1F75-9015-2794D111242A}"/>
              </a:ext>
            </a:extLst>
          </p:cNvPr>
          <p:cNvSpPr/>
          <p:nvPr/>
        </p:nvSpPr>
        <p:spPr>
          <a:xfrm>
            <a:off x="847010" y="284711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9" name="Elemento grafico 36">
            <a:extLst>
              <a:ext uri="{FF2B5EF4-FFF2-40B4-BE49-F238E27FC236}">
                <a16:creationId xmlns:a16="http://schemas.microsoft.com/office/drawing/2014/main" id="{3388FF3D-D8A5-008F-BC23-60BD2DE2976C}"/>
              </a:ext>
            </a:extLst>
          </p:cNvPr>
          <p:cNvSpPr/>
          <p:nvPr/>
        </p:nvSpPr>
        <p:spPr>
          <a:xfrm>
            <a:off x="847010" y="395845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0" name="Elemento grafico 36">
            <a:extLst>
              <a:ext uri="{FF2B5EF4-FFF2-40B4-BE49-F238E27FC236}">
                <a16:creationId xmlns:a16="http://schemas.microsoft.com/office/drawing/2014/main" id="{33A2A871-E4DB-4485-8EF2-9364DC46B9EA}"/>
              </a:ext>
            </a:extLst>
          </p:cNvPr>
          <p:cNvSpPr/>
          <p:nvPr/>
        </p:nvSpPr>
        <p:spPr>
          <a:xfrm>
            <a:off x="847010" y="506980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1" name="Elemento grafico 36">
            <a:extLst>
              <a:ext uri="{FF2B5EF4-FFF2-40B4-BE49-F238E27FC236}">
                <a16:creationId xmlns:a16="http://schemas.microsoft.com/office/drawing/2014/main" id="{B7FB5AAF-33BD-93F9-471C-891F0343F6E1}"/>
              </a:ext>
            </a:extLst>
          </p:cNvPr>
          <p:cNvSpPr/>
          <p:nvPr/>
        </p:nvSpPr>
        <p:spPr>
          <a:xfrm>
            <a:off x="847010" y="588573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377915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50653A8-DEE2-B008-519A-5D4EF179D1D2}"/>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5" name="Elemento grafico 4">
            <a:extLst>
              <a:ext uri="{FF2B5EF4-FFF2-40B4-BE49-F238E27FC236}">
                <a16:creationId xmlns:a16="http://schemas.microsoft.com/office/drawing/2014/main" id="{0AE9108B-6A05-F334-79D4-7E94ADE78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200000">
            <a:off x="-3435517" y="89220"/>
            <a:ext cx="7359886" cy="6408418"/>
          </a:xfrm>
          <a:prstGeom prst="rect">
            <a:avLst/>
          </a:prstGeom>
        </p:spPr>
      </p:pic>
      <p:sp>
        <p:nvSpPr>
          <p:cNvPr id="2" name="Elemento grafico 28">
            <a:extLst>
              <a:ext uri="{FF2B5EF4-FFF2-40B4-BE49-F238E27FC236}">
                <a16:creationId xmlns:a16="http://schemas.microsoft.com/office/drawing/2014/main" id="{04A1CFC2-ADDF-A9A6-8FB0-A68405162AE5}"/>
              </a:ext>
            </a:extLst>
          </p:cNvPr>
          <p:cNvSpPr/>
          <p:nvPr/>
        </p:nvSpPr>
        <p:spPr>
          <a:xfrm rot="10800000">
            <a:off x="-579121" y="2468807"/>
            <a:ext cx="13350242" cy="781537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sp>
        <p:nvSpPr>
          <p:cNvPr id="4" name="CasellaDiTesto 3">
            <a:extLst>
              <a:ext uri="{FF2B5EF4-FFF2-40B4-BE49-F238E27FC236}">
                <a16:creationId xmlns:a16="http://schemas.microsoft.com/office/drawing/2014/main" id="{5493B300-2FC6-2F8C-D20A-2666D80E8888}"/>
              </a:ext>
            </a:extLst>
          </p:cNvPr>
          <p:cNvSpPr txBox="1"/>
          <p:nvPr/>
        </p:nvSpPr>
        <p:spPr>
          <a:xfrm>
            <a:off x="825327" y="1994787"/>
            <a:ext cx="5212038" cy="1446550"/>
          </a:xfrm>
          <a:prstGeom prst="rect">
            <a:avLst/>
          </a:prstGeom>
          <a:noFill/>
        </p:spPr>
        <p:txBody>
          <a:bodyPr wrap="square" rtlCol="0">
            <a:spAutoFit/>
          </a:bodyPr>
          <a:lstStyle/>
          <a:p>
            <a:pPr algn="ctr"/>
            <a:r>
              <a:rPr lang="it-CO" sz="8800" b="1">
                <a:solidFill>
                  <a:srgbClr val="0070C0"/>
                </a:solidFill>
                <a:latin typeface="Proxima Nova Rg" panose="02000506030000020004" pitchFamily="2" charset="0"/>
              </a:rPr>
              <a:t>RULES</a:t>
            </a:r>
          </a:p>
        </p:txBody>
      </p:sp>
      <p:sp>
        <p:nvSpPr>
          <p:cNvPr id="12" name="Elemento grafico 10">
            <a:extLst>
              <a:ext uri="{FF2B5EF4-FFF2-40B4-BE49-F238E27FC236}">
                <a16:creationId xmlns:a16="http://schemas.microsoft.com/office/drawing/2014/main" id="{D959FEF5-D56F-BEEF-6FC8-4418A5768701}"/>
              </a:ext>
            </a:extLst>
          </p:cNvPr>
          <p:cNvSpPr/>
          <p:nvPr/>
        </p:nvSpPr>
        <p:spPr>
          <a:xfrm>
            <a:off x="2594592" y="6070245"/>
            <a:ext cx="1504059" cy="1441180"/>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rgbClr val="FFFFFF"/>
          </a:solidFill>
          <a:ln w="32223" cap="flat">
            <a:noFill/>
            <a:prstDash val="solid"/>
            <a:miter/>
          </a:ln>
        </p:spPr>
        <p:txBody>
          <a:bodyPr rtlCol="0" anchor="ctr"/>
          <a:lstStyle/>
          <a:p>
            <a:endParaRPr lang="it-CO"/>
          </a:p>
        </p:txBody>
      </p:sp>
      <p:sp>
        <p:nvSpPr>
          <p:cNvPr id="13" name="Elemento grafico 8">
            <a:extLst>
              <a:ext uri="{FF2B5EF4-FFF2-40B4-BE49-F238E27FC236}">
                <a16:creationId xmlns:a16="http://schemas.microsoft.com/office/drawing/2014/main" id="{EBE81E85-31CA-4674-66CC-7BF12E25DBAF}"/>
              </a:ext>
            </a:extLst>
          </p:cNvPr>
          <p:cNvSpPr/>
          <p:nvPr/>
        </p:nvSpPr>
        <p:spPr>
          <a:xfrm>
            <a:off x="8368338" y="700088"/>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sp>
        <p:nvSpPr>
          <p:cNvPr id="15" name="CasellaDiTesto 14">
            <a:extLst>
              <a:ext uri="{FF2B5EF4-FFF2-40B4-BE49-F238E27FC236}">
                <a16:creationId xmlns:a16="http://schemas.microsoft.com/office/drawing/2014/main" id="{F68264D1-1382-CABA-3260-C4DEEACA4C47}"/>
              </a:ext>
            </a:extLst>
          </p:cNvPr>
          <p:cNvSpPr txBox="1"/>
          <p:nvPr/>
        </p:nvSpPr>
        <p:spPr>
          <a:xfrm>
            <a:off x="825326" y="1022257"/>
            <a:ext cx="5212038" cy="1446550"/>
          </a:xfrm>
          <a:prstGeom prst="rect">
            <a:avLst/>
          </a:prstGeom>
          <a:noFill/>
        </p:spPr>
        <p:txBody>
          <a:bodyPr wrap="square">
            <a:spAutoFit/>
          </a:bodyPr>
          <a:lstStyle/>
          <a:p>
            <a:r>
              <a:rPr lang="it-CO" sz="8800" b="1">
                <a:solidFill>
                  <a:srgbClr val="0070C0"/>
                </a:solidFill>
                <a:latin typeface="Proxima Nova Rg" panose="02000506030000020004" pitchFamily="2" charset="0"/>
              </a:rPr>
              <a:t>GROUND</a:t>
            </a:r>
            <a:endParaRPr lang="it-CO" sz="8800"/>
          </a:p>
        </p:txBody>
      </p:sp>
      <p:pic>
        <p:nvPicPr>
          <p:cNvPr id="17" name="Elemento grafico 16">
            <a:extLst>
              <a:ext uri="{FF2B5EF4-FFF2-40B4-BE49-F238E27FC236}">
                <a16:creationId xmlns:a16="http://schemas.microsoft.com/office/drawing/2014/main" id="{2087F7CC-FAD4-7C3D-D32E-682D796F8D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901225">
            <a:off x="9240547" y="3657711"/>
            <a:ext cx="4035916" cy="3514162"/>
          </a:xfrm>
          <a:prstGeom prst="rect">
            <a:avLst/>
          </a:prstGeom>
        </p:spPr>
      </p:pic>
      <p:sp>
        <p:nvSpPr>
          <p:cNvPr id="18" name="Figura a mano libera 17">
            <a:extLst>
              <a:ext uri="{FF2B5EF4-FFF2-40B4-BE49-F238E27FC236}">
                <a16:creationId xmlns:a16="http://schemas.microsoft.com/office/drawing/2014/main" id="{DD9D99B5-B7F7-BDE9-78BA-E72920301B1A}"/>
              </a:ext>
            </a:extLst>
          </p:cNvPr>
          <p:cNvSpPr/>
          <p:nvPr/>
        </p:nvSpPr>
        <p:spPr>
          <a:xfrm rot="21033741">
            <a:off x="2556090" y="4058432"/>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1" name="Picture 7">
            <a:extLst>
              <a:ext uri="{FF2B5EF4-FFF2-40B4-BE49-F238E27FC236}">
                <a16:creationId xmlns:a16="http://schemas.microsoft.com/office/drawing/2014/main" id="{7F0DC1D4-B792-FB6C-1916-36D4B4770C49}"/>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129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7EE0A88-C301-9462-0EA2-7F1013677988}"/>
              </a:ext>
            </a:extLst>
          </p:cNvPr>
          <p:cNvSpPr txBox="1"/>
          <p:nvPr/>
        </p:nvSpPr>
        <p:spPr>
          <a:xfrm>
            <a:off x="561666" y="233898"/>
            <a:ext cx="8773434" cy="1938992"/>
          </a:xfrm>
          <a:prstGeom prst="rect">
            <a:avLst/>
          </a:prstGeom>
          <a:noFill/>
        </p:spPr>
        <p:txBody>
          <a:bodyPr wrap="square" rtlCol="0">
            <a:spAutoFit/>
          </a:bodyPr>
          <a:lstStyle/>
          <a:p>
            <a:r>
              <a:rPr lang="it-CO" sz="6000" b="1">
                <a:solidFill>
                  <a:srgbClr val="F25A22"/>
                </a:solidFill>
                <a:latin typeface="Proxima Nova Rg" panose="02000506030000020004" pitchFamily="2" charset="0"/>
              </a:rPr>
              <a:t>Housing and accommodation</a:t>
            </a:r>
          </a:p>
        </p:txBody>
      </p:sp>
      <p:sp>
        <p:nvSpPr>
          <p:cNvPr id="3" name="Rettangolo 2">
            <a:extLst>
              <a:ext uri="{FF2B5EF4-FFF2-40B4-BE49-F238E27FC236}">
                <a16:creationId xmlns:a16="http://schemas.microsoft.com/office/drawing/2014/main" id="{DBC4D68B-4A69-6E0D-FE62-BC2E9446421B}"/>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4" name="Picture 7">
            <a:extLst>
              <a:ext uri="{FF2B5EF4-FFF2-40B4-BE49-F238E27FC236}">
                <a16:creationId xmlns:a16="http://schemas.microsoft.com/office/drawing/2014/main" id="{1A778F81-E8EE-B559-33AF-A22D72B2B26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E6DF821E-14F6-27FB-4FF3-7F312A2499B4}"/>
              </a:ext>
            </a:extLst>
          </p:cNvPr>
          <p:cNvSpPr txBox="1"/>
          <p:nvPr/>
        </p:nvSpPr>
        <p:spPr>
          <a:xfrm>
            <a:off x="914916" y="3100061"/>
            <a:ext cx="5181084" cy="3170099"/>
          </a:xfrm>
          <a:prstGeom prst="rect">
            <a:avLst/>
          </a:prstGeom>
          <a:noFill/>
        </p:spPr>
        <p:txBody>
          <a:bodyPr wrap="square">
            <a:spAutoFit/>
          </a:bodyPr>
          <a:lstStyle/>
          <a:p>
            <a:r>
              <a:rPr lang="en-IN" sz="2000">
                <a:latin typeface="Proxima Nova Thin" panose="02000506030000020004" pitchFamily="2" charset="0"/>
              </a:rPr>
              <a:t>61% of the older persons surveyed live in rented accommodation. </a:t>
            </a:r>
          </a:p>
          <a:p>
            <a:endParaRPr lang="en-IN" sz="2000">
              <a:latin typeface="Proxima Nova Thin" panose="02000506030000020004" pitchFamily="2" charset="0"/>
            </a:endParaRPr>
          </a:p>
          <a:p>
            <a:r>
              <a:rPr lang="en-IN" sz="2000">
                <a:latin typeface="Proxima Nova Thin" panose="02000506030000020004" pitchFamily="2" charset="0"/>
              </a:rPr>
              <a:t>Only 20% own a flat or house. </a:t>
            </a:r>
          </a:p>
          <a:p>
            <a:endParaRPr lang="en-IN" sz="2000">
              <a:latin typeface="Proxima Nova Thin" panose="02000506030000020004" pitchFamily="2" charset="0"/>
            </a:endParaRPr>
          </a:p>
          <a:p>
            <a:r>
              <a:rPr lang="en-IN" sz="2000">
                <a:latin typeface="Proxima Nova Thin" panose="02000506030000020004" pitchFamily="2" charset="0"/>
              </a:rPr>
              <a:t>66% of women live in rented accommodation, almost 10 points higher than men at 57%. </a:t>
            </a:r>
          </a:p>
          <a:p>
            <a:endParaRPr lang="en-IN" sz="2000">
              <a:latin typeface="Proxima Nova Thin" panose="02000506030000020004" pitchFamily="2" charset="0"/>
            </a:endParaRPr>
          </a:p>
          <a:p>
            <a:r>
              <a:rPr lang="en-IN" sz="2000">
                <a:latin typeface="Proxima Nova Thin" panose="02000506030000020004" pitchFamily="2" charset="0"/>
              </a:rPr>
              <a:t>Only 17% live in their own home, compared to 24% of men. </a:t>
            </a:r>
          </a:p>
        </p:txBody>
      </p:sp>
      <p:pic>
        <p:nvPicPr>
          <p:cNvPr id="7" name="Elemento grafico 6">
            <a:extLst>
              <a:ext uri="{FF2B5EF4-FFF2-40B4-BE49-F238E27FC236}">
                <a16:creationId xmlns:a16="http://schemas.microsoft.com/office/drawing/2014/main" id="{C7528C90-C4D1-240D-90EA-C10C2208DF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79484">
            <a:off x="8137247" y="2001172"/>
            <a:ext cx="6614935" cy="5759771"/>
          </a:xfrm>
          <a:prstGeom prst="rect">
            <a:avLst/>
          </a:prstGeom>
        </p:spPr>
      </p:pic>
      <p:sp>
        <p:nvSpPr>
          <p:cNvPr id="5" name="CasellaDiTesto 4">
            <a:extLst>
              <a:ext uri="{FF2B5EF4-FFF2-40B4-BE49-F238E27FC236}">
                <a16:creationId xmlns:a16="http://schemas.microsoft.com/office/drawing/2014/main" id="{3A7C0072-9277-2CD4-5903-66FAF6F39769}"/>
              </a:ext>
            </a:extLst>
          </p:cNvPr>
          <p:cNvSpPr txBox="1"/>
          <p:nvPr/>
        </p:nvSpPr>
        <p:spPr>
          <a:xfrm>
            <a:off x="2349162" y="1961093"/>
            <a:ext cx="8773434" cy="1323439"/>
          </a:xfrm>
          <a:prstGeom prst="rect">
            <a:avLst/>
          </a:prstGeom>
          <a:noFill/>
        </p:spPr>
        <p:txBody>
          <a:bodyPr wrap="square" rtlCol="0">
            <a:spAutoFit/>
          </a:bodyPr>
          <a:lstStyle/>
          <a:p>
            <a:pPr algn="r"/>
            <a:r>
              <a:rPr lang="it-CO" sz="4000" b="1">
                <a:solidFill>
                  <a:srgbClr val="ED1951"/>
                </a:solidFill>
                <a:latin typeface="Proxima Nova Rg" panose="02000506030000020004" pitchFamily="2" charset="0"/>
              </a:rPr>
              <a:t>Northern Region of Central America</a:t>
            </a:r>
          </a:p>
          <a:p>
            <a:pPr algn="r"/>
            <a:r>
              <a:rPr lang="it-IT" sz="4000" b="1">
                <a:solidFill>
                  <a:srgbClr val="ED1951"/>
                </a:solidFill>
                <a:latin typeface="Proxima Nova Rg" panose="02000506030000020004" pitchFamily="2" charset="0"/>
              </a:rPr>
              <a:t>A</a:t>
            </a:r>
            <a:r>
              <a:rPr lang="it-CO" sz="4000" b="1">
                <a:solidFill>
                  <a:srgbClr val="ED1951"/>
                </a:solidFill>
                <a:latin typeface="Proxima Nova Rg" panose="02000506030000020004" pitchFamily="2" charset="0"/>
              </a:rPr>
              <a:t>nd Andean Region</a:t>
            </a:r>
          </a:p>
        </p:txBody>
      </p:sp>
      <p:sp>
        <p:nvSpPr>
          <p:cNvPr id="8" name="Elemento grafico 36">
            <a:extLst>
              <a:ext uri="{FF2B5EF4-FFF2-40B4-BE49-F238E27FC236}">
                <a16:creationId xmlns:a16="http://schemas.microsoft.com/office/drawing/2014/main" id="{D0B11136-8749-A726-1916-107944A946C2}"/>
              </a:ext>
            </a:extLst>
          </p:cNvPr>
          <p:cNvSpPr/>
          <p:nvPr/>
        </p:nvSpPr>
        <p:spPr>
          <a:xfrm>
            <a:off x="561666" y="323154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9" name="Elemento grafico 36">
            <a:extLst>
              <a:ext uri="{FF2B5EF4-FFF2-40B4-BE49-F238E27FC236}">
                <a16:creationId xmlns:a16="http://schemas.microsoft.com/office/drawing/2014/main" id="{E9758DCA-0E13-EC48-51B9-82E97F262D3C}"/>
              </a:ext>
            </a:extLst>
          </p:cNvPr>
          <p:cNvSpPr/>
          <p:nvPr/>
        </p:nvSpPr>
        <p:spPr>
          <a:xfrm>
            <a:off x="561666" y="410166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0" name="Elemento grafico 36">
            <a:extLst>
              <a:ext uri="{FF2B5EF4-FFF2-40B4-BE49-F238E27FC236}">
                <a16:creationId xmlns:a16="http://schemas.microsoft.com/office/drawing/2014/main" id="{464B05CC-6EA4-9DED-F4F8-6AB2B1AD8BC4}"/>
              </a:ext>
            </a:extLst>
          </p:cNvPr>
          <p:cNvSpPr/>
          <p:nvPr/>
        </p:nvSpPr>
        <p:spPr>
          <a:xfrm>
            <a:off x="561666" y="468511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11" name="Elemento grafico 36">
            <a:extLst>
              <a:ext uri="{FF2B5EF4-FFF2-40B4-BE49-F238E27FC236}">
                <a16:creationId xmlns:a16="http://schemas.microsoft.com/office/drawing/2014/main" id="{1DF4CE87-7D8B-17E2-7499-C1E10DC00D03}"/>
              </a:ext>
            </a:extLst>
          </p:cNvPr>
          <p:cNvSpPr/>
          <p:nvPr/>
        </p:nvSpPr>
        <p:spPr>
          <a:xfrm>
            <a:off x="561666" y="563711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19842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85E8D25-7CD4-210F-439D-3A4D682AF04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Elemento grafico 28">
            <a:extLst>
              <a:ext uri="{FF2B5EF4-FFF2-40B4-BE49-F238E27FC236}">
                <a16:creationId xmlns:a16="http://schemas.microsoft.com/office/drawing/2014/main" id="{C159757E-5D32-C5B1-E971-1FB2877A1210}"/>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sp>
        <p:nvSpPr>
          <p:cNvPr id="4" name="CasellaDiTesto 3">
            <a:extLst>
              <a:ext uri="{FF2B5EF4-FFF2-40B4-BE49-F238E27FC236}">
                <a16:creationId xmlns:a16="http://schemas.microsoft.com/office/drawing/2014/main" id="{0F42DFD3-50EA-CD6E-3E11-EC260D2394A0}"/>
              </a:ext>
            </a:extLst>
          </p:cNvPr>
          <p:cNvSpPr txBox="1"/>
          <p:nvPr/>
        </p:nvSpPr>
        <p:spPr>
          <a:xfrm>
            <a:off x="1538438" y="720231"/>
            <a:ext cx="7453762" cy="1323439"/>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Using the Ageing on the move findings and recommendations</a:t>
            </a:r>
          </a:p>
        </p:txBody>
      </p:sp>
      <p:sp>
        <p:nvSpPr>
          <p:cNvPr id="5" name="CasellaDiTesto 4">
            <a:extLst>
              <a:ext uri="{FF2B5EF4-FFF2-40B4-BE49-F238E27FC236}">
                <a16:creationId xmlns:a16="http://schemas.microsoft.com/office/drawing/2014/main" id="{D112A36F-AAC0-4FCD-5CB9-4AA511235DCB}"/>
              </a:ext>
            </a:extLst>
          </p:cNvPr>
          <p:cNvSpPr txBox="1"/>
          <p:nvPr/>
        </p:nvSpPr>
        <p:spPr>
          <a:xfrm>
            <a:off x="1943540" y="3234887"/>
            <a:ext cx="7792505" cy="2246769"/>
          </a:xfrm>
          <a:prstGeom prst="rect">
            <a:avLst/>
          </a:prstGeom>
          <a:noFill/>
        </p:spPr>
        <p:txBody>
          <a:bodyPr wrap="square" rtlCol="0">
            <a:spAutoFit/>
          </a:bodyPr>
          <a:lstStyle/>
          <a:p>
            <a:r>
              <a:rPr lang="en-GB" sz="2000">
                <a:latin typeface="Proxima Nova Thin" panose="02000506030000020004" pitchFamily="2" charset="0"/>
              </a:rPr>
              <a:t>Does any data surprise you ? </a:t>
            </a:r>
          </a:p>
          <a:p>
            <a:endParaRPr lang="en-GB" sz="2000">
              <a:latin typeface="Proxima Nova Thin" panose="02000506030000020004" pitchFamily="2" charset="0"/>
            </a:endParaRPr>
          </a:p>
          <a:p>
            <a:endParaRPr lang="en-GB" sz="2000">
              <a:latin typeface="Proxima Nova Thin" panose="02000506030000020004" pitchFamily="2" charset="0"/>
            </a:endParaRPr>
          </a:p>
          <a:p>
            <a:pPr lvl="0">
              <a:defRPr/>
            </a:pPr>
            <a:r>
              <a:rPr lang="en-GB" sz="2000">
                <a:latin typeface="Proxima Nova Thin" panose="02000506030000020004" pitchFamily="2" charset="0"/>
              </a:rPr>
              <a:t>Do you think the suggestion are realistic in the context of your work ? </a:t>
            </a:r>
          </a:p>
          <a:p>
            <a:pPr lvl="0">
              <a:defRPr/>
            </a:pPr>
            <a:endParaRPr lang="en-GB" sz="2000">
              <a:latin typeface="Proxima Nova Thin" panose="02000506030000020004" pitchFamily="2" charset="0"/>
            </a:endParaRPr>
          </a:p>
          <a:p>
            <a:pPr>
              <a:defRPr/>
            </a:pPr>
            <a:endParaRPr lang="en-GB" sz="2000">
              <a:latin typeface="Proxima Nova Thin" panose="02000506030000020004" pitchFamily="2" charset="0"/>
            </a:endParaRPr>
          </a:p>
          <a:p>
            <a:pPr>
              <a:defRPr/>
            </a:pPr>
            <a:r>
              <a:rPr lang="en-GB" sz="2000">
                <a:latin typeface="Proxima Nova Thin" panose="02000506030000020004" pitchFamily="2" charset="0"/>
              </a:rPr>
              <a:t>Do you think the selected data is identifying diversity in older persons? </a:t>
            </a:r>
          </a:p>
        </p:txBody>
      </p:sp>
      <p:sp>
        <p:nvSpPr>
          <p:cNvPr id="6" name="Elemento grafico 8">
            <a:extLst>
              <a:ext uri="{FF2B5EF4-FFF2-40B4-BE49-F238E27FC236}">
                <a16:creationId xmlns:a16="http://schemas.microsoft.com/office/drawing/2014/main" id="{20226F9D-402A-599F-BF97-3ECC71681352}"/>
              </a:ext>
            </a:extLst>
          </p:cNvPr>
          <p:cNvSpPr/>
          <p:nvPr/>
        </p:nvSpPr>
        <p:spPr>
          <a:xfrm rot="5400000">
            <a:off x="10875314" y="904401"/>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7" name="Elemento grafico 6">
            <a:extLst>
              <a:ext uri="{FF2B5EF4-FFF2-40B4-BE49-F238E27FC236}">
                <a16:creationId xmlns:a16="http://schemas.microsoft.com/office/drawing/2014/main" id="{A1D53126-36AA-AAD6-47FF-E472F509A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90703">
            <a:off x="-1338615" y="-4142513"/>
            <a:ext cx="6614935" cy="5759771"/>
          </a:xfrm>
          <a:prstGeom prst="rect">
            <a:avLst/>
          </a:prstGeom>
        </p:spPr>
      </p:pic>
      <p:pic>
        <p:nvPicPr>
          <p:cNvPr id="8" name="Picture 7">
            <a:extLst>
              <a:ext uri="{FF2B5EF4-FFF2-40B4-BE49-F238E27FC236}">
                <a16:creationId xmlns:a16="http://schemas.microsoft.com/office/drawing/2014/main" id="{1774FE39-0578-96CF-72AE-B7BBEE4A844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emento grafico 112">
            <a:extLst>
              <a:ext uri="{FF2B5EF4-FFF2-40B4-BE49-F238E27FC236}">
                <a16:creationId xmlns:a16="http://schemas.microsoft.com/office/drawing/2014/main" id="{848799FE-49AC-70FF-50AD-0E282F621FAE}"/>
              </a:ext>
            </a:extLst>
          </p:cNvPr>
          <p:cNvSpPr/>
          <p:nvPr/>
        </p:nvSpPr>
        <p:spPr>
          <a:xfrm>
            <a:off x="1288258" y="3154111"/>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61851"/>
          </a:solidFill>
          <a:ln w="11479" cap="flat">
            <a:noFill/>
            <a:prstDash val="solid"/>
            <a:miter/>
          </a:ln>
        </p:spPr>
        <p:txBody>
          <a:bodyPr rtlCol="0" anchor="ctr"/>
          <a:lstStyle/>
          <a:p>
            <a:pPr algn="ctr"/>
            <a:r>
              <a:rPr lang="it-CO" sz="2400">
                <a:solidFill>
                  <a:schemeClr val="bg1"/>
                </a:solidFill>
                <a:latin typeface="Proxima Nova Thin" panose="02000506030000020004" pitchFamily="2" charset="0"/>
              </a:rPr>
              <a:t>1</a:t>
            </a:r>
          </a:p>
        </p:txBody>
      </p:sp>
      <p:sp>
        <p:nvSpPr>
          <p:cNvPr id="17" name="Elemento grafico 112">
            <a:extLst>
              <a:ext uri="{FF2B5EF4-FFF2-40B4-BE49-F238E27FC236}">
                <a16:creationId xmlns:a16="http://schemas.microsoft.com/office/drawing/2014/main" id="{5C93EAEF-E6CA-6C67-2EF1-C57D6010730F}"/>
              </a:ext>
            </a:extLst>
          </p:cNvPr>
          <p:cNvSpPr/>
          <p:nvPr/>
        </p:nvSpPr>
        <p:spPr>
          <a:xfrm>
            <a:off x="1288258" y="4036924"/>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pPr algn="ctr"/>
            <a:r>
              <a:rPr lang="it-CO" sz="2400">
                <a:solidFill>
                  <a:schemeClr val="bg1"/>
                </a:solidFill>
                <a:latin typeface="Proxima Nova Thin" panose="02000506030000020004" pitchFamily="2" charset="0"/>
              </a:rPr>
              <a:t>2</a:t>
            </a:r>
          </a:p>
        </p:txBody>
      </p:sp>
      <p:sp>
        <p:nvSpPr>
          <p:cNvPr id="18" name="Elemento grafico 112">
            <a:extLst>
              <a:ext uri="{FF2B5EF4-FFF2-40B4-BE49-F238E27FC236}">
                <a16:creationId xmlns:a16="http://schemas.microsoft.com/office/drawing/2014/main" id="{7BA016D2-DB65-07C5-B063-D7B26CD56123}"/>
              </a:ext>
            </a:extLst>
          </p:cNvPr>
          <p:cNvSpPr/>
          <p:nvPr/>
        </p:nvSpPr>
        <p:spPr>
          <a:xfrm>
            <a:off x="1288258" y="4982150"/>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430716"/>
          </a:solidFill>
          <a:ln w="11479" cap="flat">
            <a:noFill/>
            <a:prstDash val="solid"/>
            <a:miter/>
          </a:ln>
        </p:spPr>
        <p:txBody>
          <a:bodyPr rtlCol="0" anchor="ctr"/>
          <a:lstStyle/>
          <a:p>
            <a:pPr algn="ctr"/>
            <a:r>
              <a:rPr lang="it-CO" sz="2400">
                <a:solidFill>
                  <a:schemeClr val="bg1"/>
                </a:solidFill>
                <a:latin typeface="Proxima Nova Thin" panose="02000506030000020004" pitchFamily="2" charset="0"/>
              </a:rPr>
              <a:t>3</a:t>
            </a:r>
          </a:p>
        </p:txBody>
      </p:sp>
    </p:spTree>
    <p:extLst>
      <p:ext uri="{BB962C8B-B14F-4D97-AF65-F5344CB8AC3E}">
        <p14:creationId xmlns:p14="http://schemas.microsoft.com/office/powerpoint/2010/main" val="1541714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emento grafico 28">
            <a:extLst>
              <a:ext uri="{FF2B5EF4-FFF2-40B4-BE49-F238E27FC236}">
                <a16:creationId xmlns:a16="http://schemas.microsoft.com/office/drawing/2014/main" id="{1A60FCFE-6C39-8CF0-D994-BEEBB02715B2}"/>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chemeClr val="bg1">
              <a:lumMod val="85000"/>
            </a:schemeClr>
          </a:solidFill>
          <a:ln w="9504" cap="flat">
            <a:noFill/>
            <a:prstDash val="solid"/>
            <a:miter/>
          </a:ln>
        </p:spPr>
        <p:txBody>
          <a:bodyPr rtlCol="0" anchor="ctr"/>
          <a:lstStyle/>
          <a:p>
            <a:endParaRPr lang="it-CO"/>
          </a:p>
        </p:txBody>
      </p:sp>
      <p:pic>
        <p:nvPicPr>
          <p:cNvPr id="7" name="Elemento grafico 6">
            <a:extLst>
              <a:ext uri="{FF2B5EF4-FFF2-40B4-BE49-F238E27FC236}">
                <a16:creationId xmlns:a16="http://schemas.microsoft.com/office/drawing/2014/main" id="{6DE3F138-DC52-2858-DA25-61D5D07DE5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5975" y="4866237"/>
            <a:ext cx="3340100" cy="2908300"/>
          </a:xfrm>
          <a:prstGeom prst="rect">
            <a:avLst/>
          </a:prstGeom>
        </p:spPr>
      </p:pic>
      <p:sp>
        <p:nvSpPr>
          <p:cNvPr id="8" name="Elemento grafico 8">
            <a:extLst>
              <a:ext uri="{FF2B5EF4-FFF2-40B4-BE49-F238E27FC236}">
                <a16:creationId xmlns:a16="http://schemas.microsoft.com/office/drawing/2014/main" id="{618C5EC6-95BE-3EA2-FD16-818EA1892A7E}"/>
              </a:ext>
            </a:extLst>
          </p:cNvPr>
          <p:cNvSpPr/>
          <p:nvPr/>
        </p:nvSpPr>
        <p:spPr>
          <a:xfrm rot="5400000">
            <a:off x="9597461" y="4755904"/>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chemeClr val="bg1">
              <a:lumMod val="75000"/>
            </a:schemeClr>
          </a:solidFill>
          <a:ln w="8996" cap="flat">
            <a:noFill/>
            <a:prstDash val="solid"/>
            <a:miter/>
          </a:ln>
        </p:spPr>
        <p:txBody>
          <a:bodyPr rtlCol="0" anchor="ctr"/>
          <a:lstStyle/>
          <a:p>
            <a:endParaRPr lang="it-CO"/>
          </a:p>
        </p:txBody>
      </p:sp>
      <p:sp>
        <p:nvSpPr>
          <p:cNvPr id="3" name="Rettangolo 2">
            <a:extLst>
              <a:ext uri="{FF2B5EF4-FFF2-40B4-BE49-F238E27FC236}">
                <a16:creationId xmlns:a16="http://schemas.microsoft.com/office/drawing/2014/main" id="{A56404B0-9C60-D5D2-D3B2-EF523FDB684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4" name="Picture 7">
            <a:extLst>
              <a:ext uri="{FF2B5EF4-FFF2-40B4-BE49-F238E27FC236}">
                <a16:creationId xmlns:a16="http://schemas.microsoft.com/office/drawing/2014/main" id="{6B79CFA0-C54D-FBDE-495C-AA242FB77D6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43AE84C6-BB6D-3907-F662-FB9798B7433B}"/>
              </a:ext>
            </a:extLst>
          </p:cNvPr>
          <p:cNvSpPr txBox="1"/>
          <p:nvPr/>
        </p:nvSpPr>
        <p:spPr>
          <a:xfrm>
            <a:off x="1323508" y="520633"/>
            <a:ext cx="6270343" cy="5837495"/>
          </a:xfrm>
          <a:prstGeom prst="rect">
            <a:avLst/>
          </a:prstGeom>
          <a:noFill/>
        </p:spPr>
        <p:txBody>
          <a:bodyPr wrap="square" rtlCol="0">
            <a:spAutoFit/>
          </a:bodyPr>
          <a:lstStyle/>
          <a:p>
            <a:pPr>
              <a:spcBef>
                <a:spcPts val="400"/>
              </a:spcBef>
            </a:pPr>
            <a:r>
              <a:rPr lang="en-IN" sz="2000">
                <a:latin typeface="Proxima Nova Thin" panose="02000506030000020004" pitchFamily="2" charset="0"/>
              </a:rPr>
              <a:t>UN Convention on the Rights of Persons with Disabilities, 2006.</a:t>
            </a:r>
          </a:p>
          <a:p>
            <a:pPr marL="514350" indent="-514350">
              <a:spcBef>
                <a:spcPts val="400"/>
              </a:spcBef>
              <a:buFont typeface="+mj-lt"/>
              <a:buAutoNum type="arabicPeriod"/>
            </a:pPr>
            <a:endParaRPr lang="en-IN" sz="2000">
              <a:latin typeface="Proxima Nova Thin" panose="02000506030000020004" pitchFamily="2" charset="0"/>
            </a:endParaRPr>
          </a:p>
          <a:p>
            <a:pPr>
              <a:spcBef>
                <a:spcPts val="400"/>
              </a:spcBef>
            </a:pPr>
            <a:r>
              <a:rPr lang="en-IN" sz="2000">
                <a:latin typeface="Proxima Nova Thin" panose="02000506030000020004" pitchFamily="2" charset="0"/>
              </a:rPr>
              <a:t>Inter-American Convention on Protecting the Human Rights of Older Persons, 2015  (the world’s first binding instrument on the rights of older persons). </a:t>
            </a:r>
          </a:p>
          <a:p>
            <a:pPr marL="514350" indent="-514350">
              <a:spcBef>
                <a:spcPts val="400"/>
              </a:spcBef>
              <a:buFont typeface="+mj-lt"/>
              <a:buAutoNum type="arabicPeriod"/>
            </a:pPr>
            <a:endParaRPr lang="en-IN" sz="2000">
              <a:latin typeface="Proxima Nova Thin" panose="02000506030000020004" pitchFamily="2" charset="0"/>
            </a:endParaRPr>
          </a:p>
          <a:p>
            <a:pPr>
              <a:spcBef>
                <a:spcPts val="400"/>
              </a:spcBef>
            </a:pPr>
            <a:r>
              <a:rPr lang="en-IN" sz="2000">
                <a:latin typeface="Proxima Nova Thin" panose="02000506030000020004" pitchFamily="2" charset="0"/>
              </a:rPr>
              <a:t>UN Principles for Older Persons, 1991  Guiding Principles on Internal Displacement, 1998.</a:t>
            </a:r>
          </a:p>
          <a:p>
            <a:pPr marL="514350" indent="-514350">
              <a:spcBef>
                <a:spcPts val="400"/>
              </a:spcBef>
              <a:buFont typeface="+mj-lt"/>
              <a:buAutoNum type="arabicPeriod"/>
            </a:pPr>
            <a:endParaRPr lang="en-IN" sz="2000">
              <a:latin typeface="Proxima Nova Thin" panose="02000506030000020004" pitchFamily="2" charset="0"/>
            </a:endParaRPr>
          </a:p>
          <a:p>
            <a:pPr>
              <a:spcBef>
                <a:spcPts val="400"/>
              </a:spcBef>
            </a:pPr>
            <a:r>
              <a:rPr lang="en-IN" sz="2000">
                <a:latin typeface="Proxima Nova Thin" panose="02000506030000020004" pitchFamily="2" charset="0"/>
              </a:rPr>
              <a:t>Political Declaration and Madrid International Plan of Action on Ageing, 2002, and Report of 2011. </a:t>
            </a:r>
          </a:p>
          <a:p>
            <a:pPr marL="514350" indent="-514350">
              <a:spcBef>
                <a:spcPts val="400"/>
              </a:spcBef>
              <a:buFont typeface="+mj-lt"/>
              <a:buAutoNum type="arabicPeriod"/>
            </a:pPr>
            <a:endParaRPr lang="en-IN" sz="2000">
              <a:latin typeface="Proxima Nova Thin" panose="02000506030000020004" pitchFamily="2" charset="0"/>
            </a:endParaRPr>
          </a:p>
          <a:p>
            <a:pPr>
              <a:spcBef>
                <a:spcPts val="400"/>
              </a:spcBef>
            </a:pPr>
            <a:r>
              <a:rPr lang="en-IN" sz="2000">
                <a:latin typeface="Proxima Nova Thin" panose="02000506030000020004" pitchFamily="2" charset="0"/>
              </a:rPr>
              <a:t>Charter on the Inclusion of Persons with Disabilities in Humanitarian Action, 2016.</a:t>
            </a:r>
          </a:p>
          <a:p>
            <a:pPr marL="514350" indent="-514350">
              <a:spcBef>
                <a:spcPts val="400"/>
              </a:spcBef>
              <a:buFont typeface="+mj-lt"/>
              <a:buAutoNum type="arabicPeriod"/>
            </a:pPr>
            <a:endParaRPr lang="en-IN" sz="2000">
              <a:latin typeface="Proxima Nova Thin" panose="02000506030000020004" pitchFamily="2" charset="0"/>
            </a:endParaRPr>
          </a:p>
          <a:p>
            <a:pPr>
              <a:spcBef>
                <a:spcPts val="400"/>
              </a:spcBef>
            </a:pPr>
            <a:r>
              <a:rPr lang="en-IN" sz="2000">
                <a:latin typeface="Proxima Nova Thin" panose="02000506030000020004" pitchFamily="2" charset="0"/>
              </a:rPr>
              <a:t>UN Global Compact on Refugees, 2018.</a:t>
            </a:r>
          </a:p>
        </p:txBody>
      </p:sp>
      <p:sp>
        <p:nvSpPr>
          <p:cNvPr id="2" name="CasellaDiTesto 1">
            <a:extLst>
              <a:ext uri="{FF2B5EF4-FFF2-40B4-BE49-F238E27FC236}">
                <a16:creationId xmlns:a16="http://schemas.microsoft.com/office/drawing/2014/main" id="{F1F9555B-D5B1-4019-CCBD-B981F2AA4520}"/>
              </a:ext>
            </a:extLst>
          </p:cNvPr>
          <p:cNvSpPr txBox="1"/>
          <p:nvPr/>
        </p:nvSpPr>
        <p:spPr>
          <a:xfrm>
            <a:off x="7825368" y="1122789"/>
            <a:ext cx="3821353" cy="3785652"/>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Quiz on getting to know the key guiding principles for including older persons</a:t>
            </a:r>
          </a:p>
        </p:txBody>
      </p:sp>
      <p:sp>
        <p:nvSpPr>
          <p:cNvPr id="9" name="Elemento grafico 36">
            <a:extLst>
              <a:ext uri="{FF2B5EF4-FFF2-40B4-BE49-F238E27FC236}">
                <a16:creationId xmlns:a16="http://schemas.microsoft.com/office/drawing/2014/main" id="{009097A7-F770-0830-61B1-5E2791456F2A}"/>
              </a:ext>
            </a:extLst>
          </p:cNvPr>
          <p:cNvSpPr/>
          <p:nvPr/>
        </p:nvSpPr>
        <p:spPr>
          <a:xfrm>
            <a:off x="809644" y="593619"/>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1</a:t>
            </a:r>
          </a:p>
        </p:txBody>
      </p:sp>
      <p:sp>
        <p:nvSpPr>
          <p:cNvPr id="10" name="Elemento grafico 36">
            <a:extLst>
              <a:ext uri="{FF2B5EF4-FFF2-40B4-BE49-F238E27FC236}">
                <a16:creationId xmlns:a16="http://schemas.microsoft.com/office/drawing/2014/main" id="{1985DEB0-58AE-FA8F-3BEA-540153ECB0F5}"/>
              </a:ext>
            </a:extLst>
          </p:cNvPr>
          <p:cNvSpPr/>
          <p:nvPr/>
        </p:nvSpPr>
        <p:spPr>
          <a:xfrm>
            <a:off x="809644" y="1592428"/>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2</a:t>
            </a:r>
          </a:p>
        </p:txBody>
      </p:sp>
      <p:sp>
        <p:nvSpPr>
          <p:cNvPr id="11" name="Elemento grafico 36">
            <a:extLst>
              <a:ext uri="{FF2B5EF4-FFF2-40B4-BE49-F238E27FC236}">
                <a16:creationId xmlns:a16="http://schemas.microsoft.com/office/drawing/2014/main" id="{F940B7A1-7142-609B-0574-82A98F308BB1}"/>
              </a:ext>
            </a:extLst>
          </p:cNvPr>
          <p:cNvSpPr/>
          <p:nvPr/>
        </p:nvSpPr>
        <p:spPr>
          <a:xfrm>
            <a:off x="809644" y="2886656"/>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3</a:t>
            </a:r>
          </a:p>
        </p:txBody>
      </p:sp>
      <p:sp>
        <p:nvSpPr>
          <p:cNvPr id="12" name="Elemento grafico 36">
            <a:extLst>
              <a:ext uri="{FF2B5EF4-FFF2-40B4-BE49-F238E27FC236}">
                <a16:creationId xmlns:a16="http://schemas.microsoft.com/office/drawing/2014/main" id="{D680FF40-95B7-81E8-AB88-DDCED820033A}"/>
              </a:ext>
            </a:extLst>
          </p:cNvPr>
          <p:cNvSpPr/>
          <p:nvPr/>
        </p:nvSpPr>
        <p:spPr>
          <a:xfrm>
            <a:off x="809644" y="3941732"/>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4</a:t>
            </a:r>
          </a:p>
        </p:txBody>
      </p:sp>
      <p:sp>
        <p:nvSpPr>
          <p:cNvPr id="14" name="Elemento grafico 36">
            <a:extLst>
              <a:ext uri="{FF2B5EF4-FFF2-40B4-BE49-F238E27FC236}">
                <a16:creationId xmlns:a16="http://schemas.microsoft.com/office/drawing/2014/main" id="{5C4A2DA2-2F8F-5B2C-F89D-F2F881DB2DE6}"/>
              </a:ext>
            </a:extLst>
          </p:cNvPr>
          <p:cNvSpPr/>
          <p:nvPr/>
        </p:nvSpPr>
        <p:spPr>
          <a:xfrm>
            <a:off x="809644" y="4954606"/>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5</a:t>
            </a:r>
          </a:p>
        </p:txBody>
      </p:sp>
      <p:sp>
        <p:nvSpPr>
          <p:cNvPr id="15" name="Elemento grafico 36">
            <a:extLst>
              <a:ext uri="{FF2B5EF4-FFF2-40B4-BE49-F238E27FC236}">
                <a16:creationId xmlns:a16="http://schemas.microsoft.com/office/drawing/2014/main" id="{231F9D7A-9D91-5906-CD71-032BFEDFDDB8}"/>
              </a:ext>
            </a:extLst>
          </p:cNvPr>
          <p:cNvSpPr/>
          <p:nvPr/>
        </p:nvSpPr>
        <p:spPr>
          <a:xfrm>
            <a:off x="809644" y="5953412"/>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6</a:t>
            </a:r>
          </a:p>
        </p:txBody>
      </p:sp>
    </p:spTree>
    <p:extLst>
      <p:ext uri="{BB962C8B-B14F-4D97-AF65-F5344CB8AC3E}">
        <p14:creationId xmlns:p14="http://schemas.microsoft.com/office/powerpoint/2010/main" val="3040473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 grafico 1">
            <a:extLst>
              <a:ext uri="{FF2B5EF4-FFF2-40B4-BE49-F238E27FC236}">
                <a16:creationId xmlns:a16="http://schemas.microsoft.com/office/drawing/2014/main" id="{DBF9FF0E-5456-9312-18A7-915022D79F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736045" y="1495803"/>
            <a:ext cx="6614935" cy="5759771"/>
          </a:xfrm>
          <a:prstGeom prst="rect">
            <a:avLst/>
          </a:prstGeom>
        </p:spPr>
      </p:pic>
      <p:pic>
        <p:nvPicPr>
          <p:cNvPr id="4" name="Elemento grafico 3">
            <a:extLst>
              <a:ext uri="{FF2B5EF4-FFF2-40B4-BE49-F238E27FC236}">
                <a16:creationId xmlns:a16="http://schemas.microsoft.com/office/drawing/2014/main" id="{D72FA638-D943-DB95-5554-CC19DD3E5E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1"/>
            <a:ext cx="6614935" cy="5759771"/>
          </a:xfrm>
          <a:prstGeom prst="rect">
            <a:avLst/>
          </a:prstGeom>
        </p:spPr>
      </p:pic>
      <p:sp>
        <p:nvSpPr>
          <p:cNvPr id="5" name="CasellaDiTesto 4">
            <a:extLst>
              <a:ext uri="{FF2B5EF4-FFF2-40B4-BE49-F238E27FC236}">
                <a16:creationId xmlns:a16="http://schemas.microsoft.com/office/drawing/2014/main" id="{4B70736F-12BF-15EA-F1BA-2AD4447C409F}"/>
              </a:ext>
            </a:extLst>
          </p:cNvPr>
          <p:cNvSpPr txBox="1"/>
          <p:nvPr/>
        </p:nvSpPr>
        <p:spPr>
          <a:xfrm>
            <a:off x="3480311" y="2915170"/>
            <a:ext cx="6364161" cy="3170099"/>
          </a:xfrm>
          <a:prstGeom prst="rect">
            <a:avLst/>
          </a:prstGeom>
          <a:noFill/>
        </p:spPr>
        <p:txBody>
          <a:bodyPr wrap="square">
            <a:spAutoFit/>
          </a:bodyPr>
          <a:lstStyle/>
          <a:p>
            <a:r>
              <a:rPr lang="en-US" sz="2000">
                <a:latin typeface="Proxima Nova Thin" panose="02000506030000020004" pitchFamily="2" charset="0"/>
              </a:rPr>
              <a:t>Foster a positive attitude and a dignified, respectful, and considerate treatment.</a:t>
            </a:r>
          </a:p>
          <a:p>
            <a:endParaRPr lang="en-US" sz="2000">
              <a:latin typeface="Proxima Nova Thin" panose="02000506030000020004" pitchFamily="2" charset="0"/>
            </a:endParaRPr>
          </a:p>
          <a:p>
            <a:r>
              <a:rPr lang="en-US" sz="2000">
                <a:latin typeface="Proxima Nova Thin" panose="02000506030000020004" pitchFamily="2" charset="0"/>
              </a:rPr>
              <a:t>Enjoy a full, independent and autonomous life.</a:t>
            </a:r>
          </a:p>
          <a:p>
            <a:endParaRPr lang="en-US" sz="2000">
              <a:latin typeface="Proxima Nova Thin" panose="02000506030000020004" pitchFamily="2" charset="0"/>
            </a:endParaRPr>
          </a:p>
          <a:p>
            <a:r>
              <a:rPr lang="en-US" sz="2000">
                <a:latin typeface="Proxima Nova Thin" panose="02000506030000020004" pitchFamily="2" charset="0"/>
              </a:rPr>
              <a:t>Promotes recognition of experience and contribution.</a:t>
            </a:r>
          </a:p>
          <a:p>
            <a:pPr marL="514350" indent="-514350">
              <a:buFont typeface="+mj-lt"/>
              <a:buAutoNum type="arabicPeriod"/>
            </a:pPr>
            <a:endParaRPr lang="en-US" sz="2000">
              <a:latin typeface="Proxima Nova Thin" panose="02000506030000020004" pitchFamily="2" charset="0"/>
            </a:endParaRPr>
          </a:p>
          <a:p>
            <a:r>
              <a:rPr lang="en-US" sz="2000">
                <a:latin typeface="Proxima Nova Thin" panose="02000506030000020004" pitchFamily="2" charset="0"/>
              </a:rPr>
              <a:t>Promotes active ageing.</a:t>
            </a:r>
          </a:p>
          <a:p>
            <a:endParaRPr lang="en-US" sz="2000">
              <a:latin typeface="Proxima Nova Thin" panose="02000506030000020004" pitchFamily="2" charset="0"/>
            </a:endParaRPr>
          </a:p>
          <a:p>
            <a:r>
              <a:rPr lang="en-US" sz="2000">
                <a:latin typeface="Proxima Nova Thin" panose="02000506030000020004" pitchFamily="2" charset="0"/>
              </a:rPr>
              <a:t>Sexual rights are maintained as we get older.</a:t>
            </a:r>
          </a:p>
        </p:txBody>
      </p:sp>
      <p:sp>
        <p:nvSpPr>
          <p:cNvPr id="6" name="Rettangolo 5">
            <a:extLst>
              <a:ext uri="{FF2B5EF4-FFF2-40B4-BE49-F238E27FC236}">
                <a16:creationId xmlns:a16="http://schemas.microsoft.com/office/drawing/2014/main" id="{8E7CA79F-C217-0C94-D4A1-A076066BA188}"/>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7" name="Picture 7">
            <a:extLst>
              <a:ext uri="{FF2B5EF4-FFF2-40B4-BE49-F238E27FC236}">
                <a16:creationId xmlns:a16="http://schemas.microsoft.com/office/drawing/2014/main" id="{A0A9E323-820F-9F91-3705-32B450CA1AF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igura a mano libera 7">
            <a:extLst>
              <a:ext uri="{FF2B5EF4-FFF2-40B4-BE49-F238E27FC236}">
                <a16:creationId xmlns:a16="http://schemas.microsoft.com/office/drawing/2014/main" id="{52A7C091-6675-DE26-A706-C04CAAACA192}"/>
              </a:ext>
            </a:extLst>
          </p:cNvPr>
          <p:cNvSpPr/>
          <p:nvPr/>
        </p:nvSpPr>
        <p:spPr>
          <a:xfrm rot="17100000">
            <a:off x="-2139643" y="2543915"/>
            <a:ext cx="6894786" cy="1687761"/>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rgbClr val="E61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B9EFB58B-1626-3551-6496-2217B2D6CFA0}"/>
              </a:ext>
            </a:extLst>
          </p:cNvPr>
          <p:cNvSpPr txBox="1"/>
          <p:nvPr/>
        </p:nvSpPr>
        <p:spPr>
          <a:xfrm>
            <a:off x="2050341" y="418789"/>
            <a:ext cx="7220520" cy="1938992"/>
          </a:xfrm>
          <a:prstGeom prst="rect">
            <a:avLst/>
          </a:prstGeom>
          <a:noFill/>
        </p:spPr>
        <p:txBody>
          <a:bodyPr wrap="square" rtlCol="0">
            <a:spAutoFit/>
          </a:bodyPr>
          <a:lstStyle/>
          <a:p>
            <a:r>
              <a:rPr lang="it-CO" sz="4000" b="1">
                <a:solidFill>
                  <a:srgbClr val="0070C0"/>
                </a:solidFill>
                <a:latin typeface="Proxima Nova Rg" panose="02000506030000020004" pitchFamily="2" charset="0"/>
              </a:rPr>
              <a:t>Inter-American Convention on Protecting the Human Rights of Older Persons 2015</a:t>
            </a:r>
          </a:p>
        </p:txBody>
      </p:sp>
      <p:sp>
        <p:nvSpPr>
          <p:cNvPr id="9" name="Elemento grafico 36">
            <a:extLst>
              <a:ext uri="{FF2B5EF4-FFF2-40B4-BE49-F238E27FC236}">
                <a16:creationId xmlns:a16="http://schemas.microsoft.com/office/drawing/2014/main" id="{2E76122C-579D-30E1-6124-45CD0563ECF9}"/>
              </a:ext>
            </a:extLst>
          </p:cNvPr>
          <p:cNvSpPr/>
          <p:nvPr/>
        </p:nvSpPr>
        <p:spPr>
          <a:xfrm>
            <a:off x="2941305" y="2965249"/>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1</a:t>
            </a:r>
          </a:p>
        </p:txBody>
      </p:sp>
      <p:sp>
        <p:nvSpPr>
          <p:cNvPr id="10" name="Elemento grafico 36">
            <a:extLst>
              <a:ext uri="{FF2B5EF4-FFF2-40B4-BE49-F238E27FC236}">
                <a16:creationId xmlns:a16="http://schemas.microsoft.com/office/drawing/2014/main" id="{4E8F2D09-46B1-3B14-BFBE-436A928667C1}"/>
              </a:ext>
            </a:extLst>
          </p:cNvPr>
          <p:cNvSpPr/>
          <p:nvPr/>
        </p:nvSpPr>
        <p:spPr>
          <a:xfrm>
            <a:off x="2941305" y="38796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2</a:t>
            </a:r>
          </a:p>
        </p:txBody>
      </p:sp>
      <p:sp>
        <p:nvSpPr>
          <p:cNvPr id="11" name="Elemento grafico 36">
            <a:extLst>
              <a:ext uri="{FF2B5EF4-FFF2-40B4-BE49-F238E27FC236}">
                <a16:creationId xmlns:a16="http://schemas.microsoft.com/office/drawing/2014/main" id="{481FD532-E685-EF1A-CE44-A4826DE6E9C2}"/>
              </a:ext>
            </a:extLst>
          </p:cNvPr>
          <p:cNvSpPr/>
          <p:nvPr/>
        </p:nvSpPr>
        <p:spPr>
          <a:xfrm>
            <a:off x="2941305" y="4470497"/>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3</a:t>
            </a:r>
          </a:p>
        </p:txBody>
      </p:sp>
      <p:sp>
        <p:nvSpPr>
          <p:cNvPr id="12" name="Elemento grafico 36">
            <a:extLst>
              <a:ext uri="{FF2B5EF4-FFF2-40B4-BE49-F238E27FC236}">
                <a16:creationId xmlns:a16="http://schemas.microsoft.com/office/drawing/2014/main" id="{4834112D-FF6A-44C0-3F13-9AE2AA496AF9}"/>
              </a:ext>
            </a:extLst>
          </p:cNvPr>
          <p:cNvSpPr/>
          <p:nvPr/>
        </p:nvSpPr>
        <p:spPr>
          <a:xfrm>
            <a:off x="2941305" y="5103545"/>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4</a:t>
            </a:r>
          </a:p>
        </p:txBody>
      </p:sp>
      <p:sp>
        <p:nvSpPr>
          <p:cNvPr id="13" name="Elemento grafico 36">
            <a:extLst>
              <a:ext uri="{FF2B5EF4-FFF2-40B4-BE49-F238E27FC236}">
                <a16:creationId xmlns:a16="http://schemas.microsoft.com/office/drawing/2014/main" id="{D4CD9035-4E96-7A78-D8B0-969B87A7A385}"/>
              </a:ext>
            </a:extLst>
          </p:cNvPr>
          <p:cNvSpPr/>
          <p:nvPr/>
        </p:nvSpPr>
        <p:spPr>
          <a:xfrm>
            <a:off x="2941305" y="5722515"/>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a:solidFill>
                  <a:schemeClr val="bg1"/>
                </a:solidFill>
                <a:latin typeface="Proxima Nova Thin" panose="02000506030000020004" pitchFamily="2" charset="0"/>
              </a:rPr>
              <a:t>5</a:t>
            </a:r>
          </a:p>
        </p:txBody>
      </p:sp>
    </p:spTree>
    <p:extLst>
      <p:ext uri="{BB962C8B-B14F-4D97-AF65-F5344CB8AC3E}">
        <p14:creationId xmlns:p14="http://schemas.microsoft.com/office/powerpoint/2010/main" val="2735294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emento grafico 28">
            <a:extLst>
              <a:ext uri="{FF2B5EF4-FFF2-40B4-BE49-F238E27FC236}">
                <a16:creationId xmlns:a16="http://schemas.microsoft.com/office/drawing/2014/main" id="{1C93E8C8-9508-36EE-D1AF-D408E2163E2A}"/>
              </a:ext>
            </a:extLst>
          </p:cNvPr>
          <p:cNvSpPr/>
          <p:nvPr/>
        </p:nvSpPr>
        <p:spPr>
          <a:xfrm flipH="1">
            <a:off x="8830607" y="2077421"/>
            <a:ext cx="5551252" cy="628972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pic>
        <p:nvPicPr>
          <p:cNvPr id="3" name="Elemento grafico 2">
            <a:extLst>
              <a:ext uri="{FF2B5EF4-FFF2-40B4-BE49-F238E27FC236}">
                <a16:creationId xmlns:a16="http://schemas.microsoft.com/office/drawing/2014/main" id="{B73E94BE-74BB-B416-741E-D7F80DD23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837989" flipH="1">
            <a:off x="-982487" y="-1143000"/>
            <a:ext cx="3340100" cy="2908300"/>
          </a:xfrm>
          <a:prstGeom prst="rect">
            <a:avLst/>
          </a:prstGeom>
        </p:spPr>
      </p:pic>
      <p:sp>
        <p:nvSpPr>
          <p:cNvPr id="4" name="Figura a mano libera 3">
            <a:extLst>
              <a:ext uri="{FF2B5EF4-FFF2-40B4-BE49-F238E27FC236}">
                <a16:creationId xmlns:a16="http://schemas.microsoft.com/office/drawing/2014/main" id="{D3ED0577-8FD8-3E29-FFEB-277DD0BCA3C0}"/>
              </a:ext>
            </a:extLst>
          </p:cNvPr>
          <p:cNvSpPr/>
          <p:nvPr/>
        </p:nvSpPr>
        <p:spPr>
          <a:xfrm rot="19139027" flipH="1">
            <a:off x="2412281" y="5712631"/>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5" name="Elemento grafico 36">
            <a:extLst>
              <a:ext uri="{FF2B5EF4-FFF2-40B4-BE49-F238E27FC236}">
                <a16:creationId xmlns:a16="http://schemas.microsoft.com/office/drawing/2014/main" id="{600262A6-F13F-CE79-6226-2A7A954D7F6E}"/>
              </a:ext>
            </a:extLst>
          </p:cNvPr>
          <p:cNvSpPr/>
          <p:nvPr/>
        </p:nvSpPr>
        <p:spPr>
          <a:xfrm flipH="1">
            <a:off x="10749775" y="4667037"/>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
        <p:nvSpPr>
          <p:cNvPr id="6" name="Rettangolo 5">
            <a:extLst>
              <a:ext uri="{FF2B5EF4-FFF2-40B4-BE49-F238E27FC236}">
                <a16:creationId xmlns:a16="http://schemas.microsoft.com/office/drawing/2014/main" id="{652A255E-B376-1BEF-B0AF-F457A182E0DD}"/>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7" name="Picture 7">
            <a:extLst>
              <a:ext uri="{FF2B5EF4-FFF2-40B4-BE49-F238E27FC236}">
                <a16:creationId xmlns:a16="http://schemas.microsoft.com/office/drawing/2014/main" id="{2148EC82-95B6-8755-2A2D-05AF489AD92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22B4E285-3ED5-F891-0E3F-75856EFC9403}"/>
              </a:ext>
            </a:extLst>
          </p:cNvPr>
          <p:cNvSpPr txBox="1"/>
          <p:nvPr/>
        </p:nvSpPr>
        <p:spPr>
          <a:xfrm>
            <a:off x="4880345" y="683212"/>
            <a:ext cx="3832202" cy="1323439"/>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Before we end the session</a:t>
            </a:r>
          </a:p>
        </p:txBody>
      </p:sp>
      <p:sp>
        <p:nvSpPr>
          <p:cNvPr id="9" name="CasellaDiTesto 8">
            <a:extLst>
              <a:ext uri="{FF2B5EF4-FFF2-40B4-BE49-F238E27FC236}">
                <a16:creationId xmlns:a16="http://schemas.microsoft.com/office/drawing/2014/main" id="{7651E61F-51E1-5FF1-6CF5-968E98653C28}"/>
              </a:ext>
            </a:extLst>
          </p:cNvPr>
          <p:cNvSpPr txBox="1"/>
          <p:nvPr/>
        </p:nvSpPr>
        <p:spPr>
          <a:xfrm>
            <a:off x="2145038" y="3312466"/>
            <a:ext cx="6364161" cy="2862322"/>
          </a:xfrm>
          <a:prstGeom prst="rect">
            <a:avLst/>
          </a:prstGeom>
          <a:noFill/>
        </p:spPr>
        <p:txBody>
          <a:bodyPr wrap="square">
            <a:spAutoFit/>
          </a:bodyPr>
          <a:lstStyle/>
          <a:p>
            <a:r>
              <a:rPr lang="en-US" sz="2000">
                <a:latin typeface="Proxima Nova Thin" panose="02000506030000020004" pitchFamily="2" charset="0"/>
              </a:rPr>
              <a:t>Personal and professional attitudes towards older persons can create barriers to include them with dignity  </a:t>
            </a:r>
          </a:p>
          <a:p>
            <a:endParaRPr lang="en-US" sz="2000">
              <a:latin typeface="Proxima Nova Thin" panose="02000506030000020004" pitchFamily="2" charset="0"/>
            </a:endParaRPr>
          </a:p>
          <a:p>
            <a:r>
              <a:rPr lang="en-US" sz="2000">
                <a:latin typeface="Proxima Nova Thin" panose="02000506030000020004" pitchFamily="2" charset="0"/>
              </a:rPr>
              <a:t>Older persons on the move will be living longer and more exposed to  increased risks  </a:t>
            </a:r>
          </a:p>
          <a:p>
            <a:endParaRPr lang="en-US" sz="2000">
              <a:latin typeface="Proxima Nova Thin" panose="02000506030000020004" pitchFamily="2" charset="0"/>
            </a:endParaRPr>
          </a:p>
          <a:p>
            <a:r>
              <a:rPr lang="en-GB" sz="2000">
                <a:latin typeface="Proxima Nova Thin" panose="02000506030000020004" pitchFamily="2" charset="0"/>
              </a:rPr>
              <a:t>Using data and identifying key challenges based on older persons experiences is essential to inform and guide future activities </a:t>
            </a:r>
          </a:p>
        </p:txBody>
      </p:sp>
      <p:sp>
        <p:nvSpPr>
          <p:cNvPr id="11" name="CasellaDiTesto 10">
            <a:extLst>
              <a:ext uri="{FF2B5EF4-FFF2-40B4-BE49-F238E27FC236}">
                <a16:creationId xmlns:a16="http://schemas.microsoft.com/office/drawing/2014/main" id="{A0446276-728B-A22B-93DC-E2CA6CBD6231}"/>
              </a:ext>
            </a:extLst>
          </p:cNvPr>
          <p:cNvSpPr txBox="1"/>
          <p:nvPr/>
        </p:nvSpPr>
        <p:spPr>
          <a:xfrm>
            <a:off x="1323461" y="2542711"/>
            <a:ext cx="5827173" cy="646331"/>
          </a:xfrm>
          <a:prstGeom prst="rect">
            <a:avLst/>
          </a:prstGeom>
          <a:noFill/>
        </p:spPr>
        <p:txBody>
          <a:bodyPr wrap="square">
            <a:spAutoFit/>
          </a:bodyPr>
          <a:lstStyle/>
          <a:p>
            <a:r>
              <a:rPr lang="en-US" sz="1800">
                <a:latin typeface="Proxima Nova Thin" panose="02000506030000020004" pitchFamily="2" charset="0"/>
              </a:rPr>
              <a:t>Do you agree with the 3 Key messages from this session:</a:t>
            </a:r>
          </a:p>
          <a:p>
            <a:endParaRPr lang="en-US" sz="1800">
              <a:latin typeface="Proxima Nova Thin" panose="02000506030000020004" pitchFamily="2" charset="0"/>
            </a:endParaRPr>
          </a:p>
        </p:txBody>
      </p:sp>
      <p:sp>
        <p:nvSpPr>
          <p:cNvPr id="12" name="Elemento grafico 112">
            <a:extLst>
              <a:ext uri="{FF2B5EF4-FFF2-40B4-BE49-F238E27FC236}">
                <a16:creationId xmlns:a16="http://schemas.microsoft.com/office/drawing/2014/main" id="{12BE7453-407E-97D9-CFDD-DA2A2DFA9D3E}"/>
              </a:ext>
            </a:extLst>
          </p:cNvPr>
          <p:cNvSpPr/>
          <p:nvPr/>
        </p:nvSpPr>
        <p:spPr>
          <a:xfrm>
            <a:off x="1390371" y="3423173"/>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61851"/>
          </a:solidFill>
          <a:ln w="11479" cap="flat">
            <a:noFill/>
            <a:prstDash val="solid"/>
            <a:miter/>
          </a:ln>
        </p:spPr>
        <p:txBody>
          <a:bodyPr rtlCol="0" anchor="ctr"/>
          <a:lstStyle/>
          <a:p>
            <a:pPr algn="ctr"/>
            <a:r>
              <a:rPr lang="it-CO" sz="2400">
                <a:solidFill>
                  <a:schemeClr val="bg1"/>
                </a:solidFill>
                <a:latin typeface="Proxima Nova Thin" panose="02000506030000020004" pitchFamily="2" charset="0"/>
              </a:rPr>
              <a:t>1</a:t>
            </a:r>
          </a:p>
        </p:txBody>
      </p:sp>
      <p:sp>
        <p:nvSpPr>
          <p:cNvPr id="13" name="Elemento grafico 112">
            <a:extLst>
              <a:ext uri="{FF2B5EF4-FFF2-40B4-BE49-F238E27FC236}">
                <a16:creationId xmlns:a16="http://schemas.microsoft.com/office/drawing/2014/main" id="{2745D250-D36E-9888-2277-BB33597B55D5}"/>
              </a:ext>
            </a:extLst>
          </p:cNvPr>
          <p:cNvSpPr/>
          <p:nvPr/>
        </p:nvSpPr>
        <p:spPr>
          <a:xfrm>
            <a:off x="1390371" y="4305986"/>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pPr algn="ctr"/>
            <a:r>
              <a:rPr lang="it-CO" sz="2400">
                <a:solidFill>
                  <a:schemeClr val="bg1"/>
                </a:solidFill>
                <a:latin typeface="Proxima Nova Thin" panose="02000506030000020004" pitchFamily="2" charset="0"/>
              </a:rPr>
              <a:t>2</a:t>
            </a:r>
          </a:p>
        </p:txBody>
      </p:sp>
      <p:sp>
        <p:nvSpPr>
          <p:cNvPr id="14" name="Elemento grafico 112">
            <a:extLst>
              <a:ext uri="{FF2B5EF4-FFF2-40B4-BE49-F238E27FC236}">
                <a16:creationId xmlns:a16="http://schemas.microsoft.com/office/drawing/2014/main" id="{4F9B2A03-0EC4-D096-B273-FE5A634ACA5B}"/>
              </a:ext>
            </a:extLst>
          </p:cNvPr>
          <p:cNvSpPr/>
          <p:nvPr/>
        </p:nvSpPr>
        <p:spPr>
          <a:xfrm>
            <a:off x="1390371" y="5356882"/>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430716"/>
          </a:solidFill>
          <a:ln w="11479" cap="flat">
            <a:noFill/>
            <a:prstDash val="solid"/>
            <a:miter/>
          </a:ln>
        </p:spPr>
        <p:txBody>
          <a:bodyPr rtlCol="0" anchor="ctr"/>
          <a:lstStyle/>
          <a:p>
            <a:pPr algn="ctr"/>
            <a:r>
              <a:rPr lang="it-CO" sz="2400">
                <a:solidFill>
                  <a:schemeClr val="bg1"/>
                </a:solidFill>
                <a:latin typeface="Proxima Nova Thin" panose="02000506030000020004" pitchFamily="2" charset="0"/>
              </a:rPr>
              <a:t>3</a:t>
            </a:r>
          </a:p>
        </p:txBody>
      </p:sp>
    </p:spTree>
    <p:extLst>
      <p:ext uri="{BB962C8B-B14F-4D97-AF65-F5344CB8AC3E}">
        <p14:creationId xmlns:p14="http://schemas.microsoft.com/office/powerpoint/2010/main" val="3989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Elemento grafico 41">
            <a:extLst>
              <a:ext uri="{FF2B5EF4-FFF2-40B4-BE49-F238E27FC236}">
                <a16:creationId xmlns:a16="http://schemas.microsoft.com/office/drawing/2014/main" id="{0B1264B3-3422-ECB4-2C2B-671430EDF9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637615">
            <a:off x="7149991" y="2293361"/>
            <a:ext cx="6614935" cy="5759771"/>
          </a:xfrm>
          <a:prstGeom prst="rect">
            <a:avLst/>
          </a:prstGeom>
        </p:spPr>
      </p:pic>
      <p:sp>
        <p:nvSpPr>
          <p:cNvPr id="40" name="Figura a mano libera 39">
            <a:extLst>
              <a:ext uri="{FF2B5EF4-FFF2-40B4-BE49-F238E27FC236}">
                <a16:creationId xmlns:a16="http://schemas.microsoft.com/office/drawing/2014/main" id="{648AD63E-F7F7-E54F-6A65-53BA688300F5}"/>
              </a:ext>
            </a:extLst>
          </p:cNvPr>
          <p:cNvSpPr/>
          <p:nvPr/>
        </p:nvSpPr>
        <p:spPr>
          <a:xfrm rot="2039819">
            <a:off x="-2050986" y="4620193"/>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4" name="Rettangolo 3">
            <a:extLst>
              <a:ext uri="{FF2B5EF4-FFF2-40B4-BE49-F238E27FC236}">
                <a16:creationId xmlns:a16="http://schemas.microsoft.com/office/drawing/2014/main" id="{F386BDBC-E425-75C0-5C7E-6AE94535E3DE}"/>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0" name="CasellaDiTesto 19">
            <a:extLst>
              <a:ext uri="{FF2B5EF4-FFF2-40B4-BE49-F238E27FC236}">
                <a16:creationId xmlns:a16="http://schemas.microsoft.com/office/drawing/2014/main" id="{9EDE0941-4E57-14D4-68F5-9B8CCD44F903}"/>
              </a:ext>
            </a:extLst>
          </p:cNvPr>
          <p:cNvSpPr txBox="1"/>
          <p:nvPr/>
        </p:nvSpPr>
        <p:spPr>
          <a:xfrm>
            <a:off x="7243767" y="4661115"/>
            <a:ext cx="4652175" cy="1323439"/>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Introduction Module 1</a:t>
            </a:r>
          </a:p>
        </p:txBody>
      </p:sp>
      <p:grpSp>
        <p:nvGrpSpPr>
          <p:cNvPr id="23" name="Elemento grafico 13">
            <a:extLst>
              <a:ext uri="{FF2B5EF4-FFF2-40B4-BE49-F238E27FC236}">
                <a16:creationId xmlns:a16="http://schemas.microsoft.com/office/drawing/2014/main" id="{EF4390E5-171C-6229-58B5-127C6059D6D2}"/>
              </a:ext>
            </a:extLst>
          </p:cNvPr>
          <p:cNvGrpSpPr/>
          <p:nvPr/>
        </p:nvGrpSpPr>
        <p:grpSpPr>
          <a:xfrm>
            <a:off x="-5055860" y="-1177721"/>
            <a:ext cx="6088271" cy="6094921"/>
            <a:chOff x="1146935" y="327331"/>
            <a:chExt cx="3515048" cy="3518888"/>
          </a:xfrm>
          <a:solidFill>
            <a:srgbClr val="F25A22"/>
          </a:solidFill>
        </p:grpSpPr>
        <p:sp>
          <p:nvSpPr>
            <p:cNvPr id="24" name="Figura a mano libera 23">
              <a:extLst>
                <a:ext uri="{FF2B5EF4-FFF2-40B4-BE49-F238E27FC236}">
                  <a16:creationId xmlns:a16="http://schemas.microsoft.com/office/drawing/2014/main" id="{B9334A63-5A98-290C-A738-1A1393FA5153}"/>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F686BF8B-D517-DB24-17CB-F59DD36E0516}"/>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7C2F9CB2-4399-42A0-A087-F72EF97DCF02}"/>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AECE8310-926A-4522-1998-7C9494A2001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4876A5-2267-0B49-19C6-8B9DFE8AAED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3176C48E-2B80-9E8B-719A-8BDCC9441C52}"/>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a:p>
          </p:txBody>
        </p:sp>
        <p:sp>
          <p:nvSpPr>
            <p:cNvPr id="30" name="Figura a mano libera 29">
              <a:extLst>
                <a:ext uri="{FF2B5EF4-FFF2-40B4-BE49-F238E27FC236}">
                  <a16:creationId xmlns:a16="http://schemas.microsoft.com/office/drawing/2014/main" id="{DBDF443B-D6C0-98AD-3C6E-A0D6F94705C2}"/>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DEEB0A7C-796E-13D4-F9E1-A51EB77B20EB}"/>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9E2E9853-8EBC-6710-9FFF-18CA0C1EA15D}"/>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3" name="Figura a mano libera 32">
              <a:extLst>
                <a:ext uri="{FF2B5EF4-FFF2-40B4-BE49-F238E27FC236}">
                  <a16:creationId xmlns:a16="http://schemas.microsoft.com/office/drawing/2014/main" id="{DB4A1F05-EB90-082A-B282-5F9009FDD8B8}"/>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316AA3F-FCF3-35A1-A7DE-23BC2B9E38CE}"/>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2DCCA631-C41A-D3AC-0F43-DAB68F543645}"/>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41" name="Elemento grafico 36">
            <a:extLst>
              <a:ext uri="{FF2B5EF4-FFF2-40B4-BE49-F238E27FC236}">
                <a16:creationId xmlns:a16="http://schemas.microsoft.com/office/drawing/2014/main" id="{0D016289-E661-71EC-8220-D9474F38CFA7}"/>
              </a:ext>
            </a:extLst>
          </p:cNvPr>
          <p:cNvSpPr/>
          <p:nvPr/>
        </p:nvSpPr>
        <p:spPr>
          <a:xfrm>
            <a:off x="2161490" y="5919621"/>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pic>
        <p:nvPicPr>
          <p:cNvPr id="10" name="Picture 7">
            <a:extLst>
              <a:ext uri="{FF2B5EF4-FFF2-40B4-BE49-F238E27FC236}">
                <a16:creationId xmlns:a16="http://schemas.microsoft.com/office/drawing/2014/main" id="{19A80DCC-8C43-054A-C20E-B84389CABF5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nline Media 1" title="A dignity claim: Ageing on the move">
            <a:hlinkClick r:id="" action="ppaction://media"/>
            <a:extLst>
              <a:ext uri="{FF2B5EF4-FFF2-40B4-BE49-F238E27FC236}">
                <a16:creationId xmlns:a16="http://schemas.microsoft.com/office/drawing/2014/main" id="{AF6A1D55-6EB4-C936-6490-A93FEE29BE6A}"/>
              </a:ext>
            </a:extLst>
          </p:cNvPr>
          <p:cNvPicPr>
            <a:picLocks noRot="1" noChangeAspect="1"/>
          </p:cNvPicPr>
          <p:nvPr>
            <a:videoFile r:link="rId1"/>
          </p:nvPr>
        </p:nvPicPr>
        <p:blipFill>
          <a:blip r:embed="rId7"/>
          <a:stretch>
            <a:fillRect/>
          </a:stretch>
        </p:blipFill>
        <p:spPr>
          <a:xfrm>
            <a:off x="1130531" y="164338"/>
            <a:ext cx="7623156" cy="5717368"/>
          </a:xfrm>
          <a:prstGeom prst="rect">
            <a:avLst/>
          </a:prstGeom>
        </p:spPr>
      </p:pic>
    </p:spTree>
    <p:extLst>
      <p:ext uri="{BB962C8B-B14F-4D97-AF65-F5344CB8AC3E}">
        <p14:creationId xmlns:p14="http://schemas.microsoft.com/office/powerpoint/2010/main" val="259047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EE13FCD-C770-050C-8DB0-2BC89ADB60F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Elemento grafico 28">
            <a:extLst>
              <a:ext uri="{FF2B5EF4-FFF2-40B4-BE49-F238E27FC236}">
                <a16:creationId xmlns:a16="http://schemas.microsoft.com/office/drawing/2014/main" id="{5E301B82-62EF-CFE8-A69C-D19460536F71}"/>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sp>
        <p:nvSpPr>
          <p:cNvPr id="4" name="CasellaDiTesto 3">
            <a:extLst>
              <a:ext uri="{FF2B5EF4-FFF2-40B4-BE49-F238E27FC236}">
                <a16:creationId xmlns:a16="http://schemas.microsoft.com/office/drawing/2014/main" id="{E50C42CE-1C47-497F-D2F7-D0C4FD97D154}"/>
              </a:ext>
            </a:extLst>
          </p:cNvPr>
          <p:cNvSpPr txBox="1"/>
          <p:nvPr/>
        </p:nvSpPr>
        <p:spPr>
          <a:xfrm>
            <a:off x="3612491" y="720231"/>
            <a:ext cx="5974872" cy="707886"/>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Objectives of the session</a:t>
            </a:r>
          </a:p>
        </p:txBody>
      </p:sp>
      <p:sp>
        <p:nvSpPr>
          <p:cNvPr id="5" name="CasellaDiTesto 4">
            <a:extLst>
              <a:ext uri="{FF2B5EF4-FFF2-40B4-BE49-F238E27FC236}">
                <a16:creationId xmlns:a16="http://schemas.microsoft.com/office/drawing/2014/main" id="{210FCCBD-5E92-91F5-5707-67FA63A6D0E9}"/>
              </a:ext>
            </a:extLst>
          </p:cNvPr>
          <p:cNvSpPr txBox="1"/>
          <p:nvPr/>
        </p:nvSpPr>
        <p:spPr>
          <a:xfrm>
            <a:off x="2779189" y="2145121"/>
            <a:ext cx="7792505" cy="3170099"/>
          </a:xfrm>
          <a:prstGeom prst="rect">
            <a:avLst/>
          </a:prstGeom>
          <a:noFill/>
        </p:spPr>
        <p:txBody>
          <a:bodyPr wrap="square" rtlCol="0">
            <a:spAutoFit/>
          </a:bodyPr>
          <a:lstStyle/>
          <a:p>
            <a:pPr lvl="0"/>
            <a:r>
              <a:rPr lang="en-GB" sz="2000">
                <a:latin typeface="Proxima Nova Thin" panose="02000506030000020004" pitchFamily="2" charset="0"/>
              </a:rPr>
              <a:t>By end of the session, participants will be able to:</a:t>
            </a:r>
          </a:p>
          <a:p>
            <a:pPr lvl="0"/>
            <a:endParaRPr lang="en-GB" sz="2000">
              <a:latin typeface="Proxima Nova Thin" panose="02000506030000020004" pitchFamily="2" charset="0"/>
            </a:endParaRPr>
          </a:p>
          <a:p>
            <a:r>
              <a:rPr lang="en-GB" sz="2000">
                <a:latin typeface="Proxima Nova Thin" panose="02000506030000020004" pitchFamily="2" charset="0"/>
              </a:rPr>
              <a:t>  Recognise personal challenges of ageism and  </a:t>
            </a:r>
          </a:p>
          <a:p>
            <a:r>
              <a:rPr lang="en-GB" sz="2000">
                <a:latin typeface="Proxima Nova Thin" panose="02000506030000020004" pitchFamily="2" charset="0"/>
              </a:rPr>
              <a:t>  ageing and diversity. </a:t>
            </a:r>
          </a:p>
          <a:p>
            <a:pPr lvl="0"/>
            <a:endParaRPr lang="en-GB" sz="2000">
              <a:latin typeface="Proxima Nova Thin" panose="02000506030000020004" pitchFamily="2" charset="0"/>
            </a:endParaRPr>
          </a:p>
          <a:p>
            <a:r>
              <a:rPr lang="en-GB" sz="2000">
                <a:latin typeface="Proxima Nova Thin" panose="02000506030000020004" pitchFamily="2" charset="0"/>
              </a:rPr>
              <a:t>  Describe key challenges for older persons on </a:t>
            </a:r>
          </a:p>
          <a:p>
            <a:r>
              <a:rPr lang="en-GB" sz="2000">
                <a:latin typeface="Proxima Nova Thin" panose="02000506030000020004" pitchFamily="2" charset="0"/>
              </a:rPr>
              <a:t>  the move in the Americas.</a:t>
            </a:r>
          </a:p>
          <a:p>
            <a:endParaRPr lang="en-GB" sz="2000">
              <a:latin typeface="Proxima Nova Thin" panose="02000506030000020004" pitchFamily="2" charset="0"/>
            </a:endParaRPr>
          </a:p>
          <a:p>
            <a:pPr lvl="0"/>
            <a:r>
              <a:rPr lang="en-GB" sz="2000">
                <a:latin typeface="Proxima Nova Thin" panose="02000506030000020004" pitchFamily="2" charset="0"/>
              </a:rPr>
              <a:t>  Recognise key regional instruments for inclusion </a:t>
            </a:r>
          </a:p>
          <a:p>
            <a:pPr lvl="0"/>
            <a:r>
              <a:rPr lang="en-GB" sz="2000">
                <a:latin typeface="Proxima Nova Thin" panose="02000506030000020004" pitchFamily="2" charset="0"/>
              </a:rPr>
              <a:t>  of older persons.</a:t>
            </a:r>
          </a:p>
        </p:txBody>
      </p:sp>
      <p:sp>
        <p:nvSpPr>
          <p:cNvPr id="10" name="Figura a mano libera 9">
            <a:extLst>
              <a:ext uri="{FF2B5EF4-FFF2-40B4-BE49-F238E27FC236}">
                <a16:creationId xmlns:a16="http://schemas.microsoft.com/office/drawing/2014/main" id="{9E1C1B30-2FD7-8229-7643-C6F7CF6B84E2}"/>
              </a:ext>
            </a:extLst>
          </p:cNvPr>
          <p:cNvSpPr/>
          <p:nvPr/>
        </p:nvSpPr>
        <p:spPr>
          <a:xfrm rot="5862969">
            <a:off x="-4298440" y="5626983"/>
            <a:ext cx="10632465" cy="1976613"/>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2" name="Elemento grafico 8">
            <a:extLst>
              <a:ext uri="{FF2B5EF4-FFF2-40B4-BE49-F238E27FC236}">
                <a16:creationId xmlns:a16="http://schemas.microsoft.com/office/drawing/2014/main" id="{9004F5AF-695D-4410-4884-DB41043E3F03}"/>
              </a:ext>
            </a:extLst>
          </p:cNvPr>
          <p:cNvSpPr/>
          <p:nvPr/>
        </p:nvSpPr>
        <p:spPr>
          <a:xfrm rot="5400000">
            <a:off x="10651135" y="1830014"/>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6" name="Elemento grafico 5">
            <a:extLst>
              <a:ext uri="{FF2B5EF4-FFF2-40B4-BE49-F238E27FC236}">
                <a16:creationId xmlns:a16="http://schemas.microsoft.com/office/drawing/2014/main" id="{046F9491-50C8-92DA-2A62-66C000747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90703">
            <a:off x="-1338615" y="-4142513"/>
            <a:ext cx="6614935" cy="5759771"/>
          </a:xfrm>
          <a:prstGeom prst="rect">
            <a:avLst/>
          </a:prstGeom>
        </p:spPr>
      </p:pic>
      <p:pic>
        <p:nvPicPr>
          <p:cNvPr id="19" name="Picture 7">
            <a:extLst>
              <a:ext uri="{FF2B5EF4-FFF2-40B4-BE49-F238E27FC236}">
                <a16:creationId xmlns:a16="http://schemas.microsoft.com/office/drawing/2014/main" id="{8DF92741-2FFC-DBA1-7CA9-B1FFB95379A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lemento grafico 36">
            <a:extLst>
              <a:ext uri="{FF2B5EF4-FFF2-40B4-BE49-F238E27FC236}">
                <a16:creationId xmlns:a16="http://schemas.microsoft.com/office/drawing/2014/main" id="{FE2BA8D5-1781-37D8-B1C3-272B95DF2DFE}"/>
              </a:ext>
            </a:extLst>
          </p:cNvPr>
          <p:cNvSpPr/>
          <p:nvPr/>
        </p:nvSpPr>
        <p:spPr>
          <a:xfrm>
            <a:off x="2514990" y="2838322"/>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1" name="Elemento grafico 36">
            <a:extLst>
              <a:ext uri="{FF2B5EF4-FFF2-40B4-BE49-F238E27FC236}">
                <a16:creationId xmlns:a16="http://schemas.microsoft.com/office/drawing/2014/main" id="{5715D47E-96D6-72AE-ACB3-F4040254C61B}"/>
              </a:ext>
            </a:extLst>
          </p:cNvPr>
          <p:cNvSpPr/>
          <p:nvPr/>
        </p:nvSpPr>
        <p:spPr>
          <a:xfrm>
            <a:off x="2514990" y="378157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2" name="Elemento grafico 36">
            <a:extLst>
              <a:ext uri="{FF2B5EF4-FFF2-40B4-BE49-F238E27FC236}">
                <a16:creationId xmlns:a16="http://schemas.microsoft.com/office/drawing/2014/main" id="{40A416B5-2F87-26EA-CFF8-F42484A73CF5}"/>
              </a:ext>
            </a:extLst>
          </p:cNvPr>
          <p:cNvSpPr/>
          <p:nvPr/>
        </p:nvSpPr>
        <p:spPr>
          <a:xfrm>
            <a:off x="2514990" y="4724818"/>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1791964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39825CA8-A6B5-BBB6-84DB-6898716F74FE}"/>
              </a:ext>
            </a:extLst>
          </p:cNvPr>
          <p:cNvPicPr>
            <a:picLocks noChangeAspect="1"/>
          </p:cNvPicPr>
          <p:nvPr/>
        </p:nvPicPr>
        <p:blipFill rotWithShape="1">
          <a:blip r:embed="rId3"/>
          <a:srcRect l="2" t="14006" r="17577" b="6354"/>
          <a:stretch/>
        </p:blipFill>
        <p:spPr bwMode="auto">
          <a:xfrm>
            <a:off x="2328333" y="-152401"/>
            <a:ext cx="9863667" cy="7128933"/>
          </a:xfrm>
          <a:prstGeom prst="rect">
            <a:avLst/>
          </a:prstGeom>
          <a:noFill/>
          <a:ln>
            <a:noFill/>
          </a:ln>
        </p:spPr>
      </p:pic>
      <p:pic>
        <p:nvPicPr>
          <p:cNvPr id="3" name="Elemento grafico 2">
            <a:extLst>
              <a:ext uri="{FF2B5EF4-FFF2-40B4-BE49-F238E27FC236}">
                <a16:creationId xmlns:a16="http://schemas.microsoft.com/office/drawing/2014/main" id="{9AD954D2-7CCB-19D6-B8E8-957EBBB901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32954">
            <a:off x="-2656235" y="-553386"/>
            <a:ext cx="8196816" cy="9943751"/>
          </a:xfrm>
          <a:prstGeom prst="rect">
            <a:avLst/>
          </a:prstGeom>
        </p:spPr>
      </p:pic>
      <p:sp>
        <p:nvSpPr>
          <p:cNvPr id="5" name="CasellaDiTesto 4">
            <a:extLst>
              <a:ext uri="{FF2B5EF4-FFF2-40B4-BE49-F238E27FC236}">
                <a16:creationId xmlns:a16="http://schemas.microsoft.com/office/drawing/2014/main" id="{DAD5C688-B193-6C3F-1869-8139CF829C5B}"/>
              </a:ext>
            </a:extLst>
          </p:cNvPr>
          <p:cNvSpPr txBox="1"/>
          <p:nvPr/>
        </p:nvSpPr>
        <p:spPr>
          <a:xfrm>
            <a:off x="-1134217" y="5081490"/>
            <a:ext cx="5662644" cy="1323439"/>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To get ready </a:t>
            </a:r>
          </a:p>
          <a:p>
            <a:pPr algn="r"/>
            <a:r>
              <a:rPr lang="it-CO" sz="4000" b="1">
                <a:solidFill>
                  <a:srgbClr val="0070C0"/>
                </a:solidFill>
                <a:latin typeface="Proxima Nova Rg" panose="02000506030000020004" pitchFamily="2" charset="0"/>
              </a:rPr>
              <a:t>to start</a:t>
            </a:r>
          </a:p>
        </p:txBody>
      </p:sp>
      <p:sp>
        <p:nvSpPr>
          <p:cNvPr id="14" name="CasellaDiTesto 13">
            <a:extLst>
              <a:ext uri="{FF2B5EF4-FFF2-40B4-BE49-F238E27FC236}">
                <a16:creationId xmlns:a16="http://schemas.microsoft.com/office/drawing/2014/main" id="{6C324111-5694-83A8-248B-9F726DCBD306}"/>
              </a:ext>
            </a:extLst>
          </p:cNvPr>
          <p:cNvSpPr txBox="1"/>
          <p:nvPr/>
        </p:nvSpPr>
        <p:spPr>
          <a:xfrm>
            <a:off x="2200090" y="4104680"/>
            <a:ext cx="2514600" cy="1323439"/>
          </a:xfrm>
          <a:prstGeom prst="rect">
            <a:avLst/>
          </a:prstGeom>
          <a:noFill/>
        </p:spPr>
        <p:txBody>
          <a:bodyPr wrap="square">
            <a:spAutoFit/>
          </a:bodyPr>
          <a:lstStyle/>
          <a:p>
            <a:r>
              <a:rPr lang="it-CO" sz="8000" b="1">
                <a:solidFill>
                  <a:srgbClr val="0070C0"/>
                </a:solidFill>
                <a:latin typeface="Proxima Nova Rg" panose="02000506030000020004" pitchFamily="2" charset="0"/>
              </a:rPr>
              <a:t>Q&amp;A</a:t>
            </a:r>
          </a:p>
        </p:txBody>
      </p:sp>
      <p:pic>
        <p:nvPicPr>
          <p:cNvPr id="15" name="Elemento grafico 14">
            <a:extLst>
              <a:ext uri="{FF2B5EF4-FFF2-40B4-BE49-F238E27FC236}">
                <a16:creationId xmlns:a16="http://schemas.microsoft.com/office/drawing/2014/main" id="{667A9805-7FF3-C103-FB2F-AF9B93EB5F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665637">
            <a:off x="-3625395" y="-1287589"/>
            <a:ext cx="6115526" cy="5324925"/>
          </a:xfrm>
          <a:prstGeom prst="rect">
            <a:avLst/>
          </a:prstGeom>
        </p:spPr>
      </p:pic>
      <p:sp>
        <p:nvSpPr>
          <p:cNvPr id="9" name="Elemento grafico 8">
            <a:extLst>
              <a:ext uri="{FF2B5EF4-FFF2-40B4-BE49-F238E27FC236}">
                <a16:creationId xmlns:a16="http://schemas.microsoft.com/office/drawing/2014/main" id="{217ED0A9-562E-5ED5-4CCB-A58F00B6A7DB}"/>
              </a:ext>
            </a:extLst>
          </p:cNvPr>
          <p:cNvSpPr/>
          <p:nvPr/>
        </p:nvSpPr>
        <p:spPr>
          <a:xfrm rot="16200000">
            <a:off x="596678" y="-359908"/>
            <a:ext cx="670780" cy="3469567"/>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F25A22"/>
          </a:solidFill>
          <a:ln w="8996" cap="flat">
            <a:noFill/>
            <a:prstDash val="solid"/>
            <a:miter/>
          </a:ln>
        </p:spPr>
        <p:txBody>
          <a:bodyPr rtlCol="0" anchor="ctr"/>
          <a:lstStyle/>
          <a:p>
            <a:endParaRPr lang="it-CO"/>
          </a:p>
        </p:txBody>
      </p:sp>
    </p:spTree>
    <p:extLst>
      <p:ext uri="{BB962C8B-B14F-4D97-AF65-F5344CB8AC3E}">
        <p14:creationId xmlns:p14="http://schemas.microsoft.com/office/powerpoint/2010/main" val="852380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lemento grafico 8">
            <a:extLst>
              <a:ext uri="{FF2B5EF4-FFF2-40B4-BE49-F238E27FC236}">
                <a16:creationId xmlns:a16="http://schemas.microsoft.com/office/drawing/2014/main" id="{35358121-AB49-3242-3726-9D4CB77F07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37615">
            <a:off x="8879326" y="1548294"/>
            <a:ext cx="6614935" cy="5759771"/>
          </a:xfrm>
          <a:prstGeom prst="rect">
            <a:avLst/>
          </a:prstGeom>
        </p:spPr>
      </p:pic>
      <p:sp>
        <p:nvSpPr>
          <p:cNvPr id="2" name="Rettangolo 1">
            <a:extLst>
              <a:ext uri="{FF2B5EF4-FFF2-40B4-BE49-F238E27FC236}">
                <a16:creationId xmlns:a16="http://schemas.microsoft.com/office/drawing/2014/main" id="{628BC84E-566A-D39D-FB3C-9B3E66A15466}"/>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4" name="CasellaDiTesto 3">
            <a:extLst>
              <a:ext uri="{FF2B5EF4-FFF2-40B4-BE49-F238E27FC236}">
                <a16:creationId xmlns:a16="http://schemas.microsoft.com/office/drawing/2014/main" id="{C0FB9F47-EE7F-F9FD-BF77-7DE5D16AF593}"/>
              </a:ext>
            </a:extLst>
          </p:cNvPr>
          <p:cNvSpPr txBox="1"/>
          <p:nvPr/>
        </p:nvSpPr>
        <p:spPr>
          <a:xfrm>
            <a:off x="3516280" y="378424"/>
            <a:ext cx="5974872" cy="707886"/>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What are your views?</a:t>
            </a:r>
          </a:p>
        </p:txBody>
      </p:sp>
      <p:sp>
        <p:nvSpPr>
          <p:cNvPr id="5" name="CasellaDiTesto 4">
            <a:extLst>
              <a:ext uri="{FF2B5EF4-FFF2-40B4-BE49-F238E27FC236}">
                <a16:creationId xmlns:a16="http://schemas.microsoft.com/office/drawing/2014/main" id="{97300285-2325-52B5-EECE-E597ED0A53C5}"/>
              </a:ext>
            </a:extLst>
          </p:cNvPr>
          <p:cNvSpPr txBox="1"/>
          <p:nvPr/>
        </p:nvSpPr>
        <p:spPr>
          <a:xfrm>
            <a:off x="2840010" y="1517434"/>
            <a:ext cx="6118451" cy="1015663"/>
          </a:xfrm>
          <a:prstGeom prst="rect">
            <a:avLst/>
          </a:prstGeom>
          <a:noFill/>
        </p:spPr>
        <p:txBody>
          <a:bodyPr wrap="square" rtlCol="0">
            <a:spAutoFit/>
          </a:bodyPr>
          <a:lstStyle/>
          <a:p>
            <a:r>
              <a:rPr lang="en-IN" sz="2000">
                <a:solidFill>
                  <a:schemeClr val="tx1">
                    <a:lumMod val="85000"/>
                    <a:lumOff val="15000"/>
                  </a:schemeClr>
                </a:solidFill>
                <a:latin typeface="Proxima Nova Thin" panose="02000506030000020004" pitchFamily="2" charset="0"/>
                <a:ea typeface="Times New Roman" panose="02020603050405020304" pitchFamily="18" charset="0"/>
              </a:rPr>
              <a:t>From pre- reading handout 1.1 – you looked at the following questions to start to think about issues related to ageing :</a:t>
            </a:r>
            <a:endParaRPr lang="en-GB" sz="2000">
              <a:solidFill>
                <a:schemeClr val="tx1">
                  <a:lumMod val="85000"/>
                  <a:lumOff val="15000"/>
                </a:schemeClr>
              </a:solidFill>
              <a:latin typeface="Proxima Nova Thin" panose="02000506030000020004" pitchFamily="2" charset="0"/>
              <a:ea typeface="Times New Roman" panose="02020603050405020304" pitchFamily="18" charset="0"/>
            </a:endParaRPr>
          </a:p>
        </p:txBody>
      </p:sp>
      <p:pic>
        <p:nvPicPr>
          <p:cNvPr id="6" name="Elemento grafico 5">
            <a:extLst>
              <a:ext uri="{FF2B5EF4-FFF2-40B4-BE49-F238E27FC236}">
                <a16:creationId xmlns:a16="http://schemas.microsoft.com/office/drawing/2014/main" id="{8898B58D-0E56-9E32-165E-44BD50ECA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0"/>
            <a:ext cx="6614935" cy="5759771"/>
          </a:xfrm>
          <a:prstGeom prst="rect">
            <a:avLst/>
          </a:prstGeom>
        </p:spPr>
      </p:pic>
      <p:sp>
        <p:nvSpPr>
          <p:cNvPr id="8" name="CasellaDiTesto 7">
            <a:extLst>
              <a:ext uri="{FF2B5EF4-FFF2-40B4-BE49-F238E27FC236}">
                <a16:creationId xmlns:a16="http://schemas.microsoft.com/office/drawing/2014/main" id="{E136D6B5-84D5-BEE7-2593-C6283CF446F1}"/>
              </a:ext>
            </a:extLst>
          </p:cNvPr>
          <p:cNvSpPr txBox="1"/>
          <p:nvPr/>
        </p:nvSpPr>
        <p:spPr>
          <a:xfrm>
            <a:off x="2848278" y="3051449"/>
            <a:ext cx="5760874" cy="2862322"/>
          </a:xfrm>
          <a:prstGeom prst="rect">
            <a:avLst/>
          </a:prstGeom>
          <a:noFill/>
        </p:spPr>
        <p:txBody>
          <a:bodyPr wrap="square">
            <a:spAutoFit/>
          </a:bodyPr>
          <a:lstStyle/>
          <a:p>
            <a:r>
              <a:rPr lang="en-IN" sz="2000">
                <a:solidFill>
                  <a:schemeClr val="tx1">
                    <a:lumMod val="85000"/>
                    <a:lumOff val="15000"/>
                  </a:schemeClr>
                </a:solidFill>
                <a:latin typeface="Proxima Nova Thin" panose="02000506030000020004" pitchFamily="2" charset="0"/>
                <a:ea typeface="Times New Roman" panose="02020603050405020304" pitchFamily="18" charset="0"/>
              </a:rPr>
              <a:t>Can you give an example of ageism in your daily life? </a:t>
            </a:r>
          </a:p>
          <a:p>
            <a:pPr lvl="0"/>
            <a:endParaRPr lang="en-GB" sz="2000">
              <a:solidFill>
                <a:schemeClr val="tx1">
                  <a:lumMod val="85000"/>
                  <a:lumOff val="15000"/>
                </a:schemeClr>
              </a:solidFill>
              <a:latin typeface="Proxima Nova Thin" panose="02000506030000020004" pitchFamily="2" charset="0"/>
              <a:ea typeface="Times New Roman" panose="02020603050405020304" pitchFamily="18" charset="0"/>
            </a:endParaRPr>
          </a:p>
          <a:p>
            <a:pPr lvl="0"/>
            <a:r>
              <a:rPr lang="en-IN" sz="2000">
                <a:solidFill>
                  <a:schemeClr val="tx1">
                    <a:lumMod val="85000"/>
                    <a:lumOff val="15000"/>
                  </a:schemeClr>
                </a:solidFill>
                <a:latin typeface="Proxima Nova Thin" panose="02000506030000020004" pitchFamily="2" charset="0"/>
                <a:ea typeface="Times New Roman" panose="02020603050405020304" pitchFamily="18" charset="0"/>
              </a:rPr>
              <a:t>Is ageing different for older men and older woman? How? Why? Why not?</a:t>
            </a:r>
          </a:p>
          <a:p>
            <a:endParaRPr lang="en-IN" sz="2000">
              <a:solidFill>
                <a:schemeClr val="tx1">
                  <a:lumMod val="85000"/>
                  <a:lumOff val="15000"/>
                </a:schemeClr>
              </a:solidFill>
              <a:latin typeface="Proxima Nova Thin" panose="02000506030000020004" pitchFamily="2" charset="0"/>
            </a:endParaRPr>
          </a:p>
          <a:p>
            <a:r>
              <a:rPr lang="en-GB" sz="2000">
                <a:solidFill>
                  <a:schemeClr val="tx1">
                    <a:lumMod val="85000"/>
                    <a:lumOff val="15000"/>
                  </a:schemeClr>
                </a:solidFill>
                <a:latin typeface="Proxima Nova Thin" panose="02000506030000020004" pitchFamily="2" charset="0"/>
              </a:rPr>
              <a:t>Is ageing different for older persons from different backgrounds such as ethnicity and sexual orientation ? </a:t>
            </a:r>
          </a:p>
        </p:txBody>
      </p:sp>
      <p:sp>
        <p:nvSpPr>
          <p:cNvPr id="11" name="Elemento grafico 8">
            <a:extLst>
              <a:ext uri="{FF2B5EF4-FFF2-40B4-BE49-F238E27FC236}">
                <a16:creationId xmlns:a16="http://schemas.microsoft.com/office/drawing/2014/main" id="{FC7BD576-7C73-636C-157B-0DE2708DEBA9}"/>
              </a:ext>
            </a:extLst>
          </p:cNvPr>
          <p:cNvSpPr/>
          <p:nvPr/>
        </p:nvSpPr>
        <p:spPr>
          <a:xfrm rot="5400000">
            <a:off x="11466850" y="3605306"/>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sp>
        <p:nvSpPr>
          <p:cNvPr id="12" name="Figura a mano libera 11">
            <a:extLst>
              <a:ext uri="{FF2B5EF4-FFF2-40B4-BE49-F238E27FC236}">
                <a16:creationId xmlns:a16="http://schemas.microsoft.com/office/drawing/2014/main" id="{DDCEA507-B984-2663-1BCF-AB1D6B663E1F}"/>
              </a:ext>
            </a:extLst>
          </p:cNvPr>
          <p:cNvSpPr/>
          <p:nvPr/>
        </p:nvSpPr>
        <p:spPr>
          <a:xfrm rot="12753840">
            <a:off x="-4023820" y="1380270"/>
            <a:ext cx="6738811" cy="164958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7" name="Picture 7">
            <a:extLst>
              <a:ext uri="{FF2B5EF4-FFF2-40B4-BE49-F238E27FC236}">
                <a16:creationId xmlns:a16="http://schemas.microsoft.com/office/drawing/2014/main" id="{B0832EBC-F58B-5BDD-056C-08BB009E90C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emento grafico 36">
            <a:extLst>
              <a:ext uri="{FF2B5EF4-FFF2-40B4-BE49-F238E27FC236}">
                <a16:creationId xmlns:a16="http://schemas.microsoft.com/office/drawing/2014/main" id="{A02F3F6F-302C-D822-E183-B2EE43ECF01A}"/>
              </a:ext>
            </a:extLst>
          </p:cNvPr>
          <p:cNvSpPr/>
          <p:nvPr/>
        </p:nvSpPr>
        <p:spPr>
          <a:xfrm>
            <a:off x="2520042" y="313616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6" name="Elemento grafico 36">
            <a:extLst>
              <a:ext uri="{FF2B5EF4-FFF2-40B4-BE49-F238E27FC236}">
                <a16:creationId xmlns:a16="http://schemas.microsoft.com/office/drawing/2014/main" id="{B2571F55-AE85-6EB4-4382-A1FE279417EC}"/>
              </a:ext>
            </a:extLst>
          </p:cNvPr>
          <p:cNvSpPr/>
          <p:nvPr/>
        </p:nvSpPr>
        <p:spPr>
          <a:xfrm>
            <a:off x="2520042" y="406388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7" name="Elemento grafico 36">
            <a:extLst>
              <a:ext uri="{FF2B5EF4-FFF2-40B4-BE49-F238E27FC236}">
                <a16:creationId xmlns:a16="http://schemas.microsoft.com/office/drawing/2014/main" id="{4604B2B6-4E90-5DDB-315F-8719736E6AFD}"/>
              </a:ext>
            </a:extLst>
          </p:cNvPr>
          <p:cNvSpPr/>
          <p:nvPr/>
        </p:nvSpPr>
        <p:spPr>
          <a:xfrm>
            <a:off x="2520042" y="4991618"/>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101109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0D3F457-E7F8-E8EA-E311-6864F868A79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9827A5D6-4F74-AC0C-D741-9302274096BD}"/>
              </a:ext>
            </a:extLst>
          </p:cNvPr>
          <p:cNvSpPr txBox="1"/>
          <p:nvPr/>
        </p:nvSpPr>
        <p:spPr>
          <a:xfrm>
            <a:off x="996340" y="498670"/>
            <a:ext cx="7670799" cy="1323439"/>
          </a:xfrm>
          <a:prstGeom prst="rect">
            <a:avLst/>
          </a:prstGeom>
          <a:noFill/>
        </p:spPr>
        <p:txBody>
          <a:bodyPr wrap="square" rtlCol="0">
            <a:spAutoFit/>
          </a:bodyPr>
          <a:lstStyle/>
          <a:p>
            <a:r>
              <a:rPr lang="it-CO" sz="4000" b="1">
                <a:solidFill>
                  <a:srgbClr val="0070C0"/>
                </a:solidFill>
                <a:latin typeface="Proxima Nova Rg" panose="02000506030000020004" pitchFamily="2" charset="0"/>
              </a:rPr>
              <a:t>A matter to be proud of we all are expected to live longer</a:t>
            </a:r>
          </a:p>
        </p:txBody>
      </p:sp>
      <p:sp>
        <p:nvSpPr>
          <p:cNvPr id="4" name="Elemento grafico 28">
            <a:extLst>
              <a:ext uri="{FF2B5EF4-FFF2-40B4-BE49-F238E27FC236}">
                <a16:creationId xmlns:a16="http://schemas.microsoft.com/office/drawing/2014/main" id="{C78049D0-511B-0F78-59AC-6E3356F87A09}"/>
              </a:ext>
            </a:extLst>
          </p:cNvPr>
          <p:cNvSpPr/>
          <p:nvPr/>
        </p:nvSpPr>
        <p:spPr>
          <a:xfrm rot="10800000">
            <a:off x="-287577" y="3423213"/>
            <a:ext cx="13350242" cy="8002871"/>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 name="connsiteX0" fmla="*/ 71567 w 4294703"/>
              <a:gd name="connsiteY0" fmla="*/ 3518438 h 4790100"/>
              <a:gd name="connsiteX1" fmla="*/ 691282 w 4294703"/>
              <a:gd name="connsiteY1" fmla="*/ 4662216 h 4790100"/>
              <a:gd name="connsiteX2" fmla="*/ 1898445 w 4294703"/>
              <a:gd name="connsiteY2" fmla="*/ 4619381 h 4790100"/>
              <a:gd name="connsiteX3" fmla="*/ 2525262 w 4294703"/>
              <a:gd name="connsiteY3" fmla="*/ 4123325 h 4790100"/>
              <a:gd name="connsiteX4" fmla="*/ 3591214 w 4294703"/>
              <a:gd name="connsiteY4" fmla="*/ 3702627 h 4790100"/>
              <a:gd name="connsiteX5" fmla="*/ 4253188 w 4294703"/>
              <a:gd name="connsiteY5" fmla="*/ 3006994 h 4790100"/>
              <a:gd name="connsiteX6" fmla="*/ 4210167 w 4294703"/>
              <a:gd name="connsiteY6" fmla="*/ 2000953 h 4790100"/>
              <a:gd name="connsiteX7" fmla="*/ 3723038 w 4294703"/>
              <a:gd name="connsiteY7" fmla="*/ 779217 h 4790100"/>
              <a:gd name="connsiteX8" fmla="*/ 2132015 w 4294703"/>
              <a:gd name="connsiteY8" fmla="*/ 580 h 4790100"/>
              <a:gd name="connsiteX9" fmla="*/ 71567 w 4294703"/>
              <a:gd name="connsiteY9" fmla="*/ 3518438 h 4790100"/>
              <a:gd name="connsiteX0" fmla="*/ 71567 w 4294703"/>
              <a:gd name="connsiteY0" fmla="*/ 3518438 h 4892075"/>
              <a:gd name="connsiteX1" fmla="*/ 691282 w 4294703"/>
              <a:gd name="connsiteY1" fmla="*/ 4662216 h 4892075"/>
              <a:gd name="connsiteX2" fmla="*/ 1533471 w 4294703"/>
              <a:gd name="connsiteY2" fmla="*/ 4851329 h 4892075"/>
              <a:gd name="connsiteX3" fmla="*/ 2525262 w 4294703"/>
              <a:gd name="connsiteY3" fmla="*/ 4123325 h 4892075"/>
              <a:gd name="connsiteX4" fmla="*/ 3591214 w 4294703"/>
              <a:gd name="connsiteY4" fmla="*/ 3702627 h 4892075"/>
              <a:gd name="connsiteX5" fmla="*/ 4253188 w 4294703"/>
              <a:gd name="connsiteY5" fmla="*/ 3006994 h 4892075"/>
              <a:gd name="connsiteX6" fmla="*/ 4210167 w 4294703"/>
              <a:gd name="connsiteY6" fmla="*/ 2000953 h 4892075"/>
              <a:gd name="connsiteX7" fmla="*/ 3723038 w 4294703"/>
              <a:gd name="connsiteY7" fmla="*/ 779217 h 4892075"/>
              <a:gd name="connsiteX8" fmla="*/ 2132015 w 4294703"/>
              <a:gd name="connsiteY8" fmla="*/ 580 h 4892075"/>
              <a:gd name="connsiteX9" fmla="*/ 71567 w 4294703"/>
              <a:gd name="connsiteY9" fmla="*/ 3518438 h 4892075"/>
              <a:gd name="connsiteX0" fmla="*/ 71567 w 4294703"/>
              <a:gd name="connsiteY0" fmla="*/ 3518438 h 4974089"/>
              <a:gd name="connsiteX1" fmla="*/ 691282 w 4294703"/>
              <a:gd name="connsiteY1" fmla="*/ 4662216 h 4974089"/>
              <a:gd name="connsiteX2" fmla="*/ 1413629 w 4294703"/>
              <a:gd name="connsiteY2" fmla="*/ 4946217 h 4974089"/>
              <a:gd name="connsiteX3" fmla="*/ 2525262 w 4294703"/>
              <a:gd name="connsiteY3" fmla="*/ 4123325 h 4974089"/>
              <a:gd name="connsiteX4" fmla="*/ 3591214 w 4294703"/>
              <a:gd name="connsiteY4" fmla="*/ 3702627 h 4974089"/>
              <a:gd name="connsiteX5" fmla="*/ 4253188 w 4294703"/>
              <a:gd name="connsiteY5" fmla="*/ 3006994 h 4974089"/>
              <a:gd name="connsiteX6" fmla="*/ 4210167 w 4294703"/>
              <a:gd name="connsiteY6" fmla="*/ 2000953 h 4974089"/>
              <a:gd name="connsiteX7" fmla="*/ 3723038 w 4294703"/>
              <a:gd name="connsiteY7" fmla="*/ 779217 h 4974089"/>
              <a:gd name="connsiteX8" fmla="*/ 2132015 w 4294703"/>
              <a:gd name="connsiteY8" fmla="*/ 580 h 4974089"/>
              <a:gd name="connsiteX9" fmla="*/ 71567 w 4294703"/>
              <a:gd name="connsiteY9" fmla="*/ 3518438 h 4974089"/>
              <a:gd name="connsiteX0" fmla="*/ 71567 w 4294703"/>
              <a:gd name="connsiteY0" fmla="*/ 3518438 h 4982764"/>
              <a:gd name="connsiteX1" fmla="*/ 674940 w 4294703"/>
              <a:gd name="connsiteY1" fmla="*/ 4704389 h 4982764"/>
              <a:gd name="connsiteX2" fmla="*/ 1413629 w 4294703"/>
              <a:gd name="connsiteY2" fmla="*/ 4946217 h 4982764"/>
              <a:gd name="connsiteX3" fmla="*/ 2525262 w 4294703"/>
              <a:gd name="connsiteY3" fmla="*/ 4123325 h 4982764"/>
              <a:gd name="connsiteX4" fmla="*/ 3591214 w 4294703"/>
              <a:gd name="connsiteY4" fmla="*/ 3702627 h 4982764"/>
              <a:gd name="connsiteX5" fmla="*/ 4253188 w 4294703"/>
              <a:gd name="connsiteY5" fmla="*/ 3006994 h 4982764"/>
              <a:gd name="connsiteX6" fmla="*/ 4210167 w 4294703"/>
              <a:gd name="connsiteY6" fmla="*/ 2000953 h 4982764"/>
              <a:gd name="connsiteX7" fmla="*/ 3723038 w 4294703"/>
              <a:gd name="connsiteY7" fmla="*/ 779217 h 4982764"/>
              <a:gd name="connsiteX8" fmla="*/ 2132015 w 4294703"/>
              <a:gd name="connsiteY8" fmla="*/ 580 h 4982764"/>
              <a:gd name="connsiteX9" fmla="*/ 71567 w 4294703"/>
              <a:gd name="connsiteY9" fmla="*/ 3518438 h 498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982764">
                <a:moveTo>
                  <a:pt x="71567" y="3518438"/>
                </a:moveTo>
                <a:cubicBezTo>
                  <a:pt x="159037" y="3953256"/>
                  <a:pt x="451263" y="4466426"/>
                  <a:pt x="674940" y="4704389"/>
                </a:cubicBezTo>
                <a:cubicBezTo>
                  <a:pt x="898617" y="4942352"/>
                  <a:pt x="1105242" y="5043061"/>
                  <a:pt x="1413629" y="4946217"/>
                </a:cubicBezTo>
                <a:cubicBezTo>
                  <a:pt x="1722016" y="4849373"/>
                  <a:pt x="2162331" y="4330590"/>
                  <a:pt x="2525262" y="4123325"/>
                </a:cubicBezTo>
                <a:cubicBezTo>
                  <a:pt x="2888193" y="3916060"/>
                  <a:pt x="3303226" y="3888682"/>
                  <a:pt x="3591214" y="3702627"/>
                </a:cubicBezTo>
                <a:cubicBezTo>
                  <a:pt x="3879202" y="3516572"/>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chemeClr val="bg1">
              <a:lumMod val="85000"/>
            </a:schemeClr>
          </a:solidFill>
          <a:ln w="9504" cap="flat">
            <a:noFill/>
            <a:prstDash val="solid"/>
            <a:miter/>
          </a:ln>
        </p:spPr>
        <p:txBody>
          <a:bodyPr rtlCol="0" anchor="ctr"/>
          <a:lstStyle/>
          <a:p>
            <a:endParaRPr lang="it-CO"/>
          </a:p>
        </p:txBody>
      </p:sp>
      <p:grpSp>
        <p:nvGrpSpPr>
          <p:cNvPr id="36" name="Elemento grafico 5">
            <a:extLst>
              <a:ext uri="{FF2B5EF4-FFF2-40B4-BE49-F238E27FC236}">
                <a16:creationId xmlns:a16="http://schemas.microsoft.com/office/drawing/2014/main" id="{3E81D897-071E-D95E-FE4F-32AEEC844ED6}"/>
              </a:ext>
            </a:extLst>
          </p:cNvPr>
          <p:cNvGrpSpPr/>
          <p:nvPr/>
        </p:nvGrpSpPr>
        <p:grpSpPr>
          <a:xfrm>
            <a:off x="8176340" y="1921015"/>
            <a:ext cx="2004269" cy="1790904"/>
            <a:chOff x="3562819" y="395810"/>
            <a:chExt cx="5065925" cy="4526632"/>
          </a:xfrm>
          <a:solidFill>
            <a:schemeClr val="tx1">
              <a:lumMod val="65000"/>
              <a:lumOff val="35000"/>
            </a:schemeClr>
          </a:solidFill>
        </p:grpSpPr>
        <p:grpSp>
          <p:nvGrpSpPr>
            <p:cNvPr id="37" name="Elemento grafico 5">
              <a:extLst>
                <a:ext uri="{FF2B5EF4-FFF2-40B4-BE49-F238E27FC236}">
                  <a16:creationId xmlns:a16="http://schemas.microsoft.com/office/drawing/2014/main" id="{3F558BCD-1D8E-9AEF-AC12-59F8D6063851}"/>
                </a:ext>
              </a:extLst>
            </p:cNvPr>
            <p:cNvGrpSpPr/>
            <p:nvPr/>
          </p:nvGrpSpPr>
          <p:grpSpPr>
            <a:xfrm>
              <a:off x="3562819" y="3479814"/>
              <a:ext cx="643779" cy="1442628"/>
              <a:chOff x="3562819" y="3479814"/>
              <a:chExt cx="643779" cy="1442628"/>
            </a:xfrm>
            <a:grpFill/>
          </p:grpSpPr>
          <p:sp>
            <p:nvSpPr>
              <p:cNvPr id="38" name="Figura a mano libera 37">
                <a:extLst>
                  <a:ext uri="{FF2B5EF4-FFF2-40B4-BE49-F238E27FC236}">
                    <a16:creationId xmlns:a16="http://schemas.microsoft.com/office/drawing/2014/main" id="{7F7386BB-4DD5-54B7-18C5-671CA583C8B8}"/>
                  </a:ext>
                </a:extLst>
              </p:cNvPr>
              <p:cNvSpPr/>
              <p:nvPr/>
            </p:nvSpPr>
            <p:spPr>
              <a:xfrm>
                <a:off x="3562819" y="3800161"/>
                <a:ext cx="643779" cy="1122281"/>
              </a:xfrm>
              <a:custGeom>
                <a:avLst/>
                <a:gdLst>
                  <a:gd name="connsiteX0" fmla="*/ 497704 w 643779"/>
                  <a:gd name="connsiteY0" fmla="*/ 346639 h 1122281"/>
                  <a:gd name="connsiteX1" fmla="*/ 497704 w 643779"/>
                  <a:gd name="connsiteY1" fmla="*/ 1002469 h 1122281"/>
                  <a:gd name="connsiteX2" fmla="*/ 500271 w 643779"/>
                  <a:gd name="connsiteY2" fmla="*/ 1049993 h 1122281"/>
                  <a:gd name="connsiteX3" fmla="*/ 448362 w 643779"/>
                  <a:gd name="connsiteY3" fmla="*/ 1122039 h 1122281"/>
                  <a:gd name="connsiteX4" fmla="*/ 378104 w 643779"/>
                  <a:gd name="connsiteY4" fmla="*/ 1059307 h 1122281"/>
                  <a:gd name="connsiteX5" fmla="*/ 349583 w 643779"/>
                  <a:gd name="connsiteY5" fmla="*/ 790227 h 1122281"/>
                  <a:gd name="connsiteX6" fmla="*/ 331044 w 643779"/>
                  <a:gd name="connsiteY6" fmla="*/ 617145 h 1122281"/>
                  <a:gd name="connsiteX7" fmla="*/ 314597 w 643779"/>
                  <a:gd name="connsiteY7" fmla="*/ 615814 h 1122281"/>
                  <a:gd name="connsiteX8" fmla="*/ 302713 w 643779"/>
                  <a:gd name="connsiteY8" fmla="*/ 692993 h 1122281"/>
                  <a:gd name="connsiteX9" fmla="*/ 265920 w 643779"/>
                  <a:gd name="connsiteY9" fmla="*/ 1047046 h 1122281"/>
                  <a:gd name="connsiteX10" fmla="*/ 256413 w 643779"/>
                  <a:gd name="connsiteY10" fmla="*/ 1082404 h 1122281"/>
                  <a:gd name="connsiteX11" fmla="*/ 188342 w 643779"/>
                  <a:gd name="connsiteY11" fmla="*/ 1118332 h 1122281"/>
                  <a:gd name="connsiteX12" fmla="*/ 143278 w 643779"/>
                  <a:gd name="connsiteY12" fmla="*/ 1057121 h 1122281"/>
                  <a:gd name="connsiteX13" fmla="*/ 144895 w 643779"/>
                  <a:gd name="connsiteY13" fmla="*/ 1010263 h 1122281"/>
                  <a:gd name="connsiteX14" fmla="*/ 144895 w 643779"/>
                  <a:gd name="connsiteY14" fmla="*/ 348160 h 1122281"/>
                  <a:gd name="connsiteX15" fmla="*/ 102778 w 643779"/>
                  <a:gd name="connsiteY15" fmla="*/ 507650 h 1122281"/>
                  <a:gd name="connsiteX16" fmla="*/ 97549 w 643779"/>
                  <a:gd name="connsiteY16" fmla="*/ 530747 h 1122281"/>
                  <a:gd name="connsiteX17" fmla="*/ 38510 w 643779"/>
                  <a:gd name="connsiteY17" fmla="*/ 578746 h 1122281"/>
                  <a:gd name="connsiteX18" fmla="*/ 1242 w 643779"/>
                  <a:gd name="connsiteY18" fmla="*/ 511737 h 1122281"/>
                  <a:gd name="connsiteX19" fmla="*/ 40316 w 643779"/>
                  <a:gd name="connsiteY19" fmla="*/ 282767 h 1122281"/>
                  <a:gd name="connsiteX20" fmla="*/ 63894 w 643779"/>
                  <a:gd name="connsiteY20" fmla="*/ 181161 h 1122281"/>
                  <a:gd name="connsiteX21" fmla="*/ 294061 w 643779"/>
                  <a:gd name="connsiteY21" fmla="*/ 0 h 1122281"/>
                  <a:gd name="connsiteX22" fmla="*/ 420886 w 643779"/>
                  <a:gd name="connsiteY22" fmla="*/ 10835 h 1122281"/>
                  <a:gd name="connsiteX23" fmla="*/ 574427 w 643779"/>
                  <a:gd name="connsiteY23" fmla="*/ 164908 h 1122281"/>
                  <a:gd name="connsiteX24" fmla="*/ 641737 w 643779"/>
                  <a:gd name="connsiteY24" fmla="*/ 504228 h 1122281"/>
                  <a:gd name="connsiteX25" fmla="*/ 642498 w 643779"/>
                  <a:gd name="connsiteY25" fmla="*/ 523238 h 1122281"/>
                  <a:gd name="connsiteX26" fmla="*/ 602758 w 643779"/>
                  <a:gd name="connsiteY26" fmla="*/ 580267 h 1122281"/>
                  <a:gd name="connsiteX27" fmla="*/ 549898 w 643779"/>
                  <a:gd name="connsiteY27" fmla="*/ 537875 h 1122281"/>
                  <a:gd name="connsiteX28" fmla="*/ 497704 w 643779"/>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79" h="1122281">
                    <a:moveTo>
                      <a:pt x="497704" y="346639"/>
                    </a:moveTo>
                    <a:cubicBezTo>
                      <a:pt x="497704" y="572092"/>
                      <a:pt x="497704" y="787281"/>
                      <a:pt x="497704" y="1002469"/>
                    </a:cubicBezTo>
                    <a:cubicBezTo>
                      <a:pt x="497704" y="1018342"/>
                      <a:pt x="499891" y="1034120"/>
                      <a:pt x="500271" y="1049993"/>
                    </a:cubicBezTo>
                    <a:cubicBezTo>
                      <a:pt x="501127" y="1087062"/>
                      <a:pt x="489718" y="1118902"/>
                      <a:pt x="448362" y="1122039"/>
                    </a:cubicBezTo>
                    <a:cubicBezTo>
                      <a:pt x="407006" y="1125175"/>
                      <a:pt x="383048" y="1097517"/>
                      <a:pt x="378104" y="1059307"/>
                    </a:cubicBezTo>
                    <a:cubicBezTo>
                      <a:pt x="366696" y="969867"/>
                      <a:pt x="359090" y="879952"/>
                      <a:pt x="349583" y="790227"/>
                    </a:cubicBezTo>
                    <a:cubicBezTo>
                      <a:pt x="343245" y="732565"/>
                      <a:pt x="337065" y="674871"/>
                      <a:pt x="331044" y="617145"/>
                    </a:cubicBezTo>
                    <a:lnTo>
                      <a:pt x="314597" y="615814"/>
                    </a:lnTo>
                    <a:cubicBezTo>
                      <a:pt x="310604" y="641477"/>
                      <a:pt x="305090" y="667140"/>
                      <a:pt x="302713" y="692993"/>
                    </a:cubicBezTo>
                    <a:cubicBezTo>
                      <a:pt x="290163" y="810948"/>
                      <a:pt x="278470" y="929092"/>
                      <a:pt x="265920" y="1047046"/>
                    </a:cubicBezTo>
                    <a:cubicBezTo>
                      <a:pt x="264589" y="1059403"/>
                      <a:pt x="263829" y="1076511"/>
                      <a:pt x="256413" y="1082404"/>
                    </a:cubicBezTo>
                    <a:cubicBezTo>
                      <a:pt x="235402" y="1098277"/>
                      <a:pt x="208022" y="1122419"/>
                      <a:pt x="188342" y="1118332"/>
                    </a:cubicBezTo>
                    <a:cubicBezTo>
                      <a:pt x="168662" y="1114245"/>
                      <a:pt x="154211" y="1080313"/>
                      <a:pt x="143278" y="1057121"/>
                    </a:cubicBezTo>
                    <a:cubicBezTo>
                      <a:pt x="137479" y="1044480"/>
                      <a:pt x="144895" y="1026041"/>
                      <a:pt x="144895" y="1010263"/>
                    </a:cubicBezTo>
                    <a:cubicBezTo>
                      <a:pt x="144895" y="792128"/>
                      <a:pt x="144895" y="573898"/>
                      <a:pt x="144895" y="348160"/>
                    </a:cubicBezTo>
                    <a:cubicBezTo>
                      <a:pt x="129778" y="405189"/>
                      <a:pt x="116373" y="456514"/>
                      <a:pt x="102778" y="507650"/>
                    </a:cubicBezTo>
                    <a:cubicBezTo>
                      <a:pt x="100781" y="515349"/>
                      <a:pt x="99545" y="523143"/>
                      <a:pt x="97549" y="530747"/>
                    </a:cubicBezTo>
                    <a:cubicBezTo>
                      <a:pt x="89373" y="560972"/>
                      <a:pt x="74161" y="585684"/>
                      <a:pt x="38510" y="578746"/>
                    </a:cubicBezTo>
                    <a:cubicBezTo>
                      <a:pt x="2858" y="571807"/>
                      <a:pt x="-3132" y="540727"/>
                      <a:pt x="1242" y="511737"/>
                    </a:cubicBezTo>
                    <a:cubicBezTo>
                      <a:pt x="12650" y="435129"/>
                      <a:pt x="26341" y="358900"/>
                      <a:pt x="40316" y="282767"/>
                    </a:cubicBezTo>
                    <a:cubicBezTo>
                      <a:pt x="46591" y="248550"/>
                      <a:pt x="55337" y="214808"/>
                      <a:pt x="63894" y="181161"/>
                    </a:cubicBezTo>
                    <a:cubicBezTo>
                      <a:pt x="92415" y="68720"/>
                      <a:pt x="177979" y="570"/>
                      <a:pt x="294061" y="0"/>
                    </a:cubicBezTo>
                    <a:cubicBezTo>
                      <a:pt x="336463" y="0"/>
                      <a:pt x="380481" y="0"/>
                      <a:pt x="420886" y="10835"/>
                    </a:cubicBezTo>
                    <a:cubicBezTo>
                      <a:pt x="499891" y="31841"/>
                      <a:pt x="555317" y="86113"/>
                      <a:pt x="574427" y="164908"/>
                    </a:cubicBezTo>
                    <a:cubicBezTo>
                      <a:pt x="601712" y="276779"/>
                      <a:pt x="619871" y="391027"/>
                      <a:pt x="641737" y="504228"/>
                    </a:cubicBezTo>
                    <a:cubicBezTo>
                      <a:pt x="642878" y="510407"/>
                      <a:pt x="645255" y="518581"/>
                      <a:pt x="642498" y="523238"/>
                    </a:cubicBezTo>
                    <a:cubicBezTo>
                      <a:pt x="630138" y="542248"/>
                      <a:pt x="616163" y="561257"/>
                      <a:pt x="602758" y="580267"/>
                    </a:cubicBezTo>
                    <a:cubicBezTo>
                      <a:pt x="584504" y="566390"/>
                      <a:pt x="556268" y="555934"/>
                      <a:pt x="549898" y="537875"/>
                    </a:cubicBezTo>
                    <a:cubicBezTo>
                      <a:pt x="528602" y="478090"/>
                      <a:pt x="515863" y="416309"/>
                      <a:pt x="497704" y="346639"/>
                    </a:cubicBezTo>
                    <a:close/>
                  </a:path>
                </a:pathLst>
              </a:custGeom>
              <a:grpFill/>
              <a:ln w="9507" cap="flat">
                <a:noFill/>
                <a:prstDash val="solid"/>
                <a:miter/>
              </a:ln>
            </p:spPr>
            <p:txBody>
              <a:bodyPr rtlCol="0" anchor="ctr"/>
              <a:lstStyle/>
              <a:p>
                <a:endParaRPr lang="it-CO"/>
              </a:p>
            </p:txBody>
          </p:sp>
          <p:sp>
            <p:nvSpPr>
              <p:cNvPr id="39" name="Figura a mano libera 38">
                <a:extLst>
                  <a:ext uri="{FF2B5EF4-FFF2-40B4-BE49-F238E27FC236}">
                    <a16:creationId xmlns:a16="http://schemas.microsoft.com/office/drawing/2014/main" id="{1BF67870-EF2A-3A6E-704A-D6199E52E4DE}"/>
                  </a:ext>
                </a:extLst>
              </p:cNvPr>
              <p:cNvSpPr/>
              <p:nvPr/>
            </p:nvSpPr>
            <p:spPr>
              <a:xfrm>
                <a:off x="3741104" y="3479814"/>
                <a:ext cx="292228" cy="291362"/>
              </a:xfrm>
              <a:custGeom>
                <a:avLst/>
                <a:gdLst>
                  <a:gd name="connsiteX0" fmla="*/ 147340 w 292228"/>
                  <a:gd name="connsiteY0" fmla="*/ 291358 h 291362"/>
                  <a:gd name="connsiteX1" fmla="*/ 32019 w 292228"/>
                  <a:gd name="connsiteY1" fmla="*/ 46895 h 291362"/>
                  <a:gd name="connsiteX2" fmla="*/ 292229 w 292228"/>
                  <a:gd name="connsiteY2" fmla="*/ 145745 h 291362"/>
                  <a:gd name="connsiteX3" fmla="*/ 147340 w 292228"/>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228" h="291362">
                    <a:moveTo>
                      <a:pt x="147340" y="291358"/>
                    </a:moveTo>
                    <a:cubicBezTo>
                      <a:pt x="34585" y="292213"/>
                      <a:pt x="-48317" y="167796"/>
                      <a:pt x="32019" y="46895"/>
                    </a:cubicBezTo>
                    <a:cubicBezTo>
                      <a:pt x="150668" y="-57658"/>
                      <a:pt x="290993" y="29121"/>
                      <a:pt x="292229" y="145745"/>
                    </a:cubicBezTo>
                    <a:cubicBezTo>
                      <a:pt x="291463" y="225550"/>
                      <a:pt x="227160" y="290175"/>
                      <a:pt x="147340" y="291358"/>
                    </a:cubicBezTo>
                    <a:close/>
                  </a:path>
                </a:pathLst>
              </a:custGeom>
              <a:grpFill/>
              <a:ln w="9507" cap="flat">
                <a:noFill/>
                <a:prstDash val="solid"/>
                <a:miter/>
              </a:ln>
            </p:spPr>
            <p:txBody>
              <a:bodyPr rtlCol="0" anchor="ctr"/>
              <a:lstStyle/>
              <a:p>
                <a:endParaRPr lang="it-CO"/>
              </a:p>
            </p:txBody>
          </p:sp>
        </p:grpSp>
        <p:grpSp>
          <p:nvGrpSpPr>
            <p:cNvPr id="40" name="Elemento grafico 5">
              <a:extLst>
                <a:ext uri="{FF2B5EF4-FFF2-40B4-BE49-F238E27FC236}">
                  <a16:creationId xmlns:a16="http://schemas.microsoft.com/office/drawing/2014/main" id="{EF998980-8282-D7CF-AFD6-1208B925EF9D}"/>
                </a:ext>
              </a:extLst>
            </p:cNvPr>
            <p:cNvGrpSpPr/>
            <p:nvPr/>
          </p:nvGrpSpPr>
          <p:grpSpPr>
            <a:xfrm>
              <a:off x="3565383" y="396148"/>
              <a:ext cx="643709" cy="2982705"/>
              <a:chOff x="3565383" y="396148"/>
              <a:chExt cx="643709" cy="2982705"/>
            </a:xfrm>
            <a:grpFill/>
          </p:grpSpPr>
          <p:sp>
            <p:nvSpPr>
              <p:cNvPr id="41" name="Figura a mano libera 40">
                <a:extLst>
                  <a:ext uri="{FF2B5EF4-FFF2-40B4-BE49-F238E27FC236}">
                    <a16:creationId xmlns:a16="http://schemas.microsoft.com/office/drawing/2014/main" id="{6B8F02EE-7C72-87AE-2FC5-1A8B8165DFB6}"/>
                  </a:ext>
                </a:extLst>
              </p:cNvPr>
              <p:cNvSpPr/>
              <p:nvPr/>
            </p:nvSpPr>
            <p:spPr>
              <a:xfrm>
                <a:off x="3565383" y="2256585"/>
                <a:ext cx="643709" cy="1122268"/>
              </a:xfrm>
              <a:custGeom>
                <a:avLst/>
                <a:gdLst>
                  <a:gd name="connsiteX0" fmla="*/ 498088 w 643709"/>
                  <a:gd name="connsiteY0" fmla="*/ 346734 h 1122268"/>
                  <a:gd name="connsiteX1" fmla="*/ 498088 w 643709"/>
                  <a:gd name="connsiteY1" fmla="*/ 1002564 h 1122268"/>
                  <a:gd name="connsiteX2" fmla="*/ 500559 w 643709"/>
                  <a:gd name="connsiteY2" fmla="*/ 1050088 h 1122268"/>
                  <a:gd name="connsiteX3" fmla="*/ 448746 w 643709"/>
                  <a:gd name="connsiteY3" fmla="*/ 1122039 h 1122268"/>
                  <a:gd name="connsiteX4" fmla="*/ 378488 w 643709"/>
                  <a:gd name="connsiteY4" fmla="*/ 1059308 h 1122268"/>
                  <a:gd name="connsiteX5" fmla="*/ 349966 w 643709"/>
                  <a:gd name="connsiteY5" fmla="*/ 790322 h 1122268"/>
                  <a:gd name="connsiteX6" fmla="*/ 330952 w 643709"/>
                  <a:gd name="connsiteY6" fmla="*/ 617240 h 1122268"/>
                  <a:gd name="connsiteX7" fmla="*/ 314600 w 643709"/>
                  <a:gd name="connsiteY7" fmla="*/ 615910 h 1122268"/>
                  <a:gd name="connsiteX8" fmla="*/ 302716 w 643709"/>
                  <a:gd name="connsiteY8" fmla="*/ 693088 h 1122268"/>
                  <a:gd name="connsiteX9" fmla="*/ 265828 w 643709"/>
                  <a:gd name="connsiteY9" fmla="*/ 1047141 h 1122268"/>
                  <a:gd name="connsiteX10" fmla="*/ 256321 w 643709"/>
                  <a:gd name="connsiteY10" fmla="*/ 1082499 h 1122268"/>
                  <a:gd name="connsiteX11" fmla="*/ 188250 w 643709"/>
                  <a:gd name="connsiteY11" fmla="*/ 1118427 h 1122268"/>
                  <a:gd name="connsiteX12" fmla="*/ 143281 w 643709"/>
                  <a:gd name="connsiteY12" fmla="*/ 1057216 h 1122268"/>
                  <a:gd name="connsiteX13" fmla="*/ 144898 w 643709"/>
                  <a:gd name="connsiteY13" fmla="*/ 1010358 h 1122268"/>
                  <a:gd name="connsiteX14" fmla="*/ 144898 w 643709"/>
                  <a:gd name="connsiteY14" fmla="*/ 348255 h 1122268"/>
                  <a:gd name="connsiteX15" fmla="*/ 102876 w 643709"/>
                  <a:gd name="connsiteY15" fmla="*/ 507745 h 1122268"/>
                  <a:gd name="connsiteX16" fmla="*/ 97552 w 643709"/>
                  <a:gd name="connsiteY16" fmla="*/ 530842 h 1122268"/>
                  <a:gd name="connsiteX17" fmla="*/ 38608 w 643709"/>
                  <a:gd name="connsiteY17" fmla="*/ 578841 h 1122268"/>
                  <a:gd name="connsiteX18" fmla="*/ 1150 w 643709"/>
                  <a:gd name="connsiteY18" fmla="*/ 511737 h 1122268"/>
                  <a:gd name="connsiteX19" fmla="*/ 40224 w 643709"/>
                  <a:gd name="connsiteY19" fmla="*/ 282672 h 1122268"/>
                  <a:gd name="connsiteX20" fmla="*/ 63517 w 643709"/>
                  <a:gd name="connsiteY20" fmla="*/ 181161 h 1122268"/>
                  <a:gd name="connsiteX21" fmla="*/ 293684 w 643709"/>
                  <a:gd name="connsiteY21" fmla="*/ 0 h 1122268"/>
                  <a:gd name="connsiteX22" fmla="*/ 420509 w 643709"/>
                  <a:gd name="connsiteY22" fmla="*/ 10835 h 1122268"/>
                  <a:gd name="connsiteX23" fmla="*/ 574430 w 643709"/>
                  <a:gd name="connsiteY23" fmla="*/ 164908 h 1122268"/>
                  <a:gd name="connsiteX24" fmla="*/ 641645 w 643709"/>
                  <a:gd name="connsiteY24" fmla="*/ 504323 h 1122268"/>
                  <a:gd name="connsiteX25" fmla="*/ 642406 w 643709"/>
                  <a:gd name="connsiteY25" fmla="*/ 523333 h 1122268"/>
                  <a:gd name="connsiteX26" fmla="*/ 602666 w 643709"/>
                  <a:gd name="connsiteY26" fmla="*/ 580362 h 1122268"/>
                  <a:gd name="connsiteX27" fmla="*/ 549806 w 643709"/>
                  <a:gd name="connsiteY27" fmla="*/ 537970 h 1122268"/>
                  <a:gd name="connsiteX28" fmla="*/ 498088 w 643709"/>
                  <a:gd name="connsiteY28" fmla="*/ 346734 h 112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09" h="1122268">
                    <a:moveTo>
                      <a:pt x="498088" y="346734"/>
                    </a:moveTo>
                    <a:cubicBezTo>
                      <a:pt x="498088" y="572093"/>
                      <a:pt x="498088" y="787376"/>
                      <a:pt x="498088" y="1002564"/>
                    </a:cubicBezTo>
                    <a:cubicBezTo>
                      <a:pt x="498088" y="1018437"/>
                      <a:pt x="500274" y="1034215"/>
                      <a:pt x="500559" y="1050088"/>
                    </a:cubicBezTo>
                    <a:cubicBezTo>
                      <a:pt x="501415" y="1087061"/>
                      <a:pt x="490102" y="1118997"/>
                      <a:pt x="448746" y="1122039"/>
                    </a:cubicBezTo>
                    <a:cubicBezTo>
                      <a:pt x="407390" y="1125081"/>
                      <a:pt x="383336" y="1097612"/>
                      <a:pt x="378488" y="1059308"/>
                    </a:cubicBezTo>
                    <a:cubicBezTo>
                      <a:pt x="366984" y="969867"/>
                      <a:pt x="359474" y="880047"/>
                      <a:pt x="349966" y="790322"/>
                    </a:cubicBezTo>
                    <a:cubicBezTo>
                      <a:pt x="343628" y="732597"/>
                      <a:pt x="337290" y="674903"/>
                      <a:pt x="330952" y="617240"/>
                    </a:cubicBezTo>
                    <a:lnTo>
                      <a:pt x="314600" y="615910"/>
                    </a:lnTo>
                    <a:cubicBezTo>
                      <a:pt x="310512" y="641572"/>
                      <a:pt x="305093" y="667235"/>
                      <a:pt x="302716" y="693088"/>
                    </a:cubicBezTo>
                    <a:cubicBezTo>
                      <a:pt x="290072" y="811043"/>
                      <a:pt x="278378" y="929092"/>
                      <a:pt x="265828" y="1047141"/>
                    </a:cubicBezTo>
                    <a:cubicBezTo>
                      <a:pt x="264497" y="1059403"/>
                      <a:pt x="263832" y="1076606"/>
                      <a:pt x="256321" y="1082499"/>
                    </a:cubicBezTo>
                    <a:cubicBezTo>
                      <a:pt x="235406" y="1098372"/>
                      <a:pt x="208025" y="1122419"/>
                      <a:pt x="188250" y="1118427"/>
                    </a:cubicBezTo>
                    <a:cubicBezTo>
                      <a:pt x="168475" y="1114435"/>
                      <a:pt x="154120" y="1080408"/>
                      <a:pt x="143281" y="1057216"/>
                    </a:cubicBezTo>
                    <a:cubicBezTo>
                      <a:pt x="137387" y="1044575"/>
                      <a:pt x="144898" y="1026136"/>
                      <a:pt x="144898" y="1010358"/>
                    </a:cubicBezTo>
                    <a:cubicBezTo>
                      <a:pt x="144898" y="791748"/>
                      <a:pt x="144898" y="573994"/>
                      <a:pt x="144898" y="348255"/>
                    </a:cubicBezTo>
                    <a:cubicBezTo>
                      <a:pt x="129781" y="405284"/>
                      <a:pt x="116376" y="456610"/>
                      <a:pt x="102876" y="507745"/>
                    </a:cubicBezTo>
                    <a:cubicBezTo>
                      <a:pt x="100880" y="515444"/>
                      <a:pt x="99644" y="523238"/>
                      <a:pt x="97552" y="530842"/>
                    </a:cubicBezTo>
                    <a:cubicBezTo>
                      <a:pt x="89376" y="560972"/>
                      <a:pt x="74165" y="585779"/>
                      <a:pt x="38608" y="578841"/>
                    </a:cubicBezTo>
                    <a:cubicBezTo>
                      <a:pt x="3051" y="571902"/>
                      <a:pt x="-3033" y="541202"/>
                      <a:pt x="1150" y="511737"/>
                    </a:cubicBezTo>
                    <a:cubicBezTo>
                      <a:pt x="12558" y="435129"/>
                      <a:pt x="26249" y="358900"/>
                      <a:pt x="40224" y="282672"/>
                    </a:cubicBezTo>
                    <a:cubicBezTo>
                      <a:pt x="46499" y="248550"/>
                      <a:pt x="55341" y="214808"/>
                      <a:pt x="63517" y="181161"/>
                    </a:cubicBezTo>
                    <a:cubicBezTo>
                      <a:pt x="92038" y="68720"/>
                      <a:pt x="177602" y="570"/>
                      <a:pt x="293684" y="0"/>
                    </a:cubicBezTo>
                    <a:cubicBezTo>
                      <a:pt x="336086" y="0"/>
                      <a:pt x="380104" y="0"/>
                      <a:pt x="420509" y="10835"/>
                    </a:cubicBezTo>
                    <a:cubicBezTo>
                      <a:pt x="499894" y="31841"/>
                      <a:pt x="555225" y="86113"/>
                      <a:pt x="574430" y="164908"/>
                    </a:cubicBezTo>
                    <a:cubicBezTo>
                      <a:pt x="601715" y="276874"/>
                      <a:pt x="619779" y="391027"/>
                      <a:pt x="641645" y="504323"/>
                    </a:cubicBezTo>
                    <a:cubicBezTo>
                      <a:pt x="642881" y="510502"/>
                      <a:pt x="645163" y="518676"/>
                      <a:pt x="642406" y="523333"/>
                    </a:cubicBezTo>
                    <a:cubicBezTo>
                      <a:pt x="630046" y="542343"/>
                      <a:pt x="616071" y="561352"/>
                      <a:pt x="602666" y="580362"/>
                    </a:cubicBezTo>
                    <a:cubicBezTo>
                      <a:pt x="584507" y="566485"/>
                      <a:pt x="556176" y="556029"/>
                      <a:pt x="549806" y="537970"/>
                    </a:cubicBezTo>
                    <a:cubicBezTo>
                      <a:pt x="529366" y="478566"/>
                      <a:pt x="516246" y="416404"/>
                      <a:pt x="498088" y="346734"/>
                    </a:cubicBezTo>
                    <a:close/>
                  </a:path>
                </a:pathLst>
              </a:custGeom>
              <a:grpFill/>
              <a:ln w="9507" cap="flat">
                <a:noFill/>
                <a:prstDash val="solid"/>
                <a:miter/>
              </a:ln>
            </p:spPr>
            <p:txBody>
              <a:bodyPr rtlCol="0" anchor="ctr"/>
              <a:lstStyle/>
              <a:p>
                <a:endParaRPr lang="it-CO"/>
              </a:p>
            </p:txBody>
          </p:sp>
          <p:sp>
            <p:nvSpPr>
              <p:cNvPr id="42" name="Figura a mano libera 41">
                <a:extLst>
                  <a:ext uri="{FF2B5EF4-FFF2-40B4-BE49-F238E27FC236}">
                    <a16:creationId xmlns:a16="http://schemas.microsoft.com/office/drawing/2014/main" id="{13973D9A-0C21-A872-A282-16C80F0112A9}"/>
                  </a:ext>
                </a:extLst>
              </p:cNvPr>
              <p:cNvSpPr/>
              <p:nvPr/>
            </p:nvSpPr>
            <p:spPr>
              <a:xfrm>
                <a:off x="3744128" y="1936955"/>
                <a:ext cx="292151" cy="290931"/>
              </a:xfrm>
              <a:custGeom>
                <a:avLst/>
                <a:gdLst>
                  <a:gd name="connsiteX0" fmla="*/ 147263 w 292151"/>
                  <a:gd name="connsiteY0" fmla="*/ 290926 h 290931"/>
                  <a:gd name="connsiteX1" fmla="*/ 32036 w 292151"/>
                  <a:gd name="connsiteY1" fmla="*/ 46558 h 290931"/>
                  <a:gd name="connsiteX2" fmla="*/ 292152 w 292151"/>
                  <a:gd name="connsiteY2" fmla="*/ 145408 h 290931"/>
                  <a:gd name="connsiteX3" fmla="*/ 147263 w 292151"/>
                  <a:gd name="connsiteY3" fmla="*/ 290926 h 290931"/>
                </a:gdLst>
                <a:ahLst/>
                <a:cxnLst>
                  <a:cxn ang="0">
                    <a:pos x="connsiteX0" y="connsiteY0"/>
                  </a:cxn>
                  <a:cxn ang="0">
                    <a:pos x="connsiteX1" y="connsiteY1"/>
                  </a:cxn>
                  <a:cxn ang="0">
                    <a:pos x="connsiteX2" y="connsiteY2"/>
                  </a:cxn>
                  <a:cxn ang="0">
                    <a:pos x="connsiteX3" y="connsiteY3"/>
                  </a:cxn>
                </a:cxnLst>
                <a:rect l="l" t="t" r="r" b="b"/>
                <a:pathLst>
                  <a:path w="292151" h="290931">
                    <a:moveTo>
                      <a:pt x="147263" y="290926"/>
                    </a:moveTo>
                    <a:cubicBezTo>
                      <a:pt x="34508" y="291876"/>
                      <a:pt x="-48299" y="167364"/>
                      <a:pt x="32036" y="46558"/>
                    </a:cubicBezTo>
                    <a:cubicBezTo>
                      <a:pt x="150971" y="-57234"/>
                      <a:pt x="290916" y="28784"/>
                      <a:pt x="292152" y="145408"/>
                    </a:cubicBezTo>
                    <a:cubicBezTo>
                      <a:pt x="291435" y="225218"/>
                      <a:pt x="227089" y="289844"/>
                      <a:pt x="147263" y="290926"/>
                    </a:cubicBezTo>
                    <a:close/>
                  </a:path>
                </a:pathLst>
              </a:custGeom>
              <a:grpFill/>
              <a:ln w="9507" cap="flat">
                <a:noFill/>
                <a:prstDash val="solid"/>
                <a:miter/>
              </a:ln>
            </p:spPr>
            <p:txBody>
              <a:bodyPr rtlCol="0" anchor="ctr"/>
              <a:lstStyle/>
              <a:p>
                <a:endParaRPr lang="it-CO"/>
              </a:p>
            </p:txBody>
          </p:sp>
          <p:sp>
            <p:nvSpPr>
              <p:cNvPr id="122" name="Figura a mano libera 121">
                <a:extLst>
                  <a:ext uri="{FF2B5EF4-FFF2-40B4-BE49-F238E27FC236}">
                    <a16:creationId xmlns:a16="http://schemas.microsoft.com/office/drawing/2014/main" id="{357FBFCC-8F59-D577-099F-D89B7CDC5A71}"/>
                  </a:ext>
                </a:extLst>
              </p:cNvPr>
              <p:cNvSpPr/>
              <p:nvPr/>
            </p:nvSpPr>
            <p:spPr>
              <a:xfrm>
                <a:off x="3565383" y="715777"/>
                <a:ext cx="643709" cy="1122269"/>
              </a:xfrm>
              <a:custGeom>
                <a:avLst/>
                <a:gdLst>
                  <a:gd name="connsiteX0" fmla="*/ 498088 w 643709"/>
                  <a:gd name="connsiteY0" fmla="*/ 346734 h 1122268"/>
                  <a:gd name="connsiteX1" fmla="*/ 498088 w 643709"/>
                  <a:gd name="connsiteY1" fmla="*/ 1002564 h 1122268"/>
                  <a:gd name="connsiteX2" fmla="*/ 500559 w 643709"/>
                  <a:gd name="connsiteY2" fmla="*/ 1050088 h 1122268"/>
                  <a:gd name="connsiteX3" fmla="*/ 448746 w 643709"/>
                  <a:gd name="connsiteY3" fmla="*/ 1122039 h 1122268"/>
                  <a:gd name="connsiteX4" fmla="*/ 378488 w 643709"/>
                  <a:gd name="connsiteY4" fmla="*/ 1059308 h 1122268"/>
                  <a:gd name="connsiteX5" fmla="*/ 349966 w 643709"/>
                  <a:gd name="connsiteY5" fmla="*/ 790322 h 1122268"/>
                  <a:gd name="connsiteX6" fmla="*/ 330952 w 643709"/>
                  <a:gd name="connsiteY6" fmla="*/ 617240 h 1122268"/>
                  <a:gd name="connsiteX7" fmla="*/ 314600 w 643709"/>
                  <a:gd name="connsiteY7" fmla="*/ 615910 h 1122268"/>
                  <a:gd name="connsiteX8" fmla="*/ 302716 w 643709"/>
                  <a:gd name="connsiteY8" fmla="*/ 693088 h 1122268"/>
                  <a:gd name="connsiteX9" fmla="*/ 265828 w 643709"/>
                  <a:gd name="connsiteY9" fmla="*/ 1047141 h 1122268"/>
                  <a:gd name="connsiteX10" fmla="*/ 256321 w 643709"/>
                  <a:gd name="connsiteY10" fmla="*/ 1082499 h 1122268"/>
                  <a:gd name="connsiteX11" fmla="*/ 188250 w 643709"/>
                  <a:gd name="connsiteY11" fmla="*/ 1118427 h 1122268"/>
                  <a:gd name="connsiteX12" fmla="*/ 143281 w 643709"/>
                  <a:gd name="connsiteY12" fmla="*/ 1057216 h 1122268"/>
                  <a:gd name="connsiteX13" fmla="*/ 144898 w 643709"/>
                  <a:gd name="connsiteY13" fmla="*/ 1010358 h 1122268"/>
                  <a:gd name="connsiteX14" fmla="*/ 144898 w 643709"/>
                  <a:gd name="connsiteY14" fmla="*/ 348255 h 1122268"/>
                  <a:gd name="connsiteX15" fmla="*/ 102876 w 643709"/>
                  <a:gd name="connsiteY15" fmla="*/ 507745 h 1122268"/>
                  <a:gd name="connsiteX16" fmla="*/ 97552 w 643709"/>
                  <a:gd name="connsiteY16" fmla="*/ 530842 h 1122268"/>
                  <a:gd name="connsiteX17" fmla="*/ 38608 w 643709"/>
                  <a:gd name="connsiteY17" fmla="*/ 578841 h 1122268"/>
                  <a:gd name="connsiteX18" fmla="*/ 1150 w 643709"/>
                  <a:gd name="connsiteY18" fmla="*/ 511737 h 1122268"/>
                  <a:gd name="connsiteX19" fmla="*/ 40224 w 643709"/>
                  <a:gd name="connsiteY19" fmla="*/ 282672 h 1122268"/>
                  <a:gd name="connsiteX20" fmla="*/ 63517 w 643709"/>
                  <a:gd name="connsiteY20" fmla="*/ 181161 h 1122268"/>
                  <a:gd name="connsiteX21" fmla="*/ 293684 w 643709"/>
                  <a:gd name="connsiteY21" fmla="*/ 0 h 1122268"/>
                  <a:gd name="connsiteX22" fmla="*/ 420509 w 643709"/>
                  <a:gd name="connsiteY22" fmla="*/ 10835 h 1122268"/>
                  <a:gd name="connsiteX23" fmla="*/ 574430 w 643709"/>
                  <a:gd name="connsiteY23" fmla="*/ 164908 h 1122268"/>
                  <a:gd name="connsiteX24" fmla="*/ 641645 w 643709"/>
                  <a:gd name="connsiteY24" fmla="*/ 504323 h 1122268"/>
                  <a:gd name="connsiteX25" fmla="*/ 642406 w 643709"/>
                  <a:gd name="connsiteY25" fmla="*/ 523333 h 1122268"/>
                  <a:gd name="connsiteX26" fmla="*/ 602666 w 643709"/>
                  <a:gd name="connsiteY26" fmla="*/ 580362 h 1122268"/>
                  <a:gd name="connsiteX27" fmla="*/ 549806 w 643709"/>
                  <a:gd name="connsiteY27" fmla="*/ 537970 h 1122268"/>
                  <a:gd name="connsiteX28" fmla="*/ 498088 w 643709"/>
                  <a:gd name="connsiteY28" fmla="*/ 346734 h 112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09" h="1122268">
                    <a:moveTo>
                      <a:pt x="498088" y="346734"/>
                    </a:moveTo>
                    <a:cubicBezTo>
                      <a:pt x="498088" y="572093"/>
                      <a:pt x="498088" y="787376"/>
                      <a:pt x="498088" y="1002564"/>
                    </a:cubicBezTo>
                    <a:cubicBezTo>
                      <a:pt x="498088" y="1018437"/>
                      <a:pt x="500274" y="1034215"/>
                      <a:pt x="500559" y="1050088"/>
                    </a:cubicBezTo>
                    <a:cubicBezTo>
                      <a:pt x="501415" y="1087061"/>
                      <a:pt x="490102" y="1118997"/>
                      <a:pt x="448746" y="1122039"/>
                    </a:cubicBezTo>
                    <a:cubicBezTo>
                      <a:pt x="407390" y="1125081"/>
                      <a:pt x="383336" y="1097612"/>
                      <a:pt x="378488" y="1059308"/>
                    </a:cubicBezTo>
                    <a:cubicBezTo>
                      <a:pt x="366984" y="969867"/>
                      <a:pt x="359474" y="880047"/>
                      <a:pt x="349966" y="790322"/>
                    </a:cubicBezTo>
                    <a:cubicBezTo>
                      <a:pt x="343628" y="732597"/>
                      <a:pt x="337290" y="674903"/>
                      <a:pt x="330952" y="617240"/>
                    </a:cubicBezTo>
                    <a:lnTo>
                      <a:pt x="314600" y="615910"/>
                    </a:lnTo>
                    <a:cubicBezTo>
                      <a:pt x="310512" y="641572"/>
                      <a:pt x="305093" y="667235"/>
                      <a:pt x="302716" y="693088"/>
                    </a:cubicBezTo>
                    <a:cubicBezTo>
                      <a:pt x="290072" y="811043"/>
                      <a:pt x="278378" y="929092"/>
                      <a:pt x="265828" y="1047141"/>
                    </a:cubicBezTo>
                    <a:cubicBezTo>
                      <a:pt x="264497" y="1059403"/>
                      <a:pt x="263832" y="1076606"/>
                      <a:pt x="256321" y="1082499"/>
                    </a:cubicBezTo>
                    <a:cubicBezTo>
                      <a:pt x="235406" y="1098372"/>
                      <a:pt x="208025" y="1122419"/>
                      <a:pt x="188250" y="1118427"/>
                    </a:cubicBezTo>
                    <a:cubicBezTo>
                      <a:pt x="168475" y="1114435"/>
                      <a:pt x="154120" y="1080408"/>
                      <a:pt x="143281" y="1057216"/>
                    </a:cubicBezTo>
                    <a:cubicBezTo>
                      <a:pt x="137387" y="1044575"/>
                      <a:pt x="144898" y="1026136"/>
                      <a:pt x="144898" y="1010358"/>
                    </a:cubicBezTo>
                    <a:cubicBezTo>
                      <a:pt x="144898" y="791748"/>
                      <a:pt x="144898" y="573994"/>
                      <a:pt x="144898" y="348255"/>
                    </a:cubicBezTo>
                    <a:cubicBezTo>
                      <a:pt x="129781" y="405284"/>
                      <a:pt x="116376" y="456610"/>
                      <a:pt x="102876" y="507745"/>
                    </a:cubicBezTo>
                    <a:cubicBezTo>
                      <a:pt x="100880" y="515444"/>
                      <a:pt x="99644" y="523238"/>
                      <a:pt x="97552" y="530842"/>
                    </a:cubicBezTo>
                    <a:cubicBezTo>
                      <a:pt x="89376" y="560972"/>
                      <a:pt x="74165" y="585779"/>
                      <a:pt x="38608" y="578841"/>
                    </a:cubicBezTo>
                    <a:cubicBezTo>
                      <a:pt x="3051" y="571902"/>
                      <a:pt x="-3033" y="541202"/>
                      <a:pt x="1150" y="511737"/>
                    </a:cubicBezTo>
                    <a:cubicBezTo>
                      <a:pt x="12558" y="435129"/>
                      <a:pt x="26249" y="358900"/>
                      <a:pt x="40224" y="282672"/>
                    </a:cubicBezTo>
                    <a:cubicBezTo>
                      <a:pt x="46499" y="248550"/>
                      <a:pt x="55341" y="214808"/>
                      <a:pt x="63517" y="181161"/>
                    </a:cubicBezTo>
                    <a:cubicBezTo>
                      <a:pt x="92038" y="68720"/>
                      <a:pt x="177602" y="570"/>
                      <a:pt x="293684" y="0"/>
                    </a:cubicBezTo>
                    <a:cubicBezTo>
                      <a:pt x="336086" y="0"/>
                      <a:pt x="380104" y="0"/>
                      <a:pt x="420509" y="10835"/>
                    </a:cubicBezTo>
                    <a:cubicBezTo>
                      <a:pt x="499894" y="31841"/>
                      <a:pt x="555225" y="86113"/>
                      <a:pt x="574430" y="164908"/>
                    </a:cubicBezTo>
                    <a:cubicBezTo>
                      <a:pt x="601715" y="276874"/>
                      <a:pt x="619779" y="391027"/>
                      <a:pt x="641645" y="504323"/>
                    </a:cubicBezTo>
                    <a:cubicBezTo>
                      <a:pt x="642881" y="510502"/>
                      <a:pt x="645163" y="518676"/>
                      <a:pt x="642406" y="523333"/>
                    </a:cubicBezTo>
                    <a:cubicBezTo>
                      <a:pt x="630046" y="542343"/>
                      <a:pt x="616071" y="561352"/>
                      <a:pt x="602666" y="580362"/>
                    </a:cubicBezTo>
                    <a:cubicBezTo>
                      <a:pt x="584507" y="566485"/>
                      <a:pt x="556176" y="556029"/>
                      <a:pt x="549806" y="537970"/>
                    </a:cubicBezTo>
                    <a:cubicBezTo>
                      <a:pt x="529366" y="478566"/>
                      <a:pt x="516246" y="416404"/>
                      <a:pt x="498088" y="346734"/>
                    </a:cubicBezTo>
                    <a:close/>
                  </a:path>
                </a:pathLst>
              </a:custGeom>
              <a:grpFill/>
              <a:ln w="9507" cap="flat">
                <a:noFill/>
                <a:prstDash val="solid"/>
                <a:miter/>
              </a:ln>
            </p:spPr>
            <p:txBody>
              <a:bodyPr rtlCol="0" anchor="ctr"/>
              <a:lstStyle/>
              <a:p>
                <a:endParaRPr lang="it-CO"/>
              </a:p>
            </p:txBody>
          </p:sp>
          <p:sp>
            <p:nvSpPr>
              <p:cNvPr id="123" name="Figura a mano libera 122">
                <a:extLst>
                  <a:ext uri="{FF2B5EF4-FFF2-40B4-BE49-F238E27FC236}">
                    <a16:creationId xmlns:a16="http://schemas.microsoft.com/office/drawing/2014/main" id="{858D4242-58E4-7CC6-CCE4-8FFF08D3A9B6}"/>
                  </a:ext>
                </a:extLst>
              </p:cNvPr>
              <p:cNvSpPr/>
              <p:nvPr/>
            </p:nvSpPr>
            <p:spPr>
              <a:xfrm>
                <a:off x="3744128" y="396148"/>
                <a:ext cx="292152" cy="290931"/>
              </a:xfrm>
              <a:custGeom>
                <a:avLst/>
                <a:gdLst>
                  <a:gd name="connsiteX0" fmla="*/ 147263 w 292151"/>
                  <a:gd name="connsiteY0" fmla="*/ 290926 h 290931"/>
                  <a:gd name="connsiteX1" fmla="*/ 32036 w 292151"/>
                  <a:gd name="connsiteY1" fmla="*/ 46558 h 290931"/>
                  <a:gd name="connsiteX2" fmla="*/ 292152 w 292151"/>
                  <a:gd name="connsiteY2" fmla="*/ 145408 h 290931"/>
                  <a:gd name="connsiteX3" fmla="*/ 147263 w 292151"/>
                  <a:gd name="connsiteY3" fmla="*/ 290926 h 290931"/>
                </a:gdLst>
                <a:ahLst/>
                <a:cxnLst>
                  <a:cxn ang="0">
                    <a:pos x="connsiteX0" y="connsiteY0"/>
                  </a:cxn>
                  <a:cxn ang="0">
                    <a:pos x="connsiteX1" y="connsiteY1"/>
                  </a:cxn>
                  <a:cxn ang="0">
                    <a:pos x="connsiteX2" y="connsiteY2"/>
                  </a:cxn>
                  <a:cxn ang="0">
                    <a:pos x="connsiteX3" y="connsiteY3"/>
                  </a:cxn>
                </a:cxnLst>
                <a:rect l="l" t="t" r="r" b="b"/>
                <a:pathLst>
                  <a:path w="292151" h="290931">
                    <a:moveTo>
                      <a:pt x="147263" y="290926"/>
                    </a:moveTo>
                    <a:cubicBezTo>
                      <a:pt x="34508" y="291876"/>
                      <a:pt x="-48299" y="167364"/>
                      <a:pt x="32036" y="46558"/>
                    </a:cubicBezTo>
                    <a:cubicBezTo>
                      <a:pt x="150971" y="-57234"/>
                      <a:pt x="290916" y="28784"/>
                      <a:pt x="292152" y="145408"/>
                    </a:cubicBezTo>
                    <a:cubicBezTo>
                      <a:pt x="291435" y="225218"/>
                      <a:pt x="227089" y="289844"/>
                      <a:pt x="147263" y="290926"/>
                    </a:cubicBezTo>
                    <a:close/>
                  </a:path>
                </a:pathLst>
              </a:custGeom>
              <a:grpFill/>
              <a:ln w="9507" cap="flat">
                <a:noFill/>
                <a:prstDash val="solid"/>
                <a:miter/>
              </a:ln>
            </p:spPr>
            <p:txBody>
              <a:bodyPr rtlCol="0" anchor="ctr"/>
              <a:lstStyle/>
              <a:p>
                <a:endParaRPr lang="it-CO"/>
              </a:p>
            </p:txBody>
          </p:sp>
        </p:grpSp>
        <p:grpSp>
          <p:nvGrpSpPr>
            <p:cNvPr id="43" name="Elemento grafico 5">
              <a:extLst>
                <a:ext uri="{FF2B5EF4-FFF2-40B4-BE49-F238E27FC236}">
                  <a16:creationId xmlns:a16="http://schemas.microsoft.com/office/drawing/2014/main" id="{A3A3A6A7-BBD8-E09E-184E-F4BE4C61F2A6}"/>
                </a:ext>
              </a:extLst>
            </p:cNvPr>
            <p:cNvGrpSpPr/>
            <p:nvPr/>
          </p:nvGrpSpPr>
          <p:grpSpPr>
            <a:xfrm>
              <a:off x="4298861" y="3479814"/>
              <a:ext cx="643779" cy="1442628"/>
              <a:chOff x="4298861" y="3479814"/>
              <a:chExt cx="643779" cy="1442628"/>
            </a:xfrm>
            <a:grpFill/>
          </p:grpSpPr>
          <p:sp>
            <p:nvSpPr>
              <p:cNvPr id="44" name="Figura a mano libera 43">
                <a:extLst>
                  <a:ext uri="{FF2B5EF4-FFF2-40B4-BE49-F238E27FC236}">
                    <a16:creationId xmlns:a16="http://schemas.microsoft.com/office/drawing/2014/main" id="{828C9745-B692-F7C0-595B-C79EE989467A}"/>
                  </a:ext>
                </a:extLst>
              </p:cNvPr>
              <p:cNvSpPr/>
              <p:nvPr/>
            </p:nvSpPr>
            <p:spPr>
              <a:xfrm>
                <a:off x="4298861" y="3800161"/>
                <a:ext cx="643779" cy="1122281"/>
              </a:xfrm>
              <a:custGeom>
                <a:avLst/>
                <a:gdLst>
                  <a:gd name="connsiteX0" fmla="*/ 498179 w 643779"/>
                  <a:gd name="connsiteY0" fmla="*/ 346639 h 1122281"/>
                  <a:gd name="connsiteX1" fmla="*/ 498179 w 643779"/>
                  <a:gd name="connsiteY1" fmla="*/ 1002469 h 1122281"/>
                  <a:gd name="connsiteX2" fmla="*/ 500746 w 643779"/>
                  <a:gd name="connsiteY2" fmla="*/ 1049993 h 1122281"/>
                  <a:gd name="connsiteX3" fmla="*/ 448933 w 643779"/>
                  <a:gd name="connsiteY3" fmla="*/ 1122039 h 1122281"/>
                  <a:gd name="connsiteX4" fmla="*/ 378580 w 643779"/>
                  <a:gd name="connsiteY4" fmla="*/ 1059307 h 1122281"/>
                  <a:gd name="connsiteX5" fmla="*/ 350058 w 643779"/>
                  <a:gd name="connsiteY5" fmla="*/ 790227 h 1122281"/>
                  <a:gd name="connsiteX6" fmla="*/ 331044 w 643779"/>
                  <a:gd name="connsiteY6" fmla="*/ 617145 h 1122281"/>
                  <a:gd name="connsiteX7" fmla="*/ 314692 w 643779"/>
                  <a:gd name="connsiteY7" fmla="*/ 615814 h 1122281"/>
                  <a:gd name="connsiteX8" fmla="*/ 302713 w 643779"/>
                  <a:gd name="connsiteY8" fmla="*/ 692993 h 1122281"/>
                  <a:gd name="connsiteX9" fmla="*/ 265920 w 643779"/>
                  <a:gd name="connsiteY9" fmla="*/ 1047046 h 1122281"/>
                  <a:gd name="connsiteX10" fmla="*/ 256413 w 643779"/>
                  <a:gd name="connsiteY10" fmla="*/ 1082404 h 1122281"/>
                  <a:gd name="connsiteX11" fmla="*/ 188342 w 643779"/>
                  <a:gd name="connsiteY11" fmla="*/ 1118332 h 1122281"/>
                  <a:gd name="connsiteX12" fmla="*/ 143278 w 643779"/>
                  <a:gd name="connsiteY12" fmla="*/ 1057121 h 1122281"/>
                  <a:gd name="connsiteX13" fmla="*/ 144895 w 643779"/>
                  <a:gd name="connsiteY13" fmla="*/ 1010263 h 1122281"/>
                  <a:gd name="connsiteX14" fmla="*/ 144895 w 643779"/>
                  <a:gd name="connsiteY14" fmla="*/ 348160 h 1122281"/>
                  <a:gd name="connsiteX15" fmla="*/ 102778 w 643779"/>
                  <a:gd name="connsiteY15" fmla="*/ 507650 h 1122281"/>
                  <a:gd name="connsiteX16" fmla="*/ 97549 w 643779"/>
                  <a:gd name="connsiteY16" fmla="*/ 530747 h 1122281"/>
                  <a:gd name="connsiteX17" fmla="*/ 38510 w 643779"/>
                  <a:gd name="connsiteY17" fmla="*/ 578746 h 1122281"/>
                  <a:gd name="connsiteX18" fmla="*/ 1242 w 643779"/>
                  <a:gd name="connsiteY18" fmla="*/ 511737 h 1122281"/>
                  <a:gd name="connsiteX19" fmla="*/ 40316 w 643779"/>
                  <a:gd name="connsiteY19" fmla="*/ 282767 h 1122281"/>
                  <a:gd name="connsiteX20" fmla="*/ 63894 w 643779"/>
                  <a:gd name="connsiteY20" fmla="*/ 181161 h 1122281"/>
                  <a:gd name="connsiteX21" fmla="*/ 294156 w 643779"/>
                  <a:gd name="connsiteY21" fmla="*/ 0 h 1122281"/>
                  <a:gd name="connsiteX22" fmla="*/ 420886 w 643779"/>
                  <a:gd name="connsiteY22" fmla="*/ 10835 h 1122281"/>
                  <a:gd name="connsiteX23" fmla="*/ 574427 w 643779"/>
                  <a:gd name="connsiteY23" fmla="*/ 164908 h 1122281"/>
                  <a:gd name="connsiteX24" fmla="*/ 641737 w 643779"/>
                  <a:gd name="connsiteY24" fmla="*/ 504228 h 1122281"/>
                  <a:gd name="connsiteX25" fmla="*/ 642498 w 643779"/>
                  <a:gd name="connsiteY25" fmla="*/ 523238 h 1122281"/>
                  <a:gd name="connsiteX26" fmla="*/ 602758 w 643779"/>
                  <a:gd name="connsiteY26" fmla="*/ 580267 h 1122281"/>
                  <a:gd name="connsiteX27" fmla="*/ 549898 w 643779"/>
                  <a:gd name="connsiteY27" fmla="*/ 537875 h 1122281"/>
                  <a:gd name="connsiteX28" fmla="*/ 498179 w 643779"/>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79" h="1122281">
                    <a:moveTo>
                      <a:pt x="498179" y="346639"/>
                    </a:moveTo>
                    <a:cubicBezTo>
                      <a:pt x="498179" y="572092"/>
                      <a:pt x="498179" y="787281"/>
                      <a:pt x="498179" y="1002469"/>
                    </a:cubicBezTo>
                    <a:cubicBezTo>
                      <a:pt x="498179" y="1018342"/>
                      <a:pt x="500366" y="1034120"/>
                      <a:pt x="500746" y="1049993"/>
                    </a:cubicBezTo>
                    <a:cubicBezTo>
                      <a:pt x="501602" y="1087062"/>
                      <a:pt x="490193" y="1118902"/>
                      <a:pt x="448933" y="1122039"/>
                    </a:cubicBezTo>
                    <a:cubicBezTo>
                      <a:pt x="407672" y="1125175"/>
                      <a:pt x="383523" y="1097517"/>
                      <a:pt x="378580" y="1059307"/>
                    </a:cubicBezTo>
                    <a:cubicBezTo>
                      <a:pt x="367171" y="969867"/>
                      <a:pt x="359566" y="879952"/>
                      <a:pt x="350058" y="790227"/>
                    </a:cubicBezTo>
                    <a:cubicBezTo>
                      <a:pt x="343720" y="732565"/>
                      <a:pt x="337382" y="674871"/>
                      <a:pt x="331044" y="617145"/>
                    </a:cubicBezTo>
                    <a:lnTo>
                      <a:pt x="314692" y="615814"/>
                    </a:lnTo>
                    <a:cubicBezTo>
                      <a:pt x="310604" y="641477"/>
                      <a:pt x="305185" y="667140"/>
                      <a:pt x="302713" y="692993"/>
                    </a:cubicBezTo>
                    <a:cubicBezTo>
                      <a:pt x="290163" y="810948"/>
                      <a:pt x="278470" y="929092"/>
                      <a:pt x="265920" y="1047046"/>
                    </a:cubicBezTo>
                    <a:cubicBezTo>
                      <a:pt x="264589" y="1059403"/>
                      <a:pt x="263829" y="1076511"/>
                      <a:pt x="256413" y="1082404"/>
                    </a:cubicBezTo>
                    <a:cubicBezTo>
                      <a:pt x="235402" y="1098277"/>
                      <a:pt x="208022" y="1122419"/>
                      <a:pt x="188342" y="1118332"/>
                    </a:cubicBezTo>
                    <a:cubicBezTo>
                      <a:pt x="168662" y="1114245"/>
                      <a:pt x="154212" y="1080313"/>
                      <a:pt x="143278" y="1057121"/>
                    </a:cubicBezTo>
                    <a:cubicBezTo>
                      <a:pt x="137479" y="1044480"/>
                      <a:pt x="144895" y="1026041"/>
                      <a:pt x="144895" y="1010263"/>
                    </a:cubicBezTo>
                    <a:cubicBezTo>
                      <a:pt x="144895" y="792128"/>
                      <a:pt x="144895" y="573898"/>
                      <a:pt x="144895" y="348160"/>
                    </a:cubicBezTo>
                    <a:cubicBezTo>
                      <a:pt x="129778" y="405189"/>
                      <a:pt x="116373" y="456514"/>
                      <a:pt x="102778" y="507650"/>
                    </a:cubicBezTo>
                    <a:cubicBezTo>
                      <a:pt x="100781" y="515349"/>
                      <a:pt x="99641" y="523143"/>
                      <a:pt x="97549" y="530747"/>
                    </a:cubicBezTo>
                    <a:cubicBezTo>
                      <a:pt x="89373" y="560972"/>
                      <a:pt x="74161" y="585684"/>
                      <a:pt x="38510" y="578746"/>
                    </a:cubicBezTo>
                    <a:cubicBezTo>
                      <a:pt x="2858" y="571807"/>
                      <a:pt x="-3132" y="540727"/>
                      <a:pt x="1242" y="511737"/>
                    </a:cubicBezTo>
                    <a:cubicBezTo>
                      <a:pt x="12650" y="435129"/>
                      <a:pt x="26341" y="358900"/>
                      <a:pt x="40316" y="282767"/>
                    </a:cubicBezTo>
                    <a:cubicBezTo>
                      <a:pt x="46591" y="248550"/>
                      <a:pt x="55432" y="214808"/>
                      <a:pt x="63894" y="181161"/>
                    </a:cubicBezTo>
                    <a:cubicBezTo>
                      <a:pt x="92415" y="68720"/>
                      <a:pt x="177979" y="570"/>
                      <a:pt x="294156" y="0"/>
                    </a:cubicBezTo>
                    <a:cubicBezTo>
                      <a:pt x="336463" y="0"/>
                      <a:pt x="380481" y="0"/>
                      <a:pt x="420886" y="10835"/>
                    </a:cubicBezTo>
                    <a:cubicBezTo>
                      <a:pt x="499891" y="31841"/>
                      <a:pt x="555317" y="86113"/>
                      <a:pt x="574427" y="164908"/>
                    </a:cubicBezTo>
                    <a:cubicBezTo>
                      <a:pt x="601712" y="276779"/>
                      <a:pt x="619871" y="391027"/>
                      <a:pt x="641737" y="504228"/>
                    </a:cubicBezTo>
                    <a:cubicBezTo>
                      <a:pt x="642878" y="510407"/>
                      <a:pt x="645255" y="518581"/>
                      <a:pt x="642498" y="523238"/>
                    </a:cubicBezTo>
                    <a:cubicBezTo>
                      <a:pt x="630138" y="542248"/>
                      <a:pt x="616163" y="561257"/>
                      <a:pt x="602758" y="580267"/>
                    </a:cubicBezTo>
                    <a:cubicBezTo>
                      <a:pt x="584504" y="566390"/>
                      <a:pt x="556268" y="555934"/>
                      <a:pt x="549898" y="537875"/>
                    </a:cubicBezTo>
                    <a:cubicBezTo>
                      <a:pt x="529078" y="478090"/>
                      <a:pt x="516338" y="416309"/>
                      <a:pt x="498179" y="346639"/>
                    </a:cubicBezTo>
                    <a:close/>
                  </a:path>
                </a:pathLst>
              </a:custGeom>
              <a:grpFill/>
              <a:ln w="9507" cap="flat">
                <a:noFill/>
                <a:prstDash val="solid"/>
                <a:miter/>
              </a:ln>
            </p:spPr>
            <p:txBody>
              <a:bodyPr rtlCol="0" anchor="ctr"/>
              <a:lstStyle/>
              <a:p>
                <a:endParaRPr lang="it-CO"/>
              </a:p>
            </p:txBody>
          </p:sp>
          <p:sp>
            <p:nvSpPr>
              <p:cNvPr id="45" name="Figura a mano libera 44">
                <a:extLst>
                  <a:ext uri="{FF2B5EF4-FFF2-40B4-BE49-F238E27FC236}">
                    <a16:creationId xmlns:a16="http://schemas.microsoft.com/office/drawing/2014/main" id="{6FFF7C20-0AA2-E433-BD8A-4629831A6178}"/>
                  </a:ext>
                </a:extLst>
              </p:cNvPr>
              <p:cNvSpPr/>
              <p:nvPr/>
            </p:nvSpPr>
            <p:spPr>
              <a:xfrm>
                <a:off x="4477663" y="3479814"/>
                <a:ext cx="292187" cy="291362"/>
              </a:xfrm>
              <a:custGeom>
                <a:avLst/>
                <a:gdLst>
                  <a:gd name="connsiteX0" fmla="*/ 147299 w 292187"/>
                  <a:gd name="connsiteY0" fmla="*/ 291358 h 291362"/>
                  <a:gd name="connsiteX1" fmla="*/ 31977 w 292187"/>
                  <a:gd name="connsiteY1" fmla="*/ 46895 h 291362"/>
                  <a:gd name="connsiteX2" fmla="*/ 292187 w 292187"/>
                  <a:gd name="connsiteY2" fmla="*/ 145745 h 291362"/>
                  <a:gd name="connsiteX3" fmla="*/ 147299 w 292187"/>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187" h="291362">
                    <a:moveTo>
                      <a:pt x="147299" y="291358"/>
                    </a:moveTo>
                    <a:cubicBezTo>
                      <a:pt x="34544" y="292213"/>
                      <a:pt x="-48263" y="167796"/>
                      <a:pt x="31977" y="46895"/>
                    </a:cubicBezTo>
                    <a:cubicBezTo>
                      <a:pt x="150626" y="-57658"/>
                      <a:pt x="290951" y="29121"/>
                      <a:pt x="292187" y="145745"/>
                    </a:cubicBezTo>
                    <a:cubicBezTo>
                      <a:pt x="291422" y="225550"/>
                      <a:pt x="227119" y="290175"/>
                      <a:pt x="147299" y="291358"/>
                    </a:cubicBezTo>
                    <a:close/>
                  </a:path>
                </a:pathLst>
              </a:custGeom>
              <a:grpFill/>
              <a:ln w="9507" cap="flat">
                <a:noFill/>
                <a:prstDash val="solid"/>
                <a:miter/>
              </a:ln>
            </p:spPr>
            <p:txBody>
              <a:bodyPr rtlCol="0" anchor="ctr"/>
              <a:lstStyle/>
              <a:p>
                <a:endParaRPr lang="it-CO"/>
              </a:p>
            </p:txBody>
          </p:sp>
        </p:grpSp>
        <p:grpSp>
          <p:nvGrpSpPr>
            <p:cNvPr id="46" name="Elemento grafico 5">
              <a:extLst>
                <a:ext uri="{FF2B5EF4-FFF2-40B4-BE49-F238E27FC236}">
                  <a16:creationId xmlns:a16="http://schemas.microsoft.com/office/drawing/2014/main" id="{C3CF700A-6FEA-7820-7384-75335CFC9883}"/>
                </a:ext>
              </a:extLst>
            </p:cNvPr>
            <p:cNvGrpSpPr/>
            <p:nvPr/>
          </p:nvGrpSpPr>
          <p:grpSpPr>
            <a:xfrm>
              <a:off x="4301816" y="395810"/>
              <a:ext cx="643699" cy="2983043"/>
              <a:chOff x="4301816" y="395810"/>
              <a:chExt cx="643699" cy="2983043"/>
            </a:xfrm>
            <a:grpFill/>
          </p:grpSpPr>
          <p:sp>
            <p:nvSpPr>
              <p:cNvPr id="47" name="Figura a mano libera 46">
                <a:extLst>
                  <a:ext uri="{FF2B5EF4-FFF2-40B4-BE49-F238E27FC236}">
                    <a16:creationId xmlns:a16="http://schemas.microsoft.com/office/drawing/2014/main" id="{4DB783EB-BACA-38AD-2EF7-0FC757910E11}"/>
                  </a:ext>
                </a:extLst>
              </p:cNvPr>
              <p:cNvSpPr/>
              <p:nvPr/>
            </p:nvSpPr>
            <p:spPr>
              <a:xfrm>
                <a:off x="4301816" y="2256680"/>
                <a:ext cx="643699" cy="1122173"/>
              </a:xfrm>
              <a:custGeom>
                <a:avLst/>
                <a:gdLst>
                  <a:gd name="connsiteX0" fmla="*/ 498172 w 643699"/>
                  <a:gd name="connsiteY0" fmla="*/ 346639 h 1122173"/>
                  <a:gd name="connsiteX1" fmla="*/ 498172 w 643699"/>
                  <a:gd name="connsiteY1" fmla="*/ 1002469 h 1122173"/>
                  <a:gd name="connsiteX2" fmla="*/ 500644 w 643699"/>
                  <a:gd name="connsiteY2" fmla="*/ 1049993 h 1122173"/>
                  <a:gd name="connsiteX3" fmla="*/ 448830 w 643699"/>
                  <a:gd name="connsiteY3" fmla="*/ 1121944 h 1122173"/>
                  <a:gd name="connsiteX4" fmla="*/ 378572 w 643699"/>
                  <a:gd name="connsiteY4" fmla="*/ 1059212 h 1122173"/>
                  <a:gd name="connsiteX5" fmla="*/ 350051 w 643699"/>
                  <a:gd name="connsiteY5" fmla="*/ 790227 h 1122173"/>
                  <a:gd name="connsiteX6" fmla="*/ 331036 w 643699"/>
                  <a:gd name="connsiteY6" fmla="*/ 617145 h 1122173"/>
                  <a:gd name="connsiteX7" fmla="*/ 314589 w 643699"/>
                  <a:gd name="connsiteY7" fmla="*/ 615815 h 1122173"/>
                  <a:gd name="connsiteX8" fmla="*/ 302705 w 643699"/>
                  <a:gd name="connsiteY8" fmla="*/ 692993 h 1122173"/>
                  <a:gd name="connsiteX9" fmla="*/ 265818 w 643699"/>
                  <a:gd name="connsiteY9" fmla="*/ 1047046 h 1122173"/>
                  <a:gd name="connsiteX10" fmla="*/ 256310 w 643699"/>
                  <a:gd name="connsiteY10" fmla="*/ 1082404 h 1122173"/>
                  <a:gd name="connsiteX11" fmla="*/ 188144 w 643699"/>
                  <a:gd name="connsiteY11" fmla="*/ 1118332 h 1122173"/>
                  <a:gd name="connsiteX12" fmla="*/ 143176 w 643699"/>
                  <a:gd name="connsiteY12" fmla="*/ 1057121 h 1122173"/>
                  <a:gd name="connsiteX13" fmla="*/ 144792 w 643699"/>
                  <a:gd name="connsiteY13" fmla="*/ 1010263 h 1122173"/>
                  <a:gd name="connsiteX14" fmla="*/ 144792 w 643699"/>
                  <a:gd name="connsiteY14" fmla="*/ 348160 h 1122173"/>
                  <a:gd name="connsiteX15" fmla="*/ 102770 w 643699"/>
                  <a:gd name="connsiteY15" fmla="*/ 507650 h 1122173"/>
                  <a:gd name="connsiteX16" fmla="*/ 97446 w 643699"/>
                  <a:gd name="connsiteY16" fmla="*/ 530747 h 1122173"/>
                  <a:gd name="connsiteX17" fmla="*/ 38502 w 643699"/>
                  <a:gd name="connsiteY17" fmla="*/ 578746 h 1122173"/>
                  <a:gd name="connsiteX18" fmla="*/ 1234 w 643699"/>
                  <a:gd name="connsiteY18" fmla="*/ 511737 h 1122173"/>
                  <a:gd name="connsiteX19" fmla="*/ 40213 w 643699"/>
                  <a:gd name="connsiteY19" fmla="*/ 282672 h 1122173"/>
                  <a:gd name="connsiteX20" fmla="*/ 63886 w 643699"/>
                  <a:gd name="connsiteY20" fmla="*/ 181161 h 1122173"/>
                  <a:gd name="connsiteX21" fmla="*/ 294054 w 643699"/>
                  <a:gd name="connsiteY21" fmla="*/ 0 h 1122173"/>
                  <a:gd name="connsiteX22" fmla="*/ 420879 w 643699"/>
                  <a:gd name="connsiteY22" fmla="*/ 10835 h 1122173"/>
                  <a:gd name="connsiteX23" fmla="*/ 574419 w 643699"/>
                  <a:gd name="connsiteY23" fmla="*/ 164813 h 1122173"/>
                  <a:gd name="connsiteX24" fmla="*/ 641634 w 643699"/>
                  <a:gd name="connsiteY24" fmla="*/ 504228 h 1122173"/>
                  <a:gd name="connsiteX25" fmla="*/ 642395 w 643699"/>
                  <a:gd name="connsiteY25" fmla="*/ 523238 h 1122173"/>
                  <a:gd name="connsiteX26" fmla="*/ 602750 w 643699"/>
                  <a:gd name="connsiteY26" fmla="*/ 580267 h 1122173"/>
                  <a:gd name="connsiteX27" fmla="*/ 549796 w 643699"/>
                  <a:gd name="connsiteY27" fmla="*/ 537875 h 1122173"/>
                  <a:gd name="connsiteX28" fmla="*/ 498172 w 64369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699" h="1122173">
                    <a:moveTo>
                      <a:pt x="498172" y="346639"/>
                    </a:moveTo>
                    <a:cubicBezTo>
                      <a:pt x="498172" y="571997"/>
                      <a:pt x="498172" y="787281"/>
                      <a:pt x="498172" y="1002469"/>
                    </a:cubicBezTo>
                    <a:cubicBezTo>
                      <a:pt x="498172" y="1018342"/>
                      <a:pt x="500359" y="1034120"/>
                      <a:pt x="500644" y="1049993"/>
                    </a:cubicBezTo>
                    <a:cubicBezTo>
                      <a:pt x="501499" y="1086966"/>
                      <a:pt x="490186" y="1118902"/>
                      <a:pt x="448830" y="1121944"/>
                    </a:cubicBezTo>
                    <a:cubicBezTo>
                      <a:pt x="407474" y="1124986"/>
                      <a:pt x="383421" y="1097517"/>
                      <a:pt x="378572" y="1059212"/>
                    </a:cubicBezTo>
                    <a:cubicBezTo>
                      <a:pt x="367069" y="969772"/>
                      <a:pt x="359083" y="879952"/>
                      <a:pt x="350051" y="790227"/>
                    </a:cubicBezTo>
                    <a:lnTo>
                      <a:pt x="331036" y="617145"/>
                    </a:lnTo>
                    <a:lnTo>
                      <a:pt x="314589" y="615815"/>
                    </a:lnTo>
                    <a:cubicBezTo>
                      <a:pt x="310596" y="641477"/>
                      <a:pt x="305082" y="667140"/>
                      <a:pt x="302705" y="692993"/>
                    </a:cubicBezTo>
                    <a:cubicBezTo>
                      <a:pt x="290156" y="810948"/>
                      <a:pt x="278367" y="928997"/>
                      <a:pt x="265818" y="1047046"/>
                    </a:cubicBezTo>
                    <a:cubicBezTo>
                      <a:pt x="264582" y="1059307"/>
                      <a:pt x="263821" y="1076511"/>
                      <a:pt x="256310" y="1082404"/>
                    </a:cubicBezTo>
                    <a:cubicBezTo>
                      <a:pt x="235300" y="1098277"/>
                      <a:pt x="207919" y="1122324"/>
                      <a:pt x="188144" y="1118332"/>
                    </a:cubicBezTo>
                    <a:cubicBezTo>
                      <a:pt x="168369" y="1114340"/>
                      <a:pt x="154014" y="1080313"/>
                      <a:pt x="143176" y="1057121"/>
                    </a:cubicBezTo>
                    <a:cubicBezTo>
                      <a:pt x="137281" y="1044480"/>
                      <a:pt x="144792" y="1026041"/>
                      <a:pt x="144792" y="1010263"/>
                    </a:cubicBezTo>
                    <a:cubicBezTo>
                      <a:pt x="144792" y="791653"/>
                      <a:pt x="144792" y="573898"/>
                      <a:pt x="144792" y="348160"/>
                    </a:cubicBezTo>
                    <a:cubicBezTo>
                      <a:pt x="129675" y="405189"/>
                      <a:pt x="116270" y="456514"/>
                      <a:pt x="102770" y="507650"/>
                    </a:cubicBezTo>
                    <a:cubicBezTo>
                      <a:pt x="100774" y="515349"/>
                      <a:pt x="99538" y="523143"/>
                      <a:pt x="97446" y="530747"/>
                    </a:cubicBezTo>
                    <a:cubicBezTo>
                      <a:pt x="89270" y="560877"/>
                      <a:pt x="74059" y="585684"/>
                      <a:pt x="38502" y="578746"/>
                    </a:cubicBezTo>
                    <a:cubicBezTo>
                      <a:pt x="2945" y="571807"/>
                      <a:pt x="-3139" y="540727"/>
                      <a:pt x="1234" y="511737"/>
                    </a:cubicBezTo>
                    <a:cubicBezTo>
                      <a:pt x="12548" y="435129"/>
                      <a:pt x="26238" y="358900"/>
                      <a:pt x="40213" y="282672"/>
                    </a:cubicBezTo>
                    <a:cubicBezTo>
                      <a:pt x="46583" y="248550"/>
                      <a:pt x="55330" y="214808"/>
                      <a:pt x="63886" y="181161"/>
                    </a:cubicBezTo>
                    <a:cubicBezTo>
                      <a:pt x="92408" y="68720"/>
                      <a:pt x="177972" y="570"/>
                      <a:pt x="294054" y="0"/>
                    </a:cubicBezTo>
                    <a:cubicBezTo>
                      <a:pt x="336456" y="0"/>
                      <a:pt x="380474" y="0"/>
                      <a:pt x="420879" y="10835"/>
                    </a:cubicBezTo>
                    <a:cubicBezTo>
                      <a:pt x="499883" y="31841"/>
                      <a:pt x="555215" y="86113"/>
                      <a:pt x="574419" y="164813"/>
                    </a:cubicBezTo>
                    <a:cubicBezTo>
                      <a:pt x="601705" y="276779"/>
                      <a:pt x="619768" y="390932"/>
                      <a:pt x="641634" y="504228"/>
                    </a:cubicBezTo>
                    <a:cubicBezTo>
                      <a:pt x="642870" y="510407"/>
                      <a:pt x="645152" y="518581"/>
                      <a:pt x="642395" y="523238"/>
                    </a:cubicBezTo>
                    <a:cubicBezTo>
                      <a:pt x="630131" y="542248"/>
                      <a:pt x="616060" y="561257"/>
                      <a:pt x="602750" y="580267"/>
                    </a:cubicBezTo>
                    <a:cubicBezTo>
                      <a:pt x="584497" y="566390"/>
                      <a:pt x="556165" y="555934"/>
                      <a:pt x="549796" y="537875"/>
                    </a:cubicBezTo>
                    <a:cubicBezTo>
                      <a:pt x="529165" y="478470"/>
                      <a:pt x="516426" y="416309"/>
                      <a:pt x="498172" y="346639"/>
                    </a:cubicBezTo>
                    <a:close/>
                  </a:path>
                </a:pathLst>
              </a:custGeom>
              <a:grpFill/>
              <a:ln w="9507" cap="flat">
                <a:noFill/>
                <a:prstDash val="solid"/>
                <a:miter/>
              </a:ln>
            </p:spPr>
            <p:txBody>
              <a:bodyPr rtlCol="0" anchor="ctr"/>
              <a:lstStyle/>
              <a:p>
                <a:endParaRPr lang="it-CO"/>
              </a:p>
            </p:txBody>
          </p:sp>
          <p:sp>
            <p:nvSpPr>
              <p:cNvPr id="48" name="Figura a mano libera 47">
                <a:extLst>
                  <a:ext uri="{FF2B5EF4-FFF2-40B4-BE49-F238E27FC236}">
                    <a16:creationId xmlns:a16="http://schemas.microsoft.com/office/drawing/2014/main" id="{CE7E9B0C-D687-CC6B-6179-6F88AA6AB3D1}"/>
                  </a:ext>
                </a:extLst>
              </p:cNvPr>
              <p:cNvSpPr/>
              <p:nvPr/>
            </p:nvSpPr>
            <p:spPr>
              <a:xfrm>
                <a:off x="4480662" y="1936618"/>
                <a:ext cx="292135" cy="291268"/>
              </a:xfrm>
              <a:custGeom>
                <a:avLst/>
                <a:gdLst>
                  <a:gd name="connsiteX0" fmla="*/ 147247 w 292135"/>
                  <a:gd name="connsiteY0" fmla="*/ 291263 h 291268"/>
                  <a:gd name="connsiteX1" fmla="*/ 32021 w 292135"/>
                  <a:gd name="connsiteY1" fmla="*/ 46895 h 291268"/>
                  <a:gd name="connsiteX2" fmla="*/ 292136 w 292135"/>
                  <a:gd name="connsiteY2" fmla="*/ 145745 h 291268"/>
                  <a:gd name="connsiteX3" fmla="*/ 147247 w 292135"/>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135" h="291268">
                    <a:moveTo>
                      <a:pt x="147247" y="291263"/>
                    </a:moveTo>
                    <a:cubicBezTo>
                      <a:pt x="34588" y="292213"/>
                      <a:pt x="-48315" y="167701"/>
                      <a:pt x="32021" y="46895"/>
                    </a:cubicBezTo>
                    <a:cubicBezTo>
                      <a:pt x="150670" y="-57657"/>
                      <a:pt x="290900" y="29121"/>
                      <a:pt x="292136" y="145745"/>
                    </a:cubicBezTo>
                    <a:cubicBezTo>
                      <a:pt x="291420" y="225555"/>
                      <a:pt x="227073" y="290181"/>
                      <a:pt x="147247" y="291263"/>
                    </a:cubicBezTo>
                    <a:close/>
                  </a:path>
                </a:pathLst>
              </a:custGeom>
              <a:grpFill/>
              <a:ln w="9507" cap="flat">
                <a:noFill/>
                <a:prstDash val="solid"/>
                <a:miter/>
              </a:ln>
            </p:spPr>
            <p:txBody>
              <a:bodyPr rtlCol="0" anchor="ctr"/>
              <a:lstStyle/>
              <a:p>
                <a:endParaRPr lang="it-CO"/>
              </a:p>
            </p:txBody>
          </p:sp>
          <p:sp>
            <p:nvSpPr>
              <p:cNvPr id="124" name="Figura a mano libera 123">
                <a:extLst>
                  <a:ext uri="{FF2B5EF4-FFF2-40B4-BE49-F238E27FC236}">
                    <a16:creationId xmlns:a16="http://schemas.microsoft.com/office/drawing/2014/main" id="{D3A5BDD8-359D-70F8-51A6-A5D4087C3B6D}"/>
                  </a:ext>
                </a:extLst>
              </p:cNvPr>
              <p:cNvSpPr/>
              <p:nvPr/>
            </p:nvSpPr>
            <p:spPr>
              <a:xfrm>
                <a:off x="4301816" y="715874"/>
                <a:ext cx="643699" cy="1122174"/>
              </a:xfrm>
              <a:custGeom>
                <a:avLst/>
                <a:gdLst>
                  <a:gd name="connsiteX0" fmla="*/ 498172 w 643699"/>
                  <a:gd name="connsiteY0" fmla="*/ 346639 h 1122173"/>
                  <a:gd name="connsiteX1" fmla="*/ 498172 w 643699"/>
                  <a:gd name="connsiteY1" fmla="*/ 1002469 h 1122173"/>
                  <a:gd name="connsiteX2" fmla="*/ 500644 w 643699"/>
                  <a:gd name="connsiteY2" fmla="*/ 1049993 h 1122173"/>
                  <a:gd name="connsiteX3" fmla="*/ 448830 w 643699"/>
                  <a:gd name="connsiteY3" fmla="*/ 1121944 h 1122173"/>
                  <a:gd name="connsiteX4" fmla="*/ 378572 w 643699"/>
                  <a:gd name="connsiteY4" fmla="*/ 1059212 h 1122173"/>
                  <a:gd name="connsiteX5" fmla="*/ 350051 w 643699"/>
                  <a:gd name="connsiteY5" fmla="*/ 790227 h 1122173"/>
                  <a:gd name="connsiteX6" fmla="*/ 331036 w 643699"/>
                  <a:gd name="connsiteY6" fmla="*/ 617145 h 1122173"/>
                  <a:gd name="connsiteX7" fmla="*/ 314589 w 643699"/>
                  <a:gd name="connsiteY7" fmla="*/ 615815 h 1122173"/>
                  <a:gd name="connsiteX8" fmla="*/ 302705 w 643699"/>
                  <a:gd name="connsiteY8" fmla="*/ 692993 h 1122173"/>
                  <a:gd name="connsiteX9" fmla="*/ 265818 w 643699"/>
                  <a:gd name="connsiteY9" fmla="*/ 1047046 h 1122173"/>
                  <a:gd name="connsiteX10" fmla="*/ 256310 w 643699"/>
                  <a:gd name="connsiteY10" fmla="*/ 1082404 h 1122173"/>
                  <a:gd name="connsiteX11" fmla="*/ 188144 w 643699"/>
                  <a:gd name="connsiteY11" fmla="*/ 1118332 h 1122173"/>
                  <a:gd name="connsiteX12" fmla="*/ 143176 w 643699"/>
                  <a:gd name="connsiteY12" fmla="*/ 1057121 h 1122173"/>
                  <a:gd name="connsiteX13" fmla="*/ 144792 w 643699"/>
                  <a:gd name="connsiteY13" fmla="*/ 1010263 h 1122173"/>
                  <a:gd name="connsiteX14" fmla="*/ 144792 w 643699"/>
                  <a:gd name="connsiteY14" fmla="*/ 348160 h 1122173"/>
                  <a:gd name="connsiteX15" fmla="*/ 102770 w 643699"/>
                  <a:gd name="connsiteY15" fmla="*/ 507650 h 1122173"/>
                  <a:gd name="connsiteX16" fmla="*/ 97446 w 643699"/>
                  <a:gd name="connsiteY16" fmla="*/ 530747 h 1122173"/>
                  <a:gd name="connsiteX17" fmla="*/ 38502 w 643699"/>
                  <a:gd name="connsiteY17" fmla="*/ 578746 h 1122173"/>
                  <a:gd name="connsiteX18" fmla="*/ 1234 w 643699"/>
                  <a:gd name="connsiteY18" fmla="*/ 511737 h 1122173"/>
                  <a:gd name="connsiteX19" fmla="*/ 40213 w 643699"/>
                  <a:gd name="connsiteY19" fmla="*/ 282672 h 1122173"/>
                  <a:gd name="connsiteX20" fmla="*/ 63886 w 643699"/>
                  <a:gd name="connsiteY20" fmla="*/ 181161 h 1122173"/>
                  <a:gd name="connsiteX21" fmla="*/ 294054 w 643699"/>
                  <a:gd name="connsiteY21" fmla="*/ 0 h 1122173"/>
                  <a:gd name="connsiteX22" fmla="*/ 420879 w 643699"/>
                  <a:gd name="connsiteY22" fmla="*/ 10835 h 1122173"/>
                  <a:gd name="connsiteX23" fmla="*/ 574419 w 643699"/>
                  <a:gd name="connsiteY23" fmla="*/ 164813 h 1122173"/>
                  <a:gd name="connsiteX24" fmla="*/ 641634 w 643699"/>
                  <a:gd name="connsiteY24" fmla="*/ 504228 h 1122173"/>
                  <a:gd name="connsiteX25" fmla="*/ 642395 w 643699"/>
                  <a:gd name="connsiteY25" fmla="*/ 523238 h 1122173"/>
                  <a:gd name="connsiteX26" fmla="*/ 602750 w 643699"/>
                  <a:gd name="connsiteY26" fmla="*/ 580267 h 1122173"/>
                  <a:gd name="connsiteX27" fmla="*/ 549796 w 643699"/>
                  <a:gd name="connsiteY27" fmla="*/ 537875 h 1122173"/>
                  <a:gd name="connsiteX28" fmla="*/ 498172 w 64369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699" h="1122173">
                    <a:moveTo>
                      <a:pt x="498172" y="346639"/>
                    </a:moveTo>
                    <a:cubicBezTo>
                      <a:pt x="498172" y="571997"/>
                      <a:pt x="498172" y="787281"/>
                      <a:pt x="498172" y="1002469"/>
                    </a:cubicBezTo>
                    <a:cubicBezTo>
                      <a:pt x="498172" y="1018342"/>
                      <a:pt x="500359" y="1034120"/>
                      <a:pt x="500644" y="1049993"/>
                    </a:cubicBezTo>
                    <a:cubicBezTo>
                      <a:pt x="501499" y="1086966"/>
                      <a:pt x="490186" y="1118902"/>
                      <a:pt x="448830" y="1121944"/>
                    </a:cubicBezTo>
                    <a:cubicBezTo>
                      <a:pt x="407474" y="1124986"/>
                      <a:pt x="383421" y="1097517"/>
                      <a:pt x="378572" y="1059212"/>
                    </a:cubicBezTo>
                    <a:cubicBezTo>
                      <a:pt x="367069" y="969772"/>
                      <a:pt x="359083" y="879952"/>
                      <a:pt x="350051" y="790227"/>
                    </a:cubicBezTo>
                    <a:lnTo>
                      <a:pt x="331036" y="617145"/>
                    </a:lnTo>
                    <a:lnTo>
                      <a:pt x="314589" y="615815"/>
                    </a:lnTo>
                    <a:cubicBezTo>
                      <a:pt x="310596" y="641477"/>
                      <a:pt x="305082" y="667140"/>
                      <a:pt x="302705" y="692993"/>
                    </a:cubicBezTo>
                    <a:cubicBezTo>
                      <a:pt x="290156" y="810948"/>
                      <a:pt x="278367" y="928997"/>
                      <a:pt x="265818" y="1047046"/>
                    </a:cubicBezTo>
                    <a:cubicBezTo>
                      <a:pt x="264582" y="1059307"/>
                      <a:pt x="263821" y="1076511"/>
                      <a:pt x="256310" y="1082404"/>
                    </a:cubicBezTo>
                    <a:cubicBezTo>
                      <a:pt x="235300" y="1098277"/>
                      <a:pt x="207919" y="1122324"/>
                      <a:pt x="188144" y="1118332"/>
                    </a:cubicBezTo>
                    <a:cubicBezTo>
                      <a:pt x="168369" y="1114340"/>
                      <a:pt x="154014" y="1080313"/>
                      <a:pt x="143176" y="1057121"/>
                    </a:cubicBezTo>
                    <a:cubicBezTo>
                      <a:pt x="137281" y="1044480"/>
                      <a:pt x="144792" y="1026041"/>
                      <a:pt x="144792" y="1010263"/>
                    </a:cubicBezTo>
                    <a:cubicBezTo>
                      <a:pt x="144792" y="791653"/>
                      <a:pt x="144792" y="573898"/>
                      <a:pt x="144792" y="348160"/>
                    </a:cubicBezTo>
                    <a:cubicBezTo>
                      <a:pt x="129675" y="405189"/>
                      <a:pt x="116270" y="456514"/>
                      <a:pt x="102770" y="507650"/>
                    </a:cubicBezTo>
                    <a:cubicBezTo>
                      <a:pt x="100774" y="515349"/>
                      <a:pt x="99538" y="523143"/>
                      <a:pt x="97446" y="530747"/>
                    </a:cubicBezTo>
                    <a:cubicBezTo>
                      <a:pt x="89270" y="560877"/>
                      <a:pt x="74059" y="585684"/>
                      <a:pt x="38502" y="578746"/>
                    </a:cubicBezTo>
                    <a:cubicBezTo>
                      <a:pt x="2945" y="571807"/>
                      <a:pt x="-3139" y="540727"/>
                      <a:pt x="1234" y="511737"/>
                    </a:cubicBezTo>
                    <a:cubicBezTo>
                      <a:pt x="12548" y="435129"/>
                      <a:pt x="26238" y="358900"/>
                      <a:pt x="40213" y="282672"/>
                    </a:cubicBezTo>
                    <a:cubicBezTo>
                      <a:pt x="46583" y="248550"/>
                      <a:pt x="55330" y="214808"/>
                      <a:pt x="63886" y="181161"/>
                    </a:cubicBezTo>
                    <a:cubicBezTo>
                      <a:pt x="92408" y="68720"/>
                      <a:pt x="177972" y="570"/>
                      <a:pt x="294054" y="0"/>
                    </a:cubicBezTo>
                    <a:cubicBezTo>
                      <a:pt x="336456" y="0"/>
                      <a:pt x="380474" y="0"/>
                      <a:pt x="420879" y="10835"/>
                    </a:cubicBezTo>
                    <a:cubicBezTo>
                      <a:pt x="499883" y="31841"/>
                      <a:pt x="555215" y="86113"/>
                      <a:pt x="574419" y="164813"/>
                    </a:cubicBezTo>
                    <a:cubicBezTo>
                      <a:pt x="601705" y="276779"/>
                      <a:pt x="619768" y="390932"/>
                      <a:pt x="641634" y="504228"/>
                    </a:cubicBezTo>
                    <a:cubicBezTo>
                      <a:pt x="642870" y="510407"/>
                      <a:pt x="645152" y="518581"/>
                      <a:pt x="642395" y="523238"/>
                    </a:cubicBezTo>
                    <a:cubicBezTo>
                      <a:pt x="630131" y="542248"/>
                      <a:pt x="616060" y="561257"/>
                      <a:pt x="602750" y="580267"/>
                    </a:cubicBezTo>
                    <a:cubicBezTo>
                      <a:pt x="584497" y="566390"/>
                      <a:pt x="556165" y="555934"/>
                      <a:pt x="549796" y="537875"/>
                    </a:cubicBezTo>
                    <a:cubicBezTo>
                      <a:pt x="529165" y="478470"/>
                      <a:pt x="516426" y="416309"/>
                      <a:pt x="498172" y="346639"/>
                    </a:cubicBezTo>
                    <a:close/>
                  </a:path>
                </a:pathLst>
              </a:custGeom>
              <a:grpFill/>
              <a:ln w="9507" cap="flat">
                <a:noFill/>
                <a:prstDash val="solid"/>
                <a:miter/>
              </a:ln>
            </p:spPr>
            <p:txBody>
              <a:bodyPr rtlCol="0" anchor="ctr"/>
              <a:lstStyle/>
              <a:p>
                <a:endParaRPr lang="it-CO"/>
              </a:p>
            </p:txBody>
          </p:sp>
          <p:sp>
            <p:nvSpPr>
              <p:cNvPr id="125" name="Figura a mano libera 124">
                <a:extLst>
                  <a:ext uri="{FF2B5EF4-FFF2-40B4-BE49-F238E27FC236}">
                    <a16:creationId xmlns:a16="http://schemas.microsoft.com/office/drawing/2014/main" id="{98C541C1-CAC1-3DDF-8705-92C55908867C}"/>
                  </a:ext>
                </a:extLst>
              </p:cNvPr>
              <p:cNvSpPr/>
              <p:nvPr/>
            </p:nvSpPr>
            <p:spPr>
              <a:xfrm>
                <a:off x="4480662" y="395810"/>
                <a:ext cx="292134" cy="291267"/>
              </a:xfrm>
              <a:custGeom>
                <a:avLst/>
                <a:gdLst>
                  <a:gd name="connsiteX0" fmla="*/ 147247 w 292135"/>
                  <a:gd name="connsiteY0" fmla="*/ 291263 h 291268"/>
                  <a:gd name="connsiteX1" fmla="*/ 32021 w 292135"/>
                  <a:gd name="connsiteY1" fmla="*/ 46895 h 291268"/>
                  <a:gd name="connsiteX2" fmla="*/ 292136 w 292135"/>
                  <a:gd name="connsiteY2" fmla="*/ 145745 h 291268"/>
                  <a:gd name="connsiteX3" fmla="*/ 147247 w 292135"/>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135" h="291268">
                    <a:moveTo>
                      <a:pt x="147247" y="291263"/>
                    </a:moveTo>
                    <a:cubicBezTo>
                      <a:pt x="34588" y="292213"/>
                      <a:pt x="-48315" y="167701"/>
                      <a:pt x="32021" y="46895"/>
                    </a:cubicBezTo>
                    <a:cubicBezTo>
                      <a:pt x="150670" y="-57657"/>
                      <a:pt x="290900" y="29121"/>
                      <a:pt x="292136" y="145745"/>
                    </a:cubicBezTo>
                    <a:cubicBezTo>
                      <a:pt x="291420" y="225555"/>
                      <a:pt x="227073" y="290181"/>
                      <a:pt x="147247" y="291263"/>
                    </a:cubicBezTo>
                    <a:close/>
                  </a:path>
                </a:pathLst>
              </a:custGeom>
              <a:grpFill/>
              <a:ln w="9507" cap="flat">
                <a:noFill/>
                <a:prstDash val="solid"/>
                <a:miter/>
              </a:ln>
            </p:spPr>
            <p:txBody>
              <a:bodyPr rtlCol="0" anchor="ctr"/>
              <a:lstStyle/>
              <a:p>
                <a:endParaRPr lang="it-CO"/>
              </a:p>
            </p:txBody>
          </p:sp>
        </p:grpSp>
        <p:grpSp>
          <p:nvGrpSpPr>
            <p:cNvPr id="49" name="Elemento grafico 5">
              <a:extLst>
                <a:ext uri="{FF2B5EF4-FFF2-40B4-BE49-F238E27FC236}">
                  <a16:creationId xmlns:a16="http://schemas.microsoft.com/office/drawing/2014/main" id="{3B067BD7-032B-BCE8-31F4-74F3DE9BE5E6}"/>
                </a:ext>
              </a:extLst>
            </p:cNvPr>
            <p:cNvGrpSpPr/>
            <p:nvPr/>
          </p:nvGrpSpPr>
          <p:grpSpPr>
            <a:xfrm>
              <a:off x="5035854" y="3479814"/>
              <a:ext cx="643801" cy="1442628"/>
              <a:chOff x="5035854" y="3479814"/>
              <a:chExt cx="643801" cy="1442628"/>
            </a:xfrm>
            <a:grpFill/>
          </p:grpSpPr>
          <p:sp>
            <p:nvSpPr>
              <p:cNvPr id="50" name="Figura a mano libera 49">
                <a:extLst>
                  <a:ext uri="{FF2B5EF4-FFF2-40B4-BE49-F238E27FC236}">
                    <a16:creationId xmlns:a16="http://schemas.microsoft.com/office/drawing/2014/main" id="{B74F5381-9B40-2578-046E-7FC0BC1260A4}"/>
                  </a:ext>
                </a:extLst>
              </p:cNvPr>
              <p:cNvSpPr/>
              <p:nvPr/>
            </p:nvSpPr>
            <p:spPr>
              <a:xfrm>
                <a:off x="5035854" y="3800161"/>
                <a:ext cx="643801" cy="1122281"/>
              </a:xfrm>
              <a:custGeom>
                <a:avLst/>
                <a:gdLst>
                  <a:gd name="connsiteX0" fmla="*/ 497704 w 643801"/>
                  <a:gd name="connsiteY0" fmla="*/ 346639 h 1122281"/>
                  <a:gd name="connsiteX1" fmla="*/ 497704 w 643801"/>
                  <a:gd name="connsiteY1" fmla="*/ 1002469 h 1122281"/>
                  <a:gd name="connsiteX2" fmla="*/ 500271 w 643801"/>
                  <a:gd name="connsiteY2" fmla="*/ 1049993 h 1122281"/>
                  <a:gd name="connsiteX3" fmla="*/ 448457 w 643801"/>
                  <a:gd name="connsiteY3" fmla="*/ 1122039 h 1122281"/>
                  <a:gd name="connsiteX4" fmla="*/ 378104 w 643801"/>
                  <a:gd name="connsiteY4" fmla="*/ 1059307 h 1122281"/>
                  <a:gd name="connsiteX5" fmla="*/ 349583 w 643801"/>
                  <a:gd name="connsiteY5" fmla="*/ 790227 h 1122281"/>
                  <a:gd name="connsiteX6" fmla="*/ 331044 w 643801"/>
                  <a:gd name="connsiteY6" fmla="*/ 617145 h 1122281"/>
                  <a:gd name="connsiteX7" fmla="*/ 314692 w 643801"/>
                  <a:gd name="connsiteY7" fmla="*/ 615814 h 1122281"/>
                  <a:gd name="connsiteX8" fmla="*/ 302713 w 643801"/>
                  <a:gd name="connsiteY8" fmla="*/ 692993 h 1122281"/>
                  <a:gd name="connsiteX9" fmla="*/ 265920 w 643801"/>
                  <a:gd name="connsiteY9" fmla="*/ 1047046 h 1122281"/>
                  <a:gd name="connsiteX10" fmla="*/ 256413 w 643801"/>
                  <a:gd name="connsiteY10" fmla="*/ 1082404 h 1122281"/>
                  <a:gd name="connsiteX11" fmla="*/ 188342 w 643801"/>
                  <a:gd name="connsiteY11" fmla="*/ 1118332 h 1122281"/>
                  <a:gd name="connsiteX12" fmla="*/ 143278 w 643801"/>
                  <a:gd name="connsiteY12" fmla="*/ 1057121 h 1122281"/>
                  <a:gd name="connsiteX13" fmla="*/ 144894 w 643801"/>
                  <a:gd name="connsiteY13" fmla="*/ 1010263 h 1122281"/>
                  <a:gd name="connsiteX14" fmla="*/ 144894 w 643801"/>
                  <a:gd name="connsiteY14" fmla="*/ 348160 h 1122281"/>
                  <a:gd name="connsiteX15" fmla="*/ 102778 w 643801"/>
                  <a:gd name="connsiteY15" fmla="*/ 507650 h 1122281"/>
                  <a:gd name="connsiteX16" fmla="*/ 97549 w 643801"/>
                  <a:gd name="connsiteY16" fmla="*/ 530747 h 1122281"/>
                  <a:gd name="connsiteX17" fmla="*/ 38510 w 643801"/>
                  <a:gd name="connsiteY17" fmla="*/ 578746 h 1122281"/>
                  <a:gd name="connsiteX18" fmla="*/ 1242 w 643801"/>
                  <a:gd name="connsiteY18" fmla="*/ 511737 h 1122281"/>
                  <a:gd name="connsiteX19" fmla="*/ 40316 w 643801"/>
                  <a:gd name="connsiteY19" fmla="*/ 282767 h 1122281"/>
                  <a:gd name="connsiteX20" fmla="*/ 63894 w 643801"/>
                  <a:gd name="connsiteY20" fmla="*/ 181161 h 1122281"/>
                  <a:gd name="connsiteX21" fmla="*/ 294156 w 643801"/>
                  <a:gd name="connsiteY21" fmla="*/ 0 h 1122281"/>
                  <a:gd name="connsiteX22" fmla="*/ 420982 w 643801"/>
                  <a:gd name="connsiteY22" fmla="*/ 10835 h 1122281"/>
                  <a:gd name="connsiteX23" fmla="*/ 574522 w 643801"/>
                  <a:gd name="connsiteY23" fmla="*/ 164908 h 1122281"/>
                  <a:gd name="connsiteX24" fmla="*/ 641737 w 643801"/>
                  <a:gd name="connsiteY24" fmla="*/ 504228 h 1122281"/>
                  <a:gd name="connsiteX25" fmla="*/ 642498 w 643801"/>
                  <a:gd name="connsiteY25" fmla="*/ 523238 h 1122281"/>
                  <a:gd name="connsiteX26" fmla="*/ 602758 w 643801"/>
                  <a:gd name="connsiteY26" fmla="*/ 580267 h 1122281"/>
                  <a:gd name="connsiteX27" fmla="*/ 549898 w 643801"/>
                  <a:gd name="connsiteY27" fmla="*/ 537875 h 1122281"/>
                  <a:gd name="connsiteX28" fmla="*/ 497704 w 643801"/>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801" h="1122281">
                    <a:moveTo>
                      <a:pt x="497704" y="346639"/>
                    </a:moveTo>
                    <a:cubicBezTo>
                      <a:pt x="497704" y="572092"/>
                      <a:pt x="497704" y="787281"/>
                      <a:pt x="497704" y="1002469"/>
                    </a:cubicBezTo>
                    <a:cubicBezTo>
                      <a:pt x="497704" y="1018342"/>
                      <a:pt x="499891" y="1034120"/>
                      <a:pt x="500271" y="1049993"/>
                    </a:cubicBezTo>
                    <a:cubicBezTo>
                      <a:pt x="501127" y="1087062"/>
                      <a:pt x="489718" y="1118902"/>
                      <a:pt x="448457" y="1122039"/>
                    </a:cubicBezTo>
                    <a:cubicBezTo>
                      <a:pt x="407196" y="1125175"/>
                      <a:pt x="383048" y="1097517"/>
                      <a:pt x="378104" y="1059307"/>
                    </a:cubicBezTo>
                    <a:cubicBezTo>
                      <a:pt x="366696" y="969867"/>
                      <a:pt x="359090" y="879952"/>
                      <a:pt x="349583" y="790227"/>
                    </a:cubicBezTo>
                    <a:cubicBezTo>
                      <a:pt x="343245" y="732565"/>
                      <a:pt x="337065" y="674871"/>
                      <a:pt x="331044" y="617145"/>
                    </a:cubicBezTo>
                    <a:lnTo>
                      <a:pt x="314692" y="615814"/>
                    </a:lnTo>
                    <a:cubicBezTo>
                      <a:pt x="310604" y="641477"/>
                      <a:pt x="305185" y="667140"/>
                      <a:pt x="302713" y="692993"/>
                    </a:cubicBezTo>
                    <a:cubicBezTo>
                      <a:pt x="290163" y="810948"/>
                      <a:pt x="278470" y="929092"/>
                      <a:pt x="265920" y="1047046"/>
                    </a:cubicBezTo>
                    <a:cubicBezTo>
                      <a:pt x="264589" y="1059403"/>
                      <a:pt x="263829" y="1076511"/>
                      <a:pt x="256413" y="1082404"/>
                    </a:cubicBezTo>
                    <a:cubicBezTo>
                      <a:pt x="235497" y="1098277"/>
                      <a:pt x="208022" y="1122419"/>
                      <a:pt x="188342" y="1118332"/>
                    </a:cubicBezTo>
                    <a:cubicBezTo>
                      <a:pt x="168662" y="1114245"/>
                      <a:pt x="154212" y="1080313"/>
                      <a:pt x="143278" y="1057121"/>
                    </a:cubicBezTo>
                    <a:cubicBezTo>
                      <a:pt x="137479" y="1044480"/>
                      <a:pt x="144894" y="1026041"/>
                      <a:pt x="144894" y="1010263"/>
                    </a:cubicBezTo>
                    <a:cubicBezTo>
                      <a:pt x="144894" y="792128"/>
                      <a:pt x="144894" y="573898"/>
                      <a:pt x="144894" y="348160"/>
                    </a:cubicBezTo>
                    <a:lnTo>
                      <a:pt x="102778" y="507650"/>
                    </a:lnTo>
                    <a:cubicBezTo>
                      <a:pt x="100781" y="515349"/>
                      <a:pt x="99641" y="523143"/>
                      <a:pt x="97549" y="530747"/>
                    </a:cubicBezTo>
                    <a:cubicBezTo>
                      <a:pt x="89373" y="560972"/>
                      <a:pt x="74161" y="585684"/>
                      <a:pt x="38510" y="578746"/>
                    </a:cubicBezTo>
                    <a:cubicBezTo>
                      <a:pt x="2858" y="571807"/>
                      <a:pt x="-3131" y="540727"/>
                      <a:pt x="1242" y="511737"/>
                    </a:cubicBezTo>
                    <a:cubicBezTo>
                      <a:pt x="12650" y="435129"/>
                      <a:pt x="26341" y="358900"/>
                      <a:pt x="40316" y="282767"/>
                    </a:cubicBezTo>
                    <a:cubicBezTo>
                      <a:pt x="46591" y="248550"/>
                      <a:pt x="55432" y="214808"/>
                      <a:pt x="63894" y="181161"/>
                    </a:cubicBezTo>
                    <a:cubicBezTo>
                      <a:pt x="92415" y="68720"/>
                      <a:pt x="177979" y="570"/>
                      <a:pt x="294156" y="0"/>
                    </a:cubicBezTo>
                    <a:cubicBezTo>
                      <a:pt x="336463" y="0"/>
                      <a:pt x="380481" y="0"/>
                      <a:pt x="420982" y="10835"/>
                    </a:cubicBezTo>
                    <a:cubicBezTo>
                      <a:pt x="499986" y="31841"/>
                      <a:pt x="555317" y="86113"/>
                      <a:pt x="574522" y="164908"/>
                    </a:cubicBezTo>
                    <a:cubicBezTo>
                      <a:pt x="601712" y="276779"/>
                      <a:pt x="619871" y="391027"/>
                      <a:pt x="641737" y="504228"/>
                    </a:cubicBezTo>
                    <a:cubicBezTo>
                      <a:pt x="642973" y="510407"/>
                      <a:pt x="645255" y="518581"/>
                      <a:pt x="642498" y="523238"/>
                    </a:cubicBezTo>
                    <a:cubicBezTo>
                      <a:pt x="630138" y="542248"/>
                      <a:pt x="616163" y="561257"/>
                      <a:pt x="602758" y="580267"/>
                    </a:cubicBezTo>
                    <a:cubicBezTo>
                      <a:pt x="584504" y="566390"/>
                      <a:pt x="556268" y="555934"/>
                      <a:pt x="549898" y="537875"/>
                    </a:cubicBezTo>
                    <a:cubicBezTo>
                      <a:pt x="528602" y="478090"/>
                      <a:pt x="515863" y="416309"/>
                      <a:pt x="497704" y="346639"/>
                    </a:cubicBezTo>
                    <a:close/>
                  </a:path>
                </a:pathLst>
              </a:custGeom>
              <a:grpFill/>
              <a:ln w="9507" cap="flat">
                <a:noFill/>
                <a:prstDash val="solid"/>
                <a:miter/>
              </a:ln>
            </p:spPr>
            <p:txBody>
              <a:bodyPr rtlCol="0" anchor="ctr"/>
              <a:lstStyle/>
              <a:p>
                <a:endParaRPr lang="it-CO"/>
              </a:p>
            </p:txBody>
          </p:sp>
          <p:sp>
            <p:nvSpPr>
              <p:cNvPr id="51" name="Figura a mano libera 50">
                <a:extLst>
                  <a:ext uri="{FF2B5EF4-FFF2-40B4-BE49-F238E27FC236}">
                    <a16:creationId xmlns:a16="http://schemas.microsoft.com/office/drawing/2014/main" id="{BDBD4C48-21B5-928E-649F-06A6D771B0DC}"/>
                  </a:ext>
                </a:extLst>
              </p:cNvPr>
              <p:cNvSpPr/>
              <p:nvPr/>
            </p:nvSpPr>
            <p:spPr>
              <a:xfrm>
                <a:off x="5214180" y="3479814"/>
                <a:ext cx="292187" cy="291362"/>
              </a:xfrm>
              <a:custGeom>
                <a:avLst/>
                <a:gdLst>
                  <a:gd name="connsiteX0" fmla="*/ 147299 w 292187"/>
                  <a:gd name="connsiteY0" fmla="*/ 291358 h 291362"/>
                  <a:gd name="connsiteX1" fmla="*/ 31977 w 292187"/>
                  <a:gd name="connsiteY1" fmla="*/ 46895 h 291362"/>
                  <a:gd name="connsiteX2" fmla="*/ 292187 w 292187"/>
                  <a:gd name="connsiteY2" fmla="*/ 145745 h 291362"/>
                  <a:gd name="connsiteX3" fmla="*/ 147299 w 292187"/>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187" h="291362">
                    <a:moveTo>
                      <a:pt x="147299" y="291358"/>
                    </a:moveTo>
                    <a:cubicBezTo>
                      <a:pt x="34544" y="292213"/>
                      <a:pt x="-48263" y="167796"/>
                      <a:pt x="31977" y="46895"/>
                    </a:cubicBezTo>
                    <a:cubicBezTo>
                      <a:pt x="150626" y="-57658"/>
                      <a:pt x="290951" y="29121"/>
                      <a:pt x="292187" y="145745"/>
                    </a:cubicBezTo>
                    <a:cubicBezTo>
                      <a:pt x="291422" y="225550"/>
                      <a:pt x="227119" y="290175"/>
                      <a:pt x="147299" y="291358"/>
                    </a:cubicBezTo>
                    <a:close/>
                  </a:path>
                </a:pathLst>
              </a:custGeom>
              <a:grpFill/>
              <a:ln w="9507" cap="flat">
                <a:noFill/>
                <a:prstDash val="solid"/>
                <a:miter/>
              </a:ln>
            </p:spPr>
            <p:txBody>
              <a:bodyPr rtlCol="0" anchor="ctr"/>
              <a:lstStyle/>
              <a:p>
                <a:endParaRPr lang="it-CO"/>
              </a:p>
            </p:txBody>
          </p:sp>
        </p:grpSp>
        <p:grpSp>
          <p:nvGrpSpPr>
            <p:cNvPr id="52" name="Elemento grafico 5">
              <a:extLst>
                <a:ext uri="{FF2B5EF4-FFF2-40B4-BE49-F238E27FC236}">
                  <a16:creationId xmlns:a16="http://schemas.microsoft.com/office/drawing/2014/main" id="{1B81814A-02D4-36EA-2F84-EF6C1D88CE02}"/>
                </a:ext>
              </a:extLst>
            </p:cNvPr>
            <p:cNvGrpSpPr/>
            <p:nvPr/>
          </p:nvGrpSpPr>
          <p:grpSpPr>
            <a:xfrm>
              <a:off x="5038421" y="395813"/>
              <a:ext cx="643706" cy="2983040"/>
              <a:chOff x="5038421" y="395813"/>
              <a:chExt cx="643706" cy="2983040"/>
            </a:xfrm>
            <a:grpFill/>
          </p:grpSpPr>
          <p:sp>
            <p:nvSpPr>
              <p:cNvPr id="53" name="Figura a mano libera 52">
                <a:extLst>
                  <a:ext uri="{FF2B5EF4-FFF2-40B4-BE49-F238E27FC236}">
                    <a16:creationId xmlns:a16="http://schemas.microsoft.com/office/drawing/2014/main" id="{4D7FCFBB-399C-1ABA-31C5-0F187A7C0841}"/>
                  </a:ext>
                </a:extLst>
              </p:cNvPr>
              <p:cNvSpPr/>
              <p:nvPr/>
            </p:nvSpPr>
            <p:spPr>
              <a:xfrm>
                <a:off x="5038421" y="2256680"/>
                <a:ext cx="643706" cy="1122173"/>
              </a:xfrm>
              <a:custGeom>
                <a:avLst/>
                <a:gdLst>
                  <a:gd name="connsiteX0" fmla="*/ 498180 w 643706"/>
                  <a:gd name="connsiteY0" fmla="*/ 346639 h 1122173"/>
                  <a:gd name="connsiteX1" fmla="*/ 498180 w 643706"/>
                  <a:gd name="connsiteY1" fmla="*/ 1002469 h 1122173"/>
                  <a:gd name="connsiteX2" fmla="*/ 500746 w 643706"/>
                  <a:gd name="connsiteY2" fmla="*/ 1049993 h 1122173"/>
                  <a:gd name="connsiteX3" fmla="*/ 448837 w 643706"/>
                  <a:gd name="connsiteY3" fmla="*/ 1121944 h 1122173"/>
                  <a:gd name="connsiteX4" fmla="*/ 378580 w 643706"/>
                  <a:gd name="connsiteY4" fmla="*/ 1059212 h 1122173"/>
                  <a:gd name="connsiteX5" fmla="*/ 350058 w 643706"/>
                  <a:gd name="connsiteY5" fmla="*/ 790227 h 1122173"/>
                  <a:gd name="connsiteX6" fmla="*/ 331044 w 643706"/>
                  <a:gd name="connsiteY6" fmla="*/ 617145 h 1122173"/>
                  <a:gd name="connsiteX7" fmla="*/ 314597 w 643706"/>
                  <a:gd name="connsiteY7" fmla="*/ 615815 h 1122173"/>
                  <a:gd name="connsiteX8" fmla="*/ 302713 w 643706"/>
                  <a:gd name="connsiteY8" fmla="*/ 692993 h 1122173"/>
                  <a:gd name="connsiteX9" fmla="*/ 265825 w 643706"/>
                  <a:gd name="connsiteY9" fmla="*/ 1047046 h 1122173"/>
                  <a:gd name="connsiteX10" fmla="*/ 256318 w 643706"/>
                  <a:gd name="connsiteY10" fmla="*/ 1082404 h 1122173"/>
                  <a:gd name="connsiteX11" fmla="*/ 188152 w 643706"/>
                  <a:gd name="connsiteY11" fmla="*/ 1118332 h 1122173"/>
                  <a:gd name="connsiteX12" fmla="*/ 143183 w 643706"/>
                  <a:gd name="connsiteY12" fmla="*/ 1057121 h 1122173"/>
                  <a:gd name="connsiteX13" fmla="*/ 144800 w 643706"/>
                  <a:gd name="connsiteY13" fmla="*/ 1010263 h 1122173"/>
                  <a:gd name="connsiteX14" fmla="*/ 144800 w 643706"/>
                  <a:gd name="connsiteY14" fmla="*/ 348160 h 1122173"/>
                  <a:gd name="connsiteX15" fmla="*/ 102778 w 643706"/>
                  <a:gd name="connsiteY15" fmla="*/ 507650 h 1122173"/>
                  <a:gd name="connsiteX16" fmla="*/ 97454 w 643706"/>
                  <a:gd name="connsiteY16" fmla="*/ 530747 h 1122173"/>
                  <a:gd name="connsiteX17" fmla="*/ 38510 w 643706"/>
                  <a:gd name="connsiteY17" fmla="*/ 578746 h 1122173"/>
                  <a:gd name="connsiteX18" fmla="*/ 1242 w 643706"/>
                  <a:gd name="connsiteY18" fmla="*/ 511737 h 1122173"/>
                  <a:gd name="connsiteX19" fmla="*/ 40316 w 643706"/>
                  <a:gd name="connsiteY19" fmla="*/ 282672 h 1122173"/>
                  <a:gd name="connsiteX20" fmla="*/ 63894 w 643706"/>
                  <a:gd name="connsiteY20" fmla="*/ 181161 h 1122173"/>
                  <a:gd name="connsiteX21" fmla="*/ 294061 w 643706"/>
                  <a:gd name="connsiteY21" fmla="*/ 0 h 1122173"/>
                  <a:gd name="connsiteX22" fmla="*/ 420887 w 643706"/>
                  <a:gd name="connsiteY22" fmla="*/ 10835 h 1122173"/>
                  <a:gd name="connsiteX23" fmla="*/ 574427 w 643706"/>
                  <a:gd name="connsiteY23" fmla="*/ 164813 h 1122173"/>
                  <a:gd name="connsiteX24" fmla="*/ 641642 w 643706"/>
                  <a:gd name="connsiteY24" fmla="*/ 504228 h 1122173"/>
                  <a:gd name="connsiteX25" fmla="*/ 642403 w 643706"/>
                  <a:gd name="connsiteY25" fmla="*/ 523238 h 1122173"/>
                  <a:gd name="connsiteX26" fmla="*/ 602758 w 643706"/>
                  <a:gd name="connsiteY26" fmla="*/ 580267 h 1122173"/>
                  <a:gd name="connsiteX27" fmla="*/ 549803 w 643706"/>
                  <a:gd name="connsiteY27" fmla="*/ 537875 h 1122173"/>
                  <a:gd name="connsiteX28" fmla="*/ 498180 w 643706"/>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06" h="1122173">
                    <a:moveTo>
                      <a:pt x="498180" y="346639"/>
                    </a:moveTo>
                    <a:cubicBezTo>
                      <a:pt x="498180" y="571997"/>
                      <a:pt x="498180" y="787281"/>
                      <a:pt x="498180" y="1002469"/>
                    </a:cubicBezTo>
                    <a:cubicBezTo>
                      <a:pt x="498180" y="1018342"/>
                      <a:pt x="500366" y="1034120"/>
                      <a:pt x="500746" y="1049993"/>
                    </a:cubicBezTo>
                    <a:cubicBezTo>
                      <a:pt x="501507" y="1086966"/>
                      <a:pt x="490194" y="1118902"/>
                      <a:pt x="448837" y="1121944"/>
                    </a:cubicBezTo>
                    <a:cubicBezTo>
                      <a:pt x="407481" y="1124986"/>
                      <a:pt x="383428" y="1097517"/>
                      <a:pt x="378580" y="1059212"/>
                    </a:cubicBezTo>
                    <a:cubicBezTo>
                      <a:pt x="367076" y="969772"/>
                      <a:pt x="359090" y="879952"/>
                      <a:pt x="350058" y="790227"/>
                    </a:cubicBezTo>
                    <a:cubicBezTo>
                      <a:pt x="343720" y="732502"/>
                      <a:pt x="337382" y="674808"/>
                      <a:pt x="331044" y="617145"/>
                    </a:cubicBezTo>
                    <a:lnTo>
                      <a:pt x="314597" y="615815"/>
                    </a:lnTo>
                    <a:cubicBezTo>
                      <a:pt x="310604" y="641477"/>
                      <a:pt x="305090" y="667140"/>
                      <a:pt x="302713" y="692993"/>
                    </a:cubicBezTo>
                    <a:cubicBezTo>
                      <a:pt x="290163" y="810948"/>
                      <a:pt x="278375" y="928997"/>
                      <a:pt x="265825" y="1047046"/>
                    </a:cubicBezTo>
                    <a:cubicBezTo>
                      <a:pt x="264589" y="1059307"/>
                      <a:pt x="263829" y="1076511"/>
                      <a:pt x="256318" y="1082404"/>
                    </a:cubicBezTo>
                    <a:cubicBezTo>
                      <a:pt x="235307" y="1098277"/>
                      <a:pt x="207927" y="1122324"/>
                      <a:pt x="188152" y="1118332"/>
                    </a:cubicBezTo>
                    <a:cubicBezTo>
                      <a:pt x="168377" y="1114340"/>
                      <a:pt x="154116" y="1080313"/>
                      <a:pt x="143183" y="1057121"/>
                    </a:cubicBezTo>
                    <a:cubicBezTo>
                      <a:pt x="137289" y="1044480"/>
                      <a:pt x="144800" y="1026041"/>
                      <a:pt x="144800" y="1010263"/>
                    </a:cubicBezTo>
                    <a:cubicBezTo>
                      <a:pt x="144800" y="791653"/>
                      <a:pt x="144800" y="573898"/>
                      <a:pt x="144800" y="348160"/>
                    </a:cubicBezTo>
                    <a:cubicBezTo>
                      <a:pt x="129683" y="405189"/>
                      <a:pt x="116278" y="456514"/>
                      <a:pt x="102778" y="507650"/>
                    </a:cubicBezTo>
                    <a:cubicBezTo>
                      <a:pt x="100781" y="515349"/>
                      <a:pt x="99545" y="523143"/>
                      <a:pt x="97454" y="530747"/>
                    </a:cubicBezTo>
                    <a:cubicBezTo>
                      <a:pt x="89278" y="560877"/>
                      <a:pt x="74161" y="585684"/>
                      <a:pt x="38510" y="578746"/>
                    </a:cubicBezTo>
                    <a:cubicBezTo>
                      <a:pt x="2858" y="571807"/>
                      <a:pt x="-3132" y="540727"/>
                      <a:pt x="1242" y="511737"/>
                    </a:cubicBezTo>
                    <a:cubicBezTo>
                      <a:pt x="12555" y="435129"/>
                      <a:pt x="26246" y="358900"/>
                      <a:pt x="40316" y="282672"/>
                    </a:cubicBezTo>
                    <a:cubicBezTo>
                      <a:pt x="46591" y="248550"/>
                      <a:pt x="55337" y="214808"/>
                      <a:pt x="63894" y="181161"/>
                    </a:cubicBezTo>
                    <a:cubicBezTo>
                      <a:pt x="92415" y="68720"/>
                      <a:pt x="177979" y="570"/>
                      <a:pt x="294061" y="0"/>
                    </a:cubicBezTo>
                    <a:cubicBezTo>
                      <a:pt x="336463" y="0"/>
                      <a:pt x="380481" y="0"/>
                      <a:pt x="420887" y="10835"/>
                    </a:cubicBezTo>
                    <a:cubicBezTo>
                      <a:pt x="499891" y="31841"/>
                      <a:pt x="555222" y="86113"/>
                      <a:pt x="574427" y="164813"/>
                    </a:cubicBezTo>
                    <a:cubicBezTo>
                      <a:pt x="601712" y="276779"/>
                      <a:pt x="619776" y="390932"/>
                      <a:pt x="641642" y="504228"/>
                    </a:cubicBezTo>
                    <a:cubicBezTo>
                      <a:pt x="642878" y="510407"/>
                      <a:pt x="645160" y="518581"/>
                      <a:pt x="642403" y="523238"/>
                    </a:cubicBezTo>
                    <a:cubicBezTo>
                      <a:pt x="630138" y="542248"/>
                      <a:pt x="616163" y="561257"/>
                      <a:pt x="602758" y="580267"/>
                    </a:cubicBezTo>
                    <a:cubicBezTo>
                      <a:pt x="584504" y="566390"/>
                      <a:pt x="556173" y="555934"/>
                      <a:pt x="549803" y="537875"/>
                    </a:cubicBezTo>
                    <a:cubicBezTo>
                      <a:pt x="529078" y="478470"/>
                      <a:pt x="516338" y="416309"/>
                      <a:pt x="498180" y="346639"/>
                    </a:cubicBezTo>
                    <a:close/>
                  </a:path>
                </a:pathLst>
              </a:custGeom>
              <a:grpFill/>
              <a:ln w="9507" cap="flat">
                <a:noFill/>
                <a:prstDash val="solid"/>
                <a:miter/>
              </a:ln>
            </p:spPr>
            <p:txBody>
              <a:bodyPr rtlCol="0" anchor="ctr"/>
              <a:lstStyle/>
              <a:p>
                <a:endParaRPr lang="it-CO"/>
              </a:p>
            </p:txBody>
          </p:sp>
          <p:sp>
            <p:nvSpPr>
              <p:cNvPr id="54" name="Figura a mano libera 53">
                <a:extLst>
                  <a:ext uri="{FF2B5EF4-FFF2-40B4-BE49-F238E27FC236}">
                    <a16:creationId xmlns:a16="http://schemas.microsoft.com/office/drawing/2014/main" id="{9CF4CAF0-A752-94ED-0A58-E4BE7FD562E7}"/>
                  </a:ext>
                </a:extLst>
              </p:cNvPr>
              <p:cNvSpPr/>
              <p:nvPr/>
            </p:nvSpPr>
            <p:spPr>
              <a:xfrm>
                <a:off x="5217179" y="1936618"/>
                <a:ext cx="292135" cy="291268"/>
              </a:xfrm>
              <a:custGeom>
                <a:avLst/>
                <a:gdLst>
                  <a:gd name="connsiteX0" fmla="*/ 147247 w 292135"/>
                  <a:gd name="connsiteY0" fmla="*/ 291263 h 291268"/>
                  <a:gd name="connsiteX1" fmla="*/ 32021 w 292135"/>
                  <a:gd name="connsiteY1" fmla="*/ 46895 h 291268"/>
                  <a:gd name="connsiteX2" fmla="*/ 292136 w 292135"/>
                  <a:gd name="connsiteY2" fmla="*/ 145745 h 291268"/>
                  <a:gd name="connsiteX3" fmla="*/ 147247 w 292135"/>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135" h="291268">
                    <a:moveTo>
                      <a:pt x="147247" y="291263"/>
                    </a:moveTo>
                    <a:cubicBezTo>
                      <a:pt x="34588" y="292213"/>
                      <a:pt x="-48315" y="167701"/>
                      <a:pt x="32021" y="46895"/>
                    </a:cubicBezTo>
                    <a:cubicBezTo>
                      <a:pt x="150670" y="-57657"/>
                      <a:pt x="290995" y="29121"/>
                      <a:pt x="292136" y="145745"/>
                    </a:cubicBezTo>
                    <a:cubicBezTo>
                      <a:pt x="291420" y="225555"/>
                      <a:pt x="227073" y="290181"/>
                      <a:pt x="147247" y="291263"/>
                    </a:cubicBezTo>
                    <a:close/>
                  </a:path>
                </a:pathLst>
              </a:custGeom>
              <a:grpFill/>
              <a:ln w="9507" cap="flat">
                <a:noFill/>
                <a:prstDash val="solid"/>
                <a:miter/>
              </a:ln>
            </p:spPr>
            <p:txBody>
              <a:bodyPr rtlCol="0" anchor="ctr"/>
              <a:lstStyle/>
              <a:p>
                <a:endParaRPr lang="it-CO"/>
              </a:p>
            </p:txBody>
          </p:sp>
          <p:sp>
            <p:nvSpPr>
              <p:cNvPr id="126" name="Figura a mano libera 125">
                <a:extLst>
                  <a:ext uri="{FF2B5EF4-FFF2-40B4-BE49-F238E27FC236}">
                    <a16:creationId xmlns:a16="http://schemas.microsoft.com/office/drawing/2014/main" id="{7801F14A-D202-C401-E286-B4B8E6E5C797}"/>
                  </a:ext>
                </a:extLst>
              </p:cNvPr>
              <p:cNvSpPr/>
              <p:nvPr/>
            </p:nvSpPr>
            <p:spPr>
              <a:xfrm>
                <a:off x="5038421" y="715874"/>
                <a:ext cx="643706" cy="1122174"/>
              </a:xfrm>
              <a:custGeom>
                <a:avLst/>
                <a:gdLst>
                  <a:gd name="connsiteX0" fmla="*/ 498180 w 643706"/>
                  <a:gd name="connsiteY0" fmla="*/ 346639 h 1122173"/>
                  <a:gd name="connsiteX1" fmla="*/ 498180 w 643706"/>
                  <a:gd name="connsiteY1" fmla="*/ 1002469 h 1122173"/>
                  <a:gd name="connsiteX2" fmla="*/ 500746 w 643706"/>
                  <a:gd name="connsiteY2" fmla="*/ 1049993 h 1122173"/>
                  <a:gd name="connsiteX3" fmla="*/ 448837 w 643706"/>
                  <a:gd name="connsiteY3" fmla="*/ 1121944 h 1122173"/>
                  <a:gd name="connsiteX4" fmla="*/ 378580 w 643706"/>
                  <a:gd name="connsiteY4" fmla="*/ 1059212 h 1122173"/>
                  <a:gd name="connsiteX5" fmla="*/ 350058 w 643706"/>
                  <a:gd name="connsiteY5" fmla="*/ 790227 h 1122173"/>
                  <a:gd name="connsiteX6" fmla="*/ 331044 w 643706"/>
                  <a:gd name="connsiteY6" fmla="*/ 617145 h 1122173"/>
                  <a:gd name="connsiteX7" fmla="*/ 314597 w 643706"/>
                  <a:gd name="connsiteY7" fmla="*/ 615815 h 1122173"/>
                  <a:gd name="connsiteX8" fmla="*/ 302713 w 643706"/>
                  <a:gd name="connsiteY8" fmla="*/ 692993 h 1122173"/>
                  <a:gd name="connsiteX9" fmla="*/ 265825 w 643706"/>
                  <a:gd name="connsiteY9" fmla="*/ 1047046 h 1122173"/>
                  <a:gd name="connsiteX10" fmla="*/ 256318 w 643706"/>
                  <a:gd name="connsiteY10" fmla="*/ 1082404 h 1122173"/>
                  <a:gd name="connsiteX11" fmla="*/ 188152 w 643706"/>
                  <a:gd name="connsiteY11" fmla="*/ 1118332 h 1122173"/>
                  <a:gd name="connsiteX12" fmla="*/ 143183 w 643706"/>
                  <a:gd name="connsiteY12" fmla="*/ 1057121 h 1122173"/>
                  <a:gd name="connsiteX13" fmla="*/ 144800 w 643706"/>
                  <a:gd name="connsiteY13" fmla="*/ 1010263 h 1122173"/>
                  <a:gd name="connsiteX14" fmla="*/ 144800 w 643706"/>
                  <a:gd name="connsiteY14" fmla="*/ 348160 h 1122173"/>
                  <a:gd name="connsiteX15" fmla="*/ 102778 w 643706"/>
                  <a:gd name="connsiteY15" fmla="*/ 507650 h 1122173"/>
                  <a:gd name="connsiteX16" fmla="*/ 97454 w 643706"/>
                  <a:gd name="connsiteY16" fmla="*/ 530747 h 1122173"/>
                  <a:gd name="connsiteX17" fmla="*/ 38510 w 643706"/>
                  <a:gd name="connsiteY17" fmla="*/ 578746 h 1122173"/>
                  <a:gd name="connsiteX18" fmla="*/ 1242 w 643706"/>
                  <a:gd name="connsiteY18" fmla="*/ 511737 h 1122173"/>
                  <a:gd name="connsiteX19" fmla="*/ 40316 w 643706"/>
                  <a:gd name="connsiteY19" fmla="*/ 282672 h 1122173"/>
                  <a:gd name="connsiteX20" fmla="*/ 63894 w 643706"/>
                  <a:gd name="connsiteY20" fmla="*/ 181161 h 1122173"/>
                  <a:gd name="connsiteX21" fmla="*/ 294061 w 643706"/>
                  <a:gd name="connsiteY21" fmla="*/ 0 h 1122173"/>
                  <a:gd name="connsiteX22" fmla="*/ 420887 w 643706"/>
                  <a:gd name="connsiteY22" fmla="*/ 10835 h 1122173"/>
                  <a:gd name="connsiteX23" fmla="*/ 574427 w 643706"/>
                  <a:gd name="connsiteY23" fmla="*/ 164813 h 1122173"/>
                  <a:gd name="connsiteX24" fmla="*/ 641642 w 643706"/>
                  <a:gd name="connsiteY24" fmla="*/ 504228 h 1122173"/>
                  <a:gd name="connsiteX25" fmla="*/ 642403 w 643706"/>
                  <a:gd name="connsiteY25" fmla="*/ 523238 h 1122173"/>
                  <a:gd name="connsiteX26" fmla="*/ 602758 w 643706"/>
                  <a:gd name="connsiteY26" fmla="*/ 580267 h 1122173"/>
                  <a:gd name="connsiteX27" fmla="*/ 549803 w 643706"/>
                  <a:gd name="connsiteY27" fmla="*/ 537875 h 1122173"/>
                  <a:gd name="connsiteX28" fmla="*/ 498180 w 643706"/>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06" h="1122173">
                    <a:moveTo>
                      <a:pt x="498180" y="346639"/>
                    </a:moveTo>
                    <a:cubicBezTo>
                      <a:pt x="498180" y="571997"/>
                      <a:pt x="498180" y="787281"/>
                      <a:pt x="498180" y="1002469"/>
                    </a:cubicBezTo>
                    <a:cubicBezTo>
                      <a:pt x="498180" y="1018342"/>
                      <a:pt x="500366" y="1034120"/>
                      <a:pt x="500746" y="1049993"/>
                    </a:cubicBezTo>
                    <a:cubicBezTo>
                      <a:pt x="501507" y="1086966"/>
                      <a:pt x="490194" y="1118902"/>
                      <a:pt x="448837" y="1121944"/>
                    </a:cubicBezTo>
                    <a:cubicBezTo>
                      <a:pt x="407481" y="1124986"/>
                      <a:pt x="383428" y="1097517"/>
                      <a:pt x="378580" y="1059212"/>
                    </a:cubicBezTo>
                    <a:cubicBezTo>
                      <a:pt x="367076" y="969772"/>
                      <a:pt x="359090" y="879952"/>
                      <a:pt x="350058" y="790227"/>
                    </a:cubicBezTo>
                    <a:cubicBezTo>
                      <a:pt x="343720" y="732502"/>
                      <a:pt x="337382" y="674808"/>
                      <a:pt x="331044" y="617145"/>
                    </a:cubicBezTo>
                    <a:lnTo>
                      <a:pt x="314597" y="615815"/>
                    </a:lnTo>
                    <a:cubicBezTo>
                      <a:pt x="310604" y="641477"/>
                      <a:pt x="305090" y="667140"/>
                      <a:pt x="302713" y="692993"/>
                    </a:cubicBezTo>
                    <a:cubicBezTo>
                      <a:pt x="290163" y="810948"/>
                      <a:pt x="278375" y="928997"/>
                      <a:pt x="265825" y="1047046"/>
                    </a:cubicBezTo>
                    <a:cubicBezTo>
                      <a:pt x="264589" y="1059307"/>
                      <a:pt x="263829" y="1076511"/>
                      <a:pt x="256318" y="1082404"/>
                    </a:cubicBezTo>
                    <a:cubicBezTo>
                      <a:pt x="235307" y="1098277"/>
                      <a:pt x="207927" y="1122324"/>
                      <a:pt x="188152" y="1118332"/>
                    </a:cubicBezTo>
                    <a:cubicBezTo>
                      <a:pt x="168377" y="1114340"/>
                      <a:pt x="154116" y="1080313"/>
                      <a:pt x="143183" y="1057121"/>
                    </a:cubicBezTo>
                    <a:cubicBezTo>
                      <a:pt x="137289" y="1044480"/>
                      <a:pt x="144800" y="1026041"/>
                      <a:pt x="144800" y="1010263"/>
                    </a:cubicBezTo>
                    <a:cubicBezTo>
                      <a:pt x="144800" y="791653"/>
                      <a:pt x="144800" y="573898"/>
                      <a:pt x="144800" y="348160"/>
                    </a:cubicBezTo>
                    <a:cubicBezTo>
                      <a:pt x="129683" y="405189"/>
                      <a:pt x="116278" y="456514"/>
                      <a:pt x="102778" y="507650"/>
                    </a:cubicBezTo>
                    <a:cubicBezTo>
                      <a:pt x="100781" y="515349"/>
                      <a:pt x="99545" y="523143"/>
                      <a:pt x="97454" y="530747"/>
                    </a:cubicBezTo>
                    <a:cubicBezTo>
                      <a:pt x="89278" y="560877"/>
                      <a:pt x="74161" y="585684"/>
                      <a:pt x="38510" y="578746"/>
                    </a:cubicBezTo>
                    <a:cubicBezTo>
                      <a:pt x="2858" y="571807"/>
                      <a:pt x="-3132" y="540727"/>
                      <a:pt x="1242" y="511737"/>
                    </a:cubicBezTo>
                    <a:cubicBezTo>
                      <a:pt x="12555" y="435129"/>
                      <a:pt x="26246" y="358900"/>
                      <a:pt x="40316" y="282672"/>
                    </a:cubicBezTo>
                    <a:cubicBezTo>
                      <a:pt x="46591" y="248550"/>
                      <a:pt x="55337" y="214808"/>
                      <a:pt x="63894" y="181161"/>
                    </a:cubicBezTo>
                    <a:cubicBezTo>
                      <a:pt x="92415" y="68720"/>
                      <a:pt x="177979" y="570"/>
                      <a:pt x="294061" y="0"/>
                    </a:cubicBezTo>
                    <a:cubicBezTo>
                      <a:pt x="336463" y="0"/>
                      <a:pt x="380481" y="0"/>
                      <a:pt x="420887" y="10835"/>
                    </a:cubicBezTo>
                    <a:cubicBezTo>
                      <a:pt x="499891" y="31841"/>
                      <a:pt x="555222" y="86113"/>
                      <a:pt x="574427" y="164813"/>
                    </a:cubicBezTo>
                    <a:cubicBezTo>
                      <a:pt x="601712" y="276779"/>
                      <a:pt x="619776" y="390932"/>
                      <a:pt x="641642" y="504228"/>
                    </a:cubicBezTo>
                    <a:cubicBezTo>
                      <a:pt x="642878" y="510407"/>
                      <a:pt x="645160" y="518581"/>
                      <a:pt x="642403" y="523238"/>
                    </a:cubicBezTo>
                    <a:cubicBezTo>
                      <a:pt x="630138" y="542248"/>
                      <a:pt x="616163" y="561257"/>
                      <a:pt x="602758" y="580267"/>
                    </a:cubicBezTo>
                    <a:cubicBezTo>
                      <a:pt x="584504" y="566390"/>
                      <a:pt x="556173" y="555934"/>
                      <a:pt x="549803" y="537875"/>
                    </a:cubicBezTo>
                    <a:cubicBezTo>
                      <a:pt x="529078" y="478470"/>
                      <a:pt x="516338" y="416309"/>
                      <a:pt x="498180" y="346639"/>
                    </a:cubicBezTo>
                    <a:close/>
                  </a:path>
                </a:pathLst>
              </a:custGeom>
              <a:grpFill/>
              <a:ln w="9507" cap="flat">
                <a:noFill/>
                <a:prstDash val="solid"/>
                <a:miter/>
              </a:ln>
            </p:spPr>
            <p:txBody>
              <a:bodyPr rtlCol="0" anchor="ctr"/>
              <a:lstStyle/>
              <a:p>
                <a:endParaRPr lang="it-CO"/>
              </a:p>
            </p:txBody>
          </p:sp>
          <p:sp>
            <p:nvSpPr>
              <p:cNvPr id="127" name="Figura a mano libera 126">
                <a:extLst>
                  <a:ext uri="{FF2B5EF4-FFF2-40B4-BE49-F238E27FC236}">
                    <a16:creationId xmlns:a16="http://schemas.microsoft.com/office/drawing/2014/main" id="{32717D87-EEE1-DBD3-552B-DE12A6903893}"/>
                  </a:ext>
                </a:extLst>
              </p:cNvPr>
              <p:cNvSpPr/>
              <p:nvPr/>
            </p:nvSpPr>
            <p:spPr>
              <a:xfrm>
                <a:off x="5217178" y="395813"/>
                <a:ext cx="292134" cy="291269"/>
              </a:xfrm>
              <a:custGeom>
                <a:avLst/>
                <a:gdLst>
                  <a:gd name="connsiteX0" fmla="*/ 147247 w 292135"/>
                  <a:gd name="connsiteY0" fmla="*/ 291263 h 291268"/>
                  <a:gd name="connsiteX1" fmla="*/ 32021 w 292135"/>
                  <a:gd name="connsiteY1" fmla="*/ 46895 h 291268"/>
                  <a:gd name="connsiteX2" fmla="*/ 292136 w 292135"/>
                  <a:gd name="connsiteY2" fmla="*/ 145745 h 291268"/>
                  <a:gd name="connsiteX3" fmla="*/ 147247 w 292135"/>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135" h="291268">
                    <a:moveTo>
                      <a:pt x="147247" y="291263"/>
                    </a:moveTo>
                    <a:cubicBezTo>
                      <a:pt x="34588" y="292213"/>
                      <a:pt x="-48315" y="167701"/>
                      <a:pt x="32021" y="46895"/>
                    </a:cubicBezTo>
                    <a:cubicBezTo>
                      <a:pt x="150670" y="-57657"/>
                      <a:pt x="290995" y="29121"/>
                      <a:pt x="292136" y="145745"/>
                    </a:cubicBezTo>
                    <a:cubicBezTo>
                      <a:pt x="291420" y="225555"/>
                      <a:pt x="227073" y="290181"/>
                      <a:pt x="147247" y="291263"/>
                    </a:cubicBezTo>
                    <a:close/>
                  </a:path>
                </a:pathLst>
              </a:custGeom>
              <a:grpFill/>
              <a:ln w="9507" cap="flat">
                <a:noFill/>
                <a:prstDash val="solid"/>
                <a:miter/>
              </a:ln>
            </p:spPr>
            <p:txBody>
              <a:bodyPr rtlCol="0" anchor="ctr"/>
              <a:lstStyle/>
              <a:p>
                <a:endParaRPr lang="it-CO"/>
              </a:p>
            </p:txBody>
          </p:sp>
        </p:grpSp>
        <p:grpSp>
          <p:nvGrpSpPr>
            <p:cNvPr id="55" name="Elemento grafico 5">
              <a:extLst>
                <a:ext uri="{FF2B5EF4-FFF2-40B4-BE49-F238E27FC236}">
                  <a16:creationId xmlns:a16="http://schemas.microsoft.com/office/drawing/2014/main" id="{9D198125-2E2A-CD8F-038B-6B7C5A8B7241}"/>
                </a:ext>
              </a:extLst>
            </p:cNvPr>
            <p:cNvGrpSpPr/>
            <p:nvPr/>
          </p:nvGrpSpPr>
          <p:grpSpPr>
            <a:xfrm>
              <a:off x="5771991" y="3479814"/>
              <a:ext cx="643801" cy="1442628"/>
              <a:chOff x="5771991" y="3479814"/>
              <a:chExt cx="643801" cy="1442628"/>
            </a:xfrm>
            <a:grpFill/>
          </p:grpSpPr>
          <p:sp>
            <p:nvSpPr>
              <p:cNvPr id="56" name="Figura a mano libera 55">
                <a:extLst>
                  <a:ext uri="{FF2B5EF4-FFF2-40B4-BE49-F238E27FC236}">
                    <a16:creationId xmlns:a16="http://schemas.microsoft.com/office/drawing/2014/main" id="{AAB4ADFF-72A2-A6C1-DF49-2F05555E3EC7}"/>
                  </a:ext>
                </a:extLst>
              </p:cNvPr>
              <p:cNvSpPr/>
              <p:nvPr/>
            </p:nvSpPr>
            <p:spPr>
              <a:xfrm>
                <a:off x="5771991" y="3800161"/>
                <a:ext cx="643801" cy="1122281"/>
              </a:xfrm>
              <a:custGeom>
                <a:avLst/>
                <a:gdLst>
                  <a:gd name="connsiteX0" fmla="*/ 498084 w 643801"/>
                  <a:gd name="connsiteY0" fmla="*/ 346639 h 1122281"/>
                  <a:gd name="connsiteX1" fmla="*/ 498084 w 643801"/>
                  <a:gd name="connsiteY1" fmla="*/ 1002469 h 1122281"/>
                  <a:gd name="connsiteX2" fmla="*/ 500556 w 643801"/>
                  <a:gd name="connsiteY2" fmla="*/ 1049993 h 1122281"/>
                  <a:gd name="connsiteX3" fmla="*/ 448742 w 643801"/>
                  <a:gd name="connsiteY3" fmla="*/ 1122039 h 1122281"/>
                  <a:gd name="connsiteX4" fmla="*/ 378485 w 643801"/>
                  <a:gd name="connsiteY4" fmla="*/ 1059307 h 1122281"/>
                  <a:gd name="connsiteX5" fmla="*/ 349488 w 643801"/>
                  <a:gd name="connsiteY5" fmla="*/ 790227 h 1122281"/>
                  <a:gd name="connsiteX6" fmla="*/ 330949 w 643801"/>
                  <a:gd name="connsiteY6" fmla="*/ 617145 h 1122281"/>
                  <a:gd name="connsiteX7" fmla="*/ 314597 w 643801"/>
                  <a:gd name="connsiteY7" fmla="*/ 615814 h 1122281"/>
                  <a:gd name="connsiteX8" fmla="*/ 302618 w 643801"/>
                  <a:gd name="connsiteY8" fmla="*/ 692993 h 1122281"/>
                  <a:gd name="connsiteX9" fmla="*/ 265825 w 643801"/>
                  <a:gd name="connsiteY9" fmla="*/ 1047046 h 1122281"/>
                  <a:gd name="connsiteX10" fmla="*/ 256318 w 643801"/>
                  <a:gd name="connsiteY10" fmla="*/ 1082404 h 1122281"/>
                  <a:gd name="connsiteX11" fmla="*/ 188247 w 643801"/>
                  <a:gd name="connsiteY11" fmla="*/ 1118332 h 1122281"/>
                  <a:gd name="connsiteX12" fmla="*/ 143278 w 643801"/>
                  <a:gd name="connsiteY12" fmla="*/ 1057121 h 1122281"/>
                  <a:gd name="connsiteX13" fmla="*/ 144895 w 643801"/>
                  <a:gd name="connsiteY13" fmla="*/ 1010263 h 1122281"/>
                  <a:gd name="connsiteX14" fmla="*/ 144895 w 643801"/>
                  <a:gd name="connsiteY14" fmla="*/ 348160 h 1122281"/>
                  <a:gd name="connsiteX15" fmla="*/ 102873 w 643801"/>
                  <a:gd name="connsiteY15" fmla="*/ 507650 h 1122281"/>
                  <a:gd name="connsiteX16" fmla="*/ 97549 w 643801"/>
                  <a:gd name="connsiteY16" fmla="*/ 530747 h 1122281"/>
                  <a:gd name="connsiteX17" fmla="*/ 38510 w 643801"/>
                  <a:gd name="connsiteY17" fmla="*/ 578746 h 1122281"/>
                  <a:gd name="connsiteX18" fmla="*/ 1242 w 643801"/>
                  <a:gd name="connsiteY18" fmla="*/ 511737 h 1122281"/>
                  <a:gd name="connsiteX19" fmla="*/ 40316 w 643801"/>
                  <a:gd name="connsiteY19" fmla="*/ 282767 h 1122281"/>
                  <a:gd name="connsiteX20" fmla="*/ 63894 w 643801"/>
                  <a:gd name="connsiteY20" fmla="*/ 181161 h 1122281"/>
                  <a:gd name="connsiteX21" fmla="*/ 294156 w 643801"/>
                  <a:gd name="connsiteY21" fmla="*/ 0 h 1122281"/>
                  <a:gd name="connsiteX22" fmla="*/ 420982 w 643801"/>
                  <a:gd name="connsiteY22" fmla="*/ 10835 h 1122281"/>
                  <a:gd name="connsiteX23" fmla="*/ 574522 w 643801"/>
                  <a:gd name="connsiteY23" fmla="*/ 164908 h 1122281"/>
                  <a:gd name="connsiteX24" fmla="*/ 641737 w 643801"/>
                  <a:gd name="connsiteY24" fmla="*/ 504228 h 1122281"/>
                  <a:gd name="connsiteX25" fmla="*/ 642498 w 643801"/>
                  <a:gd name="connsiteY25" fmla="*/ 523238 h 1122281"/>
                  <a:gd name="connsiteX26" fmla="*/ 602758 w 643801"/>
                  <a:gd name="connsiteY26" fmla="*/ 580267 h 1122281"/>
                  <a:gd name="connsiteX27" fmla="*/ 549898 w 643801"/>
                  <a:gd name="connsiteY27" fmla="*/ 537875 h 1122281"/>
                  <a:gd name="connsiteX28" fmla="*/ 498084 w 643801"/>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801" h="1122281">
                    <a:moveTo>
                      <a:pt x="498084" y="346639"/>
                    </a:moveTo>
                    <a:cubicBezTo>
                      <a:pt x="498084" y="572092"/>
                      <a:pt x="498084" y="787281"/>
                      <a:pt x="498084" y="1002469"/>
                    </a:cubicBezTo>
                    <a:cubicBezTo>
                      <a:pt x="498084" y="1018342"/>
                      <a:pt x="500271" y="1034120"/>
                      <a:pt x="500556" y="1049993"/>
                    </a:cubicBezTo>
                    <a:cubicBezTo>
                      <a:pt x="501412" y="1087062"/>
                      <a:pt x="490098" y="1118902"/>
                      <a:pt x="448742" y="1122039"/>
                    </a:cubicBezTo>
                    <a:cubicBezTo>
                      <a:pt x="407386" y="1125175"/>
                      <a:pt x="383333" y="1097517"/>
                      <a:pt x="378485" y="1059307"/>
                    </a:cubicBezTo>
                    <a:cubicBezTo>
                      <a:pt x="366981" y="969867"/>
                      <a:pt x="358995" y="879952"/>
                      <a:pt x="349488" y="790227"/>
                    </a:cubicBezTo>
                    <a:cubicBezTo>
                      <a:pt x="343150" y="732565"/>
                      <a:pt x="336970" y="674871"/>
                      <a:pt x="330949" y="617145"/>
                    </a:cubicBezTo>
                    <a:lnTo>
                      <a:pt x="314597" y="615814"/>
                    </a:lnTo>
                    <a:cubicBezTo>
                      <a:pt x="310509" y="641477"/>
                      <a:pt x="305090" y="667140"/>
                      <a:pt x="302618" y="692993"/>
                    </a:cubicBezTo>
                    <a:cubicBezTo>
                      <a:pt x="290068" y="810948"/>
                      <a:pt x="278375" y="929092"/>
                      <a:pt x="265825" y="1047046"/>
                    </a:cubicBezTo>
                    <a:cubicBezTo>
                      <a:pt x="264494" y="1059403"/>
                      <a:pt x="263829" y="1076511"/>
                      <a:pt x="256318" y="1082404"/>
                    </a:cubicBezTo>
                    <a:cubicBezTo>
                      <a:pt x="235402" y="1098277"/>
                      <a:pt x="208022" y="1122419"/>
                      <a:pt x="188247" y="1118332"/>
                    </a:cubicBezTo>
                    <a:cubicBezTo>
                      <a:pt x="168472" y="1114245"/>
                      <a:pt x="154116" y="1080313"/>
                      <a:pt x="143278" y="1057121"/>
                    </a:cubicBezTo>
                    <a:cubicBezTo>
                      <a:pt x="137384" y="1044480"/>
                      <a:pt x="144799" y="1026041"/>
                      <a:pt x="144895" y="1010263"/>
                    </a:cubicBezTo>
                    <a:cubicBezTo>
                      <a:pt x="144895" y="792128"/>
                      <a:pt x="144895" y="573898"/>
                      <a:pt x="144895" y="348160"/>
                    </a:cubicBezTo>
                    <a:cubicBezTo>
                      <a:pt x="129778" y="405189"/>
                      <a:pt x="116373" y="456514"/>
                      <a:pt x="102873" y="507650"/>
                    </a:cubicBezTo>
                    <a:cubicBezTo>
                      <a:pt x="100781" y="515349"/>
                      <a:pt x="99641" y="523143"/>
                      <a:pt x="97549" y="530747"/>
                    </a:cubicBezTo>
                    <a:cubicBezTo>
                      <a:pt x="89373" y="560972"/>
                      <a:pt x="74161" y="585684"/>
                      <a:pt x="38510" y="578746"/>
                    </a:cubicBezTo>
                    <a:cubicBezTo>
                      <a:pt x="2858" y="571807"/>
                      <a:pt x="-3132" y="540727"/>
                      <a:pt x="1242" y="511737"/>
                    </a:cubicBezTo>
                    <a:cubicBezTo>
                      <a:pt x="12650" y="435129"/>
                      <a:pt x="26341" y="358900"/>
                      <a:pt x="40316" y="282767"/>
                    </a:cubicBezTo>
                    <a:cubicBezTo>
                      <a:pt x="46591" y="248550"/>
                      <a:pt x="55432" y="214808"/>
                      <a:pt x="63894" y="181161"/>
                    </a:cubicBezTo>
                    <a:cubicBezTo>
                      <a:pt x="92415" y="68720"/>
                      <a:pt x="177979" y="570"/>
                      <a:pt x="294156" y="0"/>
                    </a:cubicBezTo>
                    <a:cubicBezTo>
                      <a:pt x="336558" y="0"/>
                      <a:pt x="380576" y="0"/>
                      <a:pt x="420982" y="10835"/>
                    </a:cubicBezTo>
                    <a:cubicBezTo>
                      <a:pt x="499986" y="31841"/>
                      <a:pt x="555317" y="86113"/>
                      <a:pt x="574522" y="164908"/>
                    </a:cubicBezTo>
                    <a:cubicBezTo>
                      <a:pt x="601712" y="276779"/>
                      <a:pt x="619871" y="391027"/>
                      <a:pt x="641737" y="504228"/>
                    </a:cubicBezTo>
                    <a:cubicBezTo>
                      <a:pt x="642973" y="510407"/>
                      <a:pt x="645255" y="518581"/>
                      <a:pt x="642498" y="523238"/>
                    </a:cubicBezTo>
                    <a:cubicBezTo>
                      <a:pt x="630139" y="542248"/>
                      <a:pt x="616163" y="561257"/>
                      <a:pt x="602758" y="580267"/>
                    </a:cubicBezTo>
                    <a:cubicBezTo>
                      <a:pt x="584504" y="566390"/>
                      <a:pt x="556268" y="555934"/>
                      <a:pt x="549898" y="537875"/>
                    </a:cubicBezTo>
                    <a:cubicBezTo>
                      <a:pt x="529078" y="478090"/>
                      <a:pt x="516243" y="416309"/>
                      <a:pt x="498084" y="346639"/>
                    </a:cubicBezTo>
                    <a:close/>
                  </a:path>
                </a:pathLst>
              </a:custGeom>
              <a:grpFill/>
              <a:ln w="9507" cap="flat">
                <a:noFill/>
                <a:prstDash val="solid"/>
                <a:miter/>
              </a:ln>
            </p:spPr>
            <p:txBody>
              <a:bodyPr rtlCol="0" anchor="ctr"/>
              <a:lstStyle/>
              <a:p>
                <a:endParaRPr lang="it-CO"/>
              </a:p>
            </p:txBody>
          </p:sp>
          <p:sp>
            <p:nvSpPr>
              <p:cNvPr id="57" name="Figura a mano libera 56">
                <a:extLst>
                  <a:ext uri="{FF2B5EF4-FFF2-40B4-BE49-F238E27FC236}">
                    <a16:creationId xmlns:a16="http://schemas.microsoft.com/office/drawing/2014/main" id="{2E9A5D70-A57E-6200-F6A5-D36ABF64BE3F}"/>
                  </a:ext>
                </a:extLst>
              </p:cNvPr>
              <p:cNvSpPr/>
              <p:nvPr/>
            </p:nvSpPr>
            <p:spPr>
              <a:xfrm>
                <a:off x="5950697" y="3479814"/>
                <a:ext cx="292187" cy="291362"/>
              </a:xfrm>
              <a:custGeom>
                <a:avLst/>
                <a:gdLst>
                  <a:gd name="connsiteX0" fmla="*/ 147299 w 292187"/>
                  <a:gd name="connsiteY0" fmla="*/ 291358 h 291362"/>
                  <a:gd name="connsiteX1" fmla="*/ 31977 w 292187"/>
                  <a:gd name="connsiteY1" fmla="*/ 46895 h 291362"/>
                  <a:gd name="connsiteX2" fmla="*/ 292187 w 292187"/>
                  <a:gd name="connsiteY2" fmla="*/ 145745 h 291362"/>
                  <a:gd name="connsiteX3" fmla="*/ 147299 w 292187"/>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187" h="291362">
                    <a:moveTo>
                      <a:pt x="147299" y="291358"/>
                    </a:moveTo>
                    <a:cubicBezTo>
                      <a:pt x="34544" y="292213"/>
                      <a:pt x="-48263" y="167796"/>
                      <a:pt x="31977" y="46895"/>
                    </a:cubicBezTo>
                    <a:cubicBezTo>
                      <a:pt x="150721" y="-57658"/>
                      <a:pt x="290951" y="29121"/>
                      <a:pt x="292187" y="145745"/>
                    </a:cubicBezTo>
                    <a:cubicBezTo>
                      <a:pt x="291422" y="225550"/>
                      <a:pt x="227119" y="290175"/>
                      <a:pt x="147299" y="291358"/>
                    </a:cubicBezTo>
                    <a:close/>
                  </a:path>
                </a:pathLst>
              </a:custGeom>
              <a:grpFill/>
              <a:ln w="9507" cap="flat">
                <a:noFill/>
                <a:prstDash val="solid"/>
                <a:miter/>
              </a:ln>
            </p:spPr>
            <p:txBody>
              <a:bodyPr rtlCol="0" anchor="ctr"/>
              <a:lstStyle/>
              <a:p>
                <a:endParaRPr lang="it-CO"/>
              </a:p>
            </p:txBody>
          </p:sp>
        </p:grpSp>
        <p:grpSp>
          <p:nvGrpSpPr>
            <p:cNvPr id="58" name="Elemento grafico 5">
              <a:extLst>
                <a:ext uri="{FF2B5EF4-FFF2-40B4-BE49-F238E27FC236}">
                  <a16:creationId xmlns:a16="http://schemas.microsoft.com/office/drawing/2014/main" id="{A3065BA2-9A70-F1BB-B9E0-C7503257DA54}"/>
                </a:ext>
              </a:extLst>
            </p:cNvPr>
            <p:cNvGrpSpPr/>
            <p:nvPr/>
          </p:nvGrpSpPr>
          <p:grpSpPr>
            <a:xfrm>
              <a:off x="5775508" y="395813"/>
              <a:ext cx="643737" cy="2983040"/>
              <a:chOff x="5775508" y="395813"/>
              <a:chExt cx="643737" cy="2983040"/>
            </a:xfrm>
            <a:grpFill/>
          </p:grpSpPr>
          <p:sp>
            <p:nvSpPr>
              <p:cNvPr id="59" name="Figura a mano libera 58">
                <a:extLst>
                  <a:ext uri="{FF2B5EF4-FFF2-40B4-BE49-F238E27FC236}">
                    <a16:creationId xmlns:a16="http://schemas.microsoft.com/office/drawing/2014/main" id="{88A1CC7C-DB95-1D04-CD29-076CEFC33B33}"/>
                  </a:ext>
                </a:extLst>
              </p:cNvPr>
              <p:cNvSpPr/>
              <p:nvPr/>
            </p:nvSpPr>
            <p:spPr>
              <a:xfrm>
                <a:off x="5775508" y="2256680"/>
                <a:ext cx="643737" cy="1122173"/>
              </a:xfrm>
              <a:custGeom>
                <a:avLst/>
                <a:gdLst>
                  <a:gd name="connsiteX0" fmla="*/ 497609 w 643737"/>
                  <a:gd name="connsiteY0" fmla="*/ 346639 h 1122173"/>
                  <a:gd name="connsiteX1" fmla="*/ 497609 w 643737"/>
                  <a:gd name="connsiteY1" fmla="*/ 1002469 h 1122173"/>
                  <a:gd name="connsiteX2" fmla="*/ 500176 w 643737"/>
                  <a:gd name="connsiteY2" fmla="*/ 1049993 h 1122173"/>
                  <a:gd name="connsiteX3" fmla="*/ 448267 w 643737"/>
                  <a:gd name="connsiteY3" fmla="*/ 1121944 h 1122173"/>
                  <a:gd name="connsiteX4" fmla="*/ 378009 w 643737"/>
                  <a:gd name="connsiteY4" fmla="*/ 1059212 h 1122173"/>
                  <a:gd name="connsiteX5" fmla="*/ 349488 w 643737"/>
                  <a:gd name="connsiteY5" fmla="*/ 790227 h 1122173"/>
                  <a:gd name="connsiteX6" fmla="*/ 330949 w 643737"/>
                  <a:gd name="connsiteY6" fmla="*/ 617145 h 1122173"/>
                  <a:gd name="connsiteX7" fmla="*/ 314502 w 643737"/>
                  <a:gd name="connsiteY7" fmla="*/ 615815 h 1122173"/>
                  <a:gd name="connsiteX8" fmla="*/ 302618 w 643737"/>
                  <a:gd name="connsiteY8" fmla="*/ 692993 h 1122173"/>
                  <a:gd name="connsiteX9" fmla="*/ 265825 w 643737"/>
                  <a:gd name="connsiteY9" fmla="*/ 1047046 h 1122173"/>
                  <a:gd name="connsiteX10" fmla="*/ 256318 w 643737"/>
                  <a:gd name="connsiteY10" fmla="*/ 1082404 h 1122173"/>
                  <a:gd name="connsiteX11" fmla="*/ 188247 w 643737"/>
                  <a:gd name="connsiteY11" fmla="*/ 1118332 h 1122173"/>
                  <a:gd name="connsiteX12" fmla="*/ 143183 w 643737"/>
                  <a:gd name="connsiteY12" fmla="*/ 1057121 h 1122173"/>
                  <a:gd name="connsiteX13" fmla="*/ 144799 w 643737"/>
                  <a:gd name="connsiteY13" fmla="*/ 1010263 h 1122173"/>
                  <a:gd name="connsiteX14" fmla="*/ 144799 w 643737"/>
                  <a:gd name="connsiteY14" fmla="*/ 348160 h 1122173"/>
                  <a:gd name="connsiteX15" fmla="*/ 102778 w 643737"/>
                  <a:gd name="connsiteY15" fmla="*/ 507650 h 1122173"/>
                  <a:gd name="connsiteX16" fmla="*/ 97454 w 643737"/>
                  <a:gd name="connsiteY16" fmla="*/ 530747 h 1122173"/>
                  <a:gd name="connsiteX17" fmla="*/ 38510 w 643737"/>
                  <a:gd name="connsiteY17" fmla="*/ 578746 h 1122173"/>
                  <a:gd name="connsiteX18" fmla="*/ 1242 w 643737"/>
                  <a:gd name="connsiteY18" fmla="*/ 511737 h 1122173"/>
                  <a:gd name="connsiteX19" fmla="*/ 40316 w 643737"/>
                  <a:gd name="connsiteY19" fmla="*/ 282672 h 1122173"/>
                  <a:gd name="connsiteX20" fmla="*/ 63894 w 643737"/>
                  <a:gd name="connsiteY20" fmla="*/ 181161 h 1122173"/>
                  <a:gd name="connsiteX21" fmla="*/ 294061 w 643737"/>
                  <a:gd name="connsiteY21" fmla="*/ 0 h 1122173"/>
                  <a:gd name="connsiteX22" fmla="*/ 420886 w 643737"/>
                  <a:gd name="connsiteY22" fmla="*/ 10835 h 1122173"/>
                  <a:gd name="connsiteX23" fmla="*/ 574427 w 643737"/>
                  <a:gd name="connsiteY23" fmla="*/ 164813 h 1122173"/>
                  <a:gd name="connsiteX24" fmla="*/ 641737 w 643737"/>
                  <a:gd name="connsiteY24" fmla="*/ 504228 h 1122173"/>
                  <a:gd name="connsiteX25" fmla="*/ 642498 w 643737"/>
                  <a:gd name="connsiteY25" fmla="*/ 523238 h 1122173"/>
                  <a:gd name="connsiteX26" fmla="*/ 602758 w 643737"/>
                  <a:gd name="connsiteY26" fmla="*/ 580267 h 1122173"/>
                  <a:gd name="connsiteX27" fmla="*/ 549803 w 643737"/>
                  <a:gd name="connsiteY27" fmla="*/ 537875 h 1122173"/>
                  <a:gd name="connsiteX28" fmla="*/ 497609 w 643737"/>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37" h="1122173">
                    <a:moveTo>
                      <a:pt x="497609" y="346639"/>
                    </a:moveTo>
                    <a:cubicBezTo>
                      <a:pt x="497609" y="571997"/>
                      <a:pt x="497609" y="787281"/>
                      <a:pt x="497609" y="1002469"/>
                    </a:cubicBezTo>
                    <a:cubicBezTo>
                      <a:pt x="497609" y="1018342"/>
                      <a:pt x="499796" y="1034120"/>
                      <a:pt x="500176" y="1049993"/>
                    </a:cubicBezTo>
                    <a:cubicBezTo>
                      <a:pt x="500937" y="1086966"/>
                      <a:pt x="489623" y="1118902"/>
                      <a:pt x="448267" y="1121944"/>
                    </a:cubicBezTo>
                    <a:cubicBezTo>
                      <a:pt x="406911" y="1124986"/>
                      <a:pt x="382953" y="1097517"/>
                      <a:pt x="378009" y="1059212"/>
                    </a:cubicBezTo>
                    <a:cubicBezTo>
                      <a:pt x="366506" y="969772"/>
                      <a:pt x="358995" y="879952"/>
                      <a:pt x="349488" y="790227"/>
                    </a:cubicBezTo>
                    <a:cubicBezTo>
                      <a:pt x="343150" y="732502"/>
                      <a:pt x="336970" y="674808"/>
                      <a:pt x="330949" y="617145"/>
                    </a:cubicBezTo>
                    <a:lnTo>
                      <a:pt x="314502" y="615815"/>
                    </a:lnTo>
                    <a:cubicBezTo>
                      <a:pt x="310509" y="641477"/>
                      <a:pt x="304995" y="667140"/>
                      <a:pt x="302618" y="692993"/>
                    </a:cubicBezTo>
                    <a:cubicBezTo>
                      <a:pt x="290068" y="810948"/>
                      <a:pt x="278280" y="928997"/>
                      <a:pt x="265825" y="1047046"/>
                    </a:cubicBezTo>
                    <a:cubicBezTo>
                      <a:pt x="264494" y="1059307"/>
                      <a:pt x="263734" y="1076511"/>
                      <a:pt x="256318" y="1082404"/>
                    </a:cubicBezTo>
                    <a:cubicBezTo>
                      <a:pt x="235307" y="1098277"/>
                      <a:pt x="207927" y="1122324"/>
                      <a:pt x="188247" y="1118332"/>
                    </a:cubicBezTo>
                    <a:cubicBezTo>
                      <a:pt x="168567" y="1114340"/>
                      <a:pt x="154116" y="1080313"/>
                      <a:pt x="143183" y="1057121"/>
                    </a:cubicBezTo>
                    <a:cubicBezTo>
                      <a:pt x="137289" y="1044480"/>
                      <a:pt x="144799" y="1026041"/>
                      <a:pt x="144799" y="1010263"/>
                    </a:cubicBezTo>
                    <a:cubicBezTo>
                      <a:pt x="144799" y="791653"/>
                      <a:pt x="144799" y="573898"/>
                      <a:pt x="144799" y="348160"/>
                    </a:cubicBezTo>
                    <a:cubicBezTo>
                      <a:pt x="129683" y="405189"/>
                      <a:pt x="116278" y="456514"/>
                      <a:pt x="102778" y="507650"/>
                    </a:cubicBezTo>
                    <a:cubicBezTo>
                      <a:pt x="100781" y="515349"/>
                      <a:pt x="99545" y="523143"/>
                      <a:pt x="97454" y="530747"/>
                    </a:cubicBezTo>
                    <a:cubicBezTo>
                      <a:pt x="89278" y="560877"/>
                      <a:pt x="74161" y="585684"/>
                      <a:pt x="38510" y="578746"/>
                    </a:cubicBezTo>
                    <a:cubicBezTo>
                      <a:pt x="2858" y="571807"/>
                      <a:pt x="-3131" y="540727"/>
                      <a:pt x="1242" y="511737"/>
                    </a:cubicBezTo>
                    <a:cubicBezTo>
                      <a:pt x="12555" y="435129"/>
                      <a:pt x="26246" y="358900"/>
                      <a:pt x="40316" y="282672"/>
                    </a:cubicBezTo>
                    <a:cubicBezTo>
                      <a:pt x="46591" y="248550"/>
                      <a:pt x="55337" y="214808"/>
                      <a:pt x="63894" y="181161"/>
                    </a:cubicBezTo>
                    <a:cubicBezTo>
                      <a:pt x="92415" y="68720"/>
                      <a:pt x="177979" y="570"/>
                      <a:pt x="294061" y="0"/>
                    </a:cubicBezTo>
                    <a:cubicBezTo>
                      <a:pt x="336463" y="0"/>
                      <a:pt x="380481" y="0"/>
                      <a:pt x="420886" y="10835"/>
                    </a:cubicBezTo>
                    <a:cubicBezTo>
                      <a:pt x="499891" y="31841"/>
                      <a:pt x="555317" y="86113"/>
                      <a:pt x="574427" y="164813"/>
                    </a:cubicBezTo>
                    <a:cubicBezTo>
                      <a:pt x="601712" y="276779"/>
                      <a:pt x="619871" y="390932"/>
                      <a:pt x="641737" y="504228"/>
                    </a:cubicBezTo>
                    <a:cubicBezTo>
                      <a:pt x="642878" y="510407"/>
                      <a:pt x="645160" y="518581"/>
                      <a:pt x="642498" y="523238"/>
                    </a:cubicBezTo>
                    <a:cubicBezTo>
                      <a:pt x="630138" y="542248"/>
                      <a:pt x="616163" y="561257"/>
                      <a:pt x="602758" y="580267"/>
                    </a:cubicBezTo>
                    <a:cubicBezTo>
                      <a:pt x="584504" y="566390"/>
                      <a:pt x="556173" y="555934"/>
                      <a:pt x="549803" y="537875"/>
                    </a:cubicBezTo>
                    <a:cubicBezTo>
                      <a:pt x="528507" y="478470"/>
                      <a:pt x="515387" y="416309"/>
                      <a:pt x="497609" y="346639"/>
                    </a:cubicBezTo>
                    <a:close/>
                  </a:path>
                </a:pathLst>
              </a:custGeom>
              <a:grpFill/>
              <a:ln w="9507" cap="flat">
                <a:noFill/>
                <a:prstDash val="solid"/>
                <a:miter/>
              </a:ln>
            </p:spPr>
            <p:txBody>
              <a:bodyPr rtlCol="0" anchor="ctr"/>
              <a:lstStyle/>
              <a:p>
                <a:endParaRPr lang="it-CO"/>
              </a:p>
            </p:txBody>
          </p:sp>
          <p:sp>
            <p:nvSpPr>
              <p:cNvPr id="60" name="Figura a mano libera 59">
                <a:extLst>
                  <a:ext uri="{FF2B5EF4-FFF2-40B4-BE49-F238E27FC236}">
                    <a16:creationId xmlns:a16="http://schemas.microsoft.com/office/drawing/2014/main" id="{93D23926-F315-BEAD-6621-34DF94FD1BCE}"/>
                  </a:ext>
                </a:extLst>
              </p:cNvPr>
              <p:cNvSpPr/>
              <p:nvPr/>
            </p:nvSpPr>
            <p:spPr>
              <a:xfrm>
                <a:off x="5953506" y="1936618"/>
                <a:ext cx="292135" cy="291268"/>
              </a:xfrm>
              <a:custGeom>
                <a:avLst/>
                <a:gdLst>
                  <a:gd name="connsiteX0" fmla="*/ 147247 w 292135"/>
                  <a:gd name="connsiteY0" fmla="*/ 291263 h 291268"/>
                  <a:gd name="connsiteX1" fmla="*/ 32021 w 292135"/>
                  <a:gd name="connsiteY1" fmla="*/ 46895 h 291268"/>
                  <a:gd name="connsiteX2" fmla="*/ 292136 w 292135"/>
                  <a:gd name="connsiteY2" fmla="*/ 145745 h 291268"/>
                  <a:gd name="connsiteX3" fmla="*/ 147247 w 292135"/>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135" h="291268">
                    <a:moveTo>
                      <a:pt x="147247" y="291263"/>
                    </a:moveTo>
                    <a:cubicBezTo>
                      <a:pt x="34587" y="292213"/>
                      <a:pt x="-48315" y="167701"/>
                      <a:pt x="32021" y="46895"/>
                    </a:cubicBezTo>
                    <a:cubicBezTo>
                      <a:pt x="150669" y="-57657"/>
                      <a:pt x="290995" y="29121"/>
                      <a:pt x="292136" y="145745"/>
                    </a:cubicBezTo>
                    <a:cubicBezTo>
                      <a:pt x="291420" y="225555"/>
                      <a:pt x="227073" y="290181"/>
                      <a:pt x="147247" y="291263"/>
                    </a:cubicBezTo>
                    <a:close/>
                  </a:path>
                </a:pathLst>
              </a:custGeom>
              <a:grpFill/>
              <a:ln w="9507" cap="flat">
                <a:noFill/>
                <a:prstDash val="solid"/>
                <a:miter/>
              </a:ln>
            </p:spPr>
            <p:txBody>
              <a:bodyPr rtlCol="0" anchor="ctr"/>
              <a:lstStyle/>
              <a:p>
                <a:endParaRPr lang="it-CO"/>
              </a:p>
            </p:txBody>
          </p:sp>
          <p:sp>
            <p:nvSpPr>
              <p:cNvPr id="128" name="Figura a mano libera 127">
                <a:extLst>
                  <a:ext uri="{FF2B5EF4-FFF2-40B4-BE49-F238E27FC236}">
                    <a16:creationId xmlns:a16="http://schemas.microsoft.com/office/drawing/2014/main" id="{B12C20EF-F7F8-CEF1-CDCE-F0C0F78A8121}"/>
                  </a:ext>
                </a:extLst>
              </p:cNvPr>
              <p:cNvSpPr/>
              <p:nvPr/>
            </p:nvSpPr>
            <p:spPr>
              <a:xfrm>
                <a:off x="5775508" y="715874"/>
                <a:ext cx="643737" cy="1122174"/>
              </a:xfrm>
              <a:custGeom>
                <a:avLst/>
                <a:gdLst>
                  <a:gd name="connsiteX0" fmla="*/ 497609 w 643737"/>
                  <a:gd name="connsiteY0" fmla="*/ 346639 h 1122173"/>
                  <a:gd name="connsiteX1" fmla="*/ 497609 w 643737"/>
                  <a:gd name="connsiteY1" fmla="*/ 1002469 h 1122173"/>
                  <a:gd name="connsiteX2" fmla="*/ 500176 w 643737"/>
                  <a:gd name="connsiteY2" fmla="*/ 1049993 h 1122173"/>
                  <a:gd name="connsiteX3" fmla="*/ 448267 w 643737"/>
                  <a:gd name="connsiteY3" fmla="*/ 1121944 h 1122173"/>
                  <a:gd name="connsiteX4" fmla="*/ 378009 w 643737"/>
                  <a:gd name="connsiteY4" fmla="*/ 1059212 h 1122173"/>
                  <a:gd name="connsiteX5" fmla="*/ 349488 w 643737"/>
                  <a:gd name="connsiteY5" fmla="*/ 790227 h 1122173"/>
                  <a:gd name="connsiteX6" fmla="*/ 330949 w 643737"/>
                  <a:gd name="connsiteY6" fmla="*/ 617145 h 1122173"/>
                  <a:gd name="connsiteX7" fmla="*/ 314502 w 643737"/>
                  <a:gd name="connsiteY7" fmla="*/ 615815 h 1122173"/>
                  <a:gd name="connsiteX8" fmla="*/ 302618 w 643737"/>
                  <a:gd name="connsiteY8" fmla="*/ 692993 h 1122173"/>
                  <a:gd name="connsiteX9" fmla="*/ 265825 w 643737"/>
                  <a:gd name="connsiteY9" fmla="*/ 1047046 h 1122173"/>
                  <a:gd name="connsiteX10" fmla="*/ 256318 w 643737"/>
                  <a:gd name="connsiteY10" fmla="*/ 1082404 h 1122173"/>
                  <a:gd name="connsiteX11" fmla="*/ 188247 w 643737"/>
                  <a:gd name="connsiteY11" fmla="*/ 1118332 h 1122173"/>
                  <a:gd name="connsiteX12" fmla="*/ 143183 w 643737"/>
                  <a:gd name="connsiteY12" fmla="*/ 1057121 h 1122173"/>
                  <a:gd name="connsiteX13" fmla="*/ 144799 w 643737"/>
                  <a:gd name="connsiteY13" fmla="*/ 1010263 h 1122173"/>
                  <a:gd name="connsiteX14" fmla="*/ 144799 w 643737"/>
                  <a:gd name="connsiteY14" fmla="*/ 348160 h 1122173"/>
                  <a:gd name="connsiteX15" fmla="*/ 102778 w 643737"/>
                  <a:gd name="connsiteY15" fmla="*/ 507650 h 1122173"/>
                  <a:gd name="connsiteX16" fmla="*/ 97454 w 643737"/>
                  <a:gd name="connsiteY16" fmla="*/ 530747 h 1122173"/>
                  <a:gd name="connsiteX17" fmla="*/ 38510 w 643737"/>
                  <a:gd name="connsiteY17" fmla="*/ 578746 h 1122173"/>
                  <a:gd name="connsiteX18" fmla="*/ 1242 w 643737"/>
                  <a:gd name="connsiteY18" fmla="*/ 511737 h 1122173"/>
                  <a:gd name="connsiteX19" fmla="*/ 40316 w 643737"/>
                  <a:gd name="connsiteY19" fmla="*/ 282672 h 1122173"/>
                  <a:gd name="connsiteX20" fmla="*/ 63894 w 643737"/>
                  <a:gd name="connsiteY20" fmla="*/ 181161 h 1122173"/>
                  <a:gd name="connsiteX21" fmla="*/ 294061 w 643737"/>
                  <a:gd name="connsiteY21" fmla="*/ 0 h 1122173"/>
                  <a:gd name="connsiteX22" fmla="*/ 420886 w 643737"/>
                  <a:gd name="connsiteY22" fmla="*/ 10835 h 1122173"/>
                  <a:gd name="connsiteX23" fmla="*/ 574427 w 643737"/>
                  <a:gd name="connsiteY23" fmla="*/ 164813 h 1122173"/>
                  <a:gd name="connsiteX24" fmla="*/ 641737 w 643737"/>
                  <a:gd name="connsiteY24" fmla="*/ 504228 h 1122173"/>
                  <a:gd name="connsiteX25" fmla="*/ 642498 w 643737"/>
                  <a:gd name="connsiteY25" fmla="*/ 523238 h 1122173"/>
                  <a:gd name="connsiteX26" fmla="*/ 602758 w 643737"/>
                  <a:gd name="connsiteY26" fmla="*/ 580267 h 1122173"/>
                  <a:gd name="connsiteX27" fmla="*/ 549803 w 643737"/>
                  <a:gd name="connsiteY27" fmla="*/ 537875 h 1122173"/>
                  <a:gd name="connsiteX28" fmla="*/ 497609 w 643737"/>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37" h="1122173">
                    <a:moveTo>
                      <a:pt x="497609" y="346639"/>
                    </a:moveTo>
                    <a:cubicBezTo>
                      <a:pt x="497609" y="571997"/>
                      <a:pt x="497609" y="787281"/>
                      <a:pt x="497609" y="1002469"/>
                    </a:cubicBezTo>
                    <a:cubicBezTo>
                      <a:pt x="497609" y="1018342"/>
                      <a:pt x="499796" y="1034120"/>
                      <a:pt x="500176" y="1049993"/>
                    </a:cubicBezTo>
                    <a:cubicBezTo>
                      <a:pt x="500937" y="1086966"/>
                      <a:pt x="489623" y="1118902"/>
                      <a:pt x="448267" y="1121944"/>
                    </a:cubicBezTo>
                    <a:cubicBezTo>
                      <a:pt x="406911" y="1124986"/>
                      <a:pt x="382953" y="1097517"/>
                      <a:pt x="378009" y="1059212"/>
                    </a:cubicBezTo>
                    <a:cubicBezTo>
                      <a:pt x="366506" y="969772"/>
                      <a:pt x="358995" y="879952"/>
                      <a:pt x="349488" y="790227"/>
                    </a:cubicBezTo>
                    <a:cubicBezTo>
                      <a:pt x="343150" y="732502"/>
                      <a:pt x="336970" y="674808"/>
                      <a:pt x="330949" y="617145"/>
                    </a:cubicBezTo>
                    <a:lnTo>
                      <a:pt x="314502" y="615815"/>
                    </a:lnTo>
                    <a:cubicBezTo>
                      <a:pt x="310509" y="641477"/>
                      <a:pt x="304995" y="667140"/>
                      <a:pt x="302618" y="692993"/>
                    </a:cubicBezTo>
                    <a:cubicBezTo>
                      <a:pt x="290068" y="810948"/>
                      <a:pt x="278280" y="928997"/>
                      <a:pt x="265825" y="1047046"/>
                    </a:cubicBezTo>
                    <a:cubicBezTo>
                      <a:pt x="264494" y="1059307"/>
                      <a:pt x="263734" y="1076511"/>
                      <a:pt x="256318" y="1082404"/>
                    </a:cubicBezTo>
                    <a:cubicBezTo>
                      <a:pt x="235307" y="1098277"/>
                      <a:pt x="207927" y="1122324"/>
                      <a:pt x="188247" y="1118332"/>
                    </a:cubicBezTo>
                    <a:cubicBezTo>
                      <a:pt x="168567" y="1114340"/>
                      <a:pt x="154116" y="1080313"/>
                      <a:pt x="143183" y="1057121"/>
                    </a:cubicBezTo>
                    <a:cubicBezTo>
                      <a:pt x="137289" y="1044480"/>
                      <a:pt x="144799" y="1026041"/>
                      <a:pt x="144799" y="1010263"/>
                    </a:cubicBezTo>
                    <a:cubicBezTo>
                      <a:pt x="144799" y="791653"/>
                      <a:pt x="144799" y="573898"/>
                      <a:pt x="144799" y="348160"/>
                    </a:cubicBezTo>
                    <a:cubicBezTo>
                      <a:pt x="129683" y="405189"/>
                      <a:pt x="116278" y="456514"/>
                      <a:pt x="102778" y="507650"/>
                    </a:cubicBezTo>
                    <a:cubicBezTo>
                      <a:pt x="100781" y="515349"/>
                      <a:pt x="99545" y="523143"/>
                      <a:pt x="97454" y="530747"/>
                    </a:cubicBezTo>
                    <a:cubicBezTo>
                      <a:pt x="89278" y="560877"/>
                      <a:pt x="74161" y="585684"/>
                      <a:pt x="38510" y="578746"/>
                    </a:cubicBezTo>
                    <a:cubicBezTo>
                      <a:pt x="2858" y="571807"/>
                      <a:pt x="-3131" y="540727"/>
                      <a:pt x="1242" y="511737"/>
                    </a:cubicBezTo>
                    <a:cubicBezTo>
                      <a:pt x="12555" y="435129"/>
                      <a:pt x="26246" y="358900"/>
                      <a:pt x="40316" y="282672"/>
                    </a:cubicBezTo>
                    <a:cubicBezTo>
                      <a:pt x="46591" y="248550"/>
                      <a:pt x="55337" y="214808"/>
                      <a:pt x="63894" y="181161"/>
                    </a:cubicBezTo>
                    <a:cubicBezTo>
                      <a:pt x="92415" y="68720"/>
                      <a:pt x="177979" y="570"/>
                      <a:pt x="294061" y="0"/>
                    </a:cubicBezTo>
                    <a:cubicBezTo>
                      <a:pt x="336463" y="0"/>
                      <a:pt x="380481" y="0"/>
                      <a:pt x="420886" y="10835"/>
                    </a:cubicBezTo>
                    <a:cubicBezTo>
                      <a:pt x="499891" y="31841"/>
                      <a:pt x="555317" y="86113"/>
                      <a:pt x="574427" y="164813"/>
                    </a:cubicBezTo>
                    <a:cubicBezTo>
                      <a:pt x="601712" y="276779"/>
                      <a:pt x="619871" y="390932"/>
                      <a:pt x="641737" y="504228"/>
                    </a:cubicBezTo>
                    <a:cubicBezTo>
                      <a:pt x="642878" y="510407"/>
                      <a:pt x="645160" y="518581"/>
                      <a:pt x="642498" y="523238"/>
                    </a:cubicBezTo>
                    <a:cubicBezTo>
                      <a:pt x="630138" y="542248"/>
                      <a:pt x="616163" y="561257"/>
                      <a:pt x="602758" y="580267"/>
                    </a:cubicBezTo>
                    <a:cubicBezTo>
                      <a:pt x="584504" y="566390"/>
                      <a:pt x="556173" y="555934"/>
                      <a:pt x="549803" y="537875"/>
                    </a:cubicBezTo>
                    <a:cubicBezTo>
                      <a:pt x="528507" y="478470"/>
                      <a:pt x="515387" y="416309"/>
                      <a:pt x="497609" y="346639"/>
                    </a:cubicBezTo>
                    <a:close/>
                  </a:path>
                </a:pathLst>
              </a:custGeom>
              <a:grpFill/>
              <a:ln w="9507" cap="flat">
                <a:noFill/>
                <a:prstDash val="solid"/>
                <a:miter/>
              </a:ln>
            </p:spPr>
            <p:txBody>
              <a:bodyPr rtlCol="0" anchor="ctr"/>
              <a:lstStyle/>
              <a:p>
                <a:endParaRPr lang="it-CO"/>
              </a:p>
            </p:txBody>
          </p:sp>
          <p:sp>
            <p:nvSpPr>
              <p:cNvPr id="129" name="Figura a mano libera 128">
                <a:extLst>
                  <a:ext uri="{FF2B5EF4-FFF2-40B4-BE49-F238E27FC236}">
                    <a16:creationId xmlns:a16="http://schemas.microsoft.com/office/drawing/2014/main" id="{4E8B72D9-8A44-3331-240E-D2CC1C200B8B}"/>
                  </a:ext>
                </a:extLst>
              </p:cNvPr>
              <p:cNvSpPr/>
              <p:nvPr/>
            </p:nvSpPr>
            <p:spPr>
              <a:xfrm>
                <a:off x="5953507" y="395813"/>
                <a:ext cx="292134" cy="291269"/>
              </a:xfrm>
              <a:custGeom>
                <a:avLst/>
                <a:gdLst>
                  <a:gd name="connsiteX0" fmla="*/ 147247 w 292135"/>
                  <a:gd name="connsiteY0" fmla="*/ 291263 h 291268"/>
                  <a:gd name="connsiteX1" fmla="*/ 32021 w 292135"/>
                  <a:gd name="connsiteY1" fmla="*/ 46895 h 291268"/>
                  <a:gd name="connsiteX2" fmla="*/ 292136 w 292135"/>
                  <a:gd name="connsiteY2" fmla="*/ 145745 h 291268"/>
                  <a:gd name="connsiteX3" fmla="*/ 147247 w 292135"/>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135" h="291268">
                    <a:moveTo>
                      <a:pt x="147247" y="291263"/>
                    </a:moveTo>
                    <a:cubicBezTo>
                      <a:pt x="34587" y="292213"/>
                      <a:pt x="-48315" y="167701"/>
                      <a:pt x="32021" y="46895"/>
                    </a:cubicBezTo>
                    <a:cubicBezTo>
                      <a:pt x="150669" y="-57657"/>
                      <a:pt x="290995" y="29121"/>
                      <a:pt x="292136" y="145745"/>
                    </a:cubicBezTo>
                    <a:cubicBezTo>
                      <a:pt x="291420" y="225555"/>
                      <a:pt x="227073" y="290181"/>
                      <a:pt x="147247" y="291263"/>
                    </a:cubicBezTo>
                    <a:close/>
                  </a:path>
                </a:pathLst>
              </a:custGeom>
              <a:grpFill/>
              <a:ln w="9507" cap="flat">
                <a:noFill/>
                <a:prstDash val="solid"/>
                <a:miter/>
              </a:ln>
            </p:spPr>
            <p:txBody>
              <a:bodyPr rtlCol="0" anchor="ctr"/>
              <a:lstStyle/>
              <a:p>
                <a:endParaRPr lang="it-CO"/>
              </a:p>
            </p:txBody>
          </p:sp>
        </p:grpSp>
        <p:grpSp>
          <p:nvGrpSpPr>
            <p:cNvPr id="61" name="Elemento grafico 5">
              <a:extLst>
                <a:ext uri="{FF2B5EF4-FFF2-40B4-BE49-F238E27FC236}">
                  <a16:creationId xmlns:a16="http://schemas.microsoft.com/office/drawing/2014/main" id="{46C6EEA5-29DD-58B7-0807-4FC299EEAA42}"/>
                </a:ext>
              </a:extLst>
            </p:cNvPr>
            <p:cNvGrpSpPr/>
            <p:nvPr/>
          </p:nvGrpSpPr>
          <p:grpSpPr>
            <a:xfrm>
              <a:off x="6508653" y="3479814"/>
              <a:ext cx="643751" cy="1442628"/>
              <a:chOff x="6508653" y="3479814"/>
              <a:chExt cx="643751" cy="1442628"/>
            </a:xfrm>
            <a:grpFill/>
          </p:grpSpPr>
          <p:sp>
            <p:nvSpPr>
              <p:cNvPr id="62" name="Figura a mano libera 61">
                <a:extLst>
                  <a:ext uri="{FF2B5EF4-FFF2-40B4-BE49-F238E27FC236}">
                    <a16:creationId xmlns:a16="http://schemas.microsoft.com/office/drawing/2014/main" id="{CF5E838B-82E0-2BBE-B4B8-3A3A3D5CFAA4}"/>
                  </a:ext>
                </a:extLst>
              </p:cNvPr>
              <p:cNvSpPr/>
              <p:nvPr/>
            </p:nvSpPr>
            <p:spPr>
              <a:xfrm>
                <a:off x="6508653" y="3800351"/>
                <a:ext cx="643751" cy="1122091"/>
              </a:xfrm>
              <a:custGeom>
                <a:avLst/>
                <a:gdLst>
                  <a:gd name="connsiteX0" fmla="*/ 497939 w 643751"/>
                  <a:gd name="connsiteY0" fmla="*/ 346449 h 1122091"/>
                  <a:gd name="connsiteX1" fmla="*/ 497939 w 643751"/>
                  <a:gd name="connsiteY1" fmla="*/ 1002279 h 1122091"/>
                  <a:gd name="connsiteX2" fmla="*/ 500411 w 643751"/>
                  <a:gd name="connsiteY2" fmla="*/ 1049803 h 1122091"/>
                  <a:gd name="connsiteX3" fmla="*/ 448597 w 643751"/>
                  <a:gd name="connsiteY3" fmla="*/ 1121849 h 1122091"/>
                  <a:gd name="connsiteX4" fmla="*/ 378340 w 643751"/>
                  <a:gd name="connsiteY4" fmla="*/ 1059117 h 1122091"/>
                  <a:gd name="connsiteX5" fmla="*/ 349818 w 643751"/>
                  <a:gd name="connsiteY5" fmla="*/ 790037 h 1122091"/>
                  <a:gd name="connsiteX6" fmla="*/ 331089 w 643751"/>
                  <a:gd name="connsiteY6" fmla="*/ 617145 h 1122091"/>
                  <a:gd name="connsiteX7" fmla="*/ 314642 w 643751"/>
                  <a:gd name="connsiteY7" fmla="*/ 615814 h 1122091"/>
                  <a:gd name="connsiteX8" fmla="*/ 302758 w 643751"/>
                  <a:gd name="connsiteY8" fmla="*/ 692993 h 1122091"/>
                  <a:gd name="connsiteX9" fmla="*/ 265870 w 643751"/>
                  <a:gd name="connsiteY9" fmla="*/ 1047046 h 1122091"/>
                  <a:gd name="connsiteX10" fmla="*/ 256363 w 643751"/>
                  <a:gd name="connsiteY10" fmla="*/ 1082404 h 1122091"/>
                  <a:gd name="connsiteX11" fmla="*/ 188197 w 643751"/>
                  <a:gd name="connsiteY11" fmla="*/ 1118332 h 1122091"/>
                  <a:gd name="connsiteX12" fmla="*/ 143228 w 643751"/>
                  <a:gd name="connsiteY12" fmla="*/ 1057121 h 1122091"/>
                  <a:gd name="connsiteX13" fmla="*/ 144845 w 643751"/>
                  <a:gd name="connsiteY13" fmla="*/ 1010263 h 1122091"/>
                  <a:gd name="connsiteX14" fmla="*/ 144845 w 643751"/>
                  <a:gd name="connsiteY14" fmla="*/ 348160 h 1122091"/>
                  <a:gd name="connsiteX15" fmla="*/ 102823 w 643751"/>
                  <a:gd name="connsiteY15" fmla="*/ 507650 h 1122091"/>
                  <a:gd name="connsiteX16" fmla="*/ 97499 w 643751"/>
                  <a:gd name="connsiteY16" fmla="*/ 530747 h 1122091"/>
                  <a:gd name="connsiteX17" fmla="*/ 38555 w 643751"/>
                  <a:gd name="connsiteY17" fmla="*/ 578746 h 1122091"/>
                  <a:gd name="connsiteX18" fmla="*/ 1192 w 643751"/>
                  <a:gd name="connsiteY18" fmla="*/ 511737 h 1122091"/>
                  <a:gd name="connsiteX19" fmla="*/ 40266 w 643751"/>
                  <a:gd name="connsiteY19" fmla="*/ 282767 h 1122091"/>
                  <a:gd name="connsiteX20" fmla="*/ 63939 w 643751"/>
                  <a:gd name="connsiteY20" fmla="*/ 181161 h 1122091"/>
                  <a:gd name="connsiteX21" fmla="*/ 294106 w 643751"/>
                  <a:gd name="connsiteY21" fmla="*/ 0 h 1122091"/>
                  <a:gd name="connsiteX22" fmla="*/ 420932 w 643751"/>
                  <a:gd name="connsiteY22" fmla="*/ 10835 h 1122091"/>
                  <a:gd name="connsiteX23" fmla="*/ 574472 w 643751"/>
                  <a:gd name="connsiteY23" fmla="*/ 164908 h 1122091"/>
                  <a:gd name="connsiteX24" fmla="*/ 641687 w 643751"/>
                  <a:gd name="connsiteY24" fmla="*/ 504228 h 1122091"/>
                  <a:gd name="connsiteX25" fmla="*/ 642448 w 643751"/>
                  <a:gd name="connsiteY25" fmla="*/ 523238 h 1122091"/>
                  <a:gd name="connsiteX26" fmla="*/ 602803 w 643751"/>
                  <a:gd name="connsiteY26" fmla="*/ 580267 h 1122091"/>
                  <a:gd name="connsiteX27" fmla="*/ 549848 w 643751"/>
                  <a:gd name="connsiteY27" fmla="*/ 537875 h 1122091"/>
                  <a:gd name="connsiteX28" fmla="*/ 497939 w 643751"/>
                  <a:gd name="connsiteY28" fmla="*/ 346449 h 112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51" h="1122091">
                    <a:moveTo>
                      <a:pt x="497939" y="346449"/>
                    </a:moveTo>
                    <a:cubicBezTo>
                      <a:pt x="497939" y="571902"/>
                      <a:pt x="497939" y="787091"/>
                      <a:pt x="497939" y="1002279"/>
                    </a:cubicBezTo>
                    <a:cubicBezTo>
                      <a:pt x="497939" y="1018152"/>
                      <a:pt x="500126" y="1033930"/>
                      <a:pt x="500411" y="1049803"/>
                    </a:cubicBezTo>
                    <a:cubicBezTo>
                      <a:pt x="501267" y="1086871"/>
                      <a:pt x="489953" y="1118712"/>
                      <a:pt x="448597" y="1121849"/>
                    </a:cubicBezTo>
                    <a:cubicBezTo>
                      <a:pt x="407241" y="1124985"/>
                      <a:pt x="383188" y="1097326"/>
                      <a:pt x="378340" y="1059117"/>
                    </a:cubicBezTo>
                    <a:cubicBezTo>
                      <a:pt x="366836" y="969677"/>
                      <a:pt x="358850" y="879762"/>
                      <a:pt x="349818" y="790037"/>
                    </a:cubicBezTo>
                    <a:lnTo>
                      <a:pt x="331089" y="617145"/>
                    </a:lnTo>
                    <a:lnTo>
                      <a:pt x="314642" y="615814"/>
                    </a:lnTo>
                    <a:cubicBezTo>
                      <a:pt x="310554" y="641477"/>
                      <a:pt x="305135" y="667140"/>
                      <a:pt x="302758" y="692993"/>
                    </a:cubicBezTo>
                    <a:cubicBezTo>
                      <a:pt x="290114" y="810948"/>
                      <a:pt x="278420" y="929092"/>
                      <a:pt x="265870" y="1047046"/>
                    </a:cubicBezTo>
                    <a:cubicBezTo>
                      <a:pt x="264539" y="1059402"/>
                      <a:pt x="263874" y="1076511"/>
                      <a:pt x="256363" y="1082404"/>
                    </a:cubicBezTo>
                    <a:cubicBezTo>
                      <a:pt x="235352" y="1098277"/>
                      <a:pt x="207972" y="1122419"/>
                      <a:pt x="188197" y="1118332"/>
                    </a:cubicBezTo>
                    <a:cubicBezTo>
                      <a:pt x="168422" y="1114245"/>
                      <a:pt x="154066" y="1080313"/>
                      <a:pt x="143228" y="1057121"/>
                    </a:cubicBezTo>
                    <a:cubicBezTo>
                      <a:pt x="137334" y="1044480"/>
                      <a:pt x="144845" y="1026041"/>
                      <a:pt x="144845" y="1010263"/>
                    </a:cubicBezTo>
                    <a:cubicBezTo>
                      <a:pt x="144845" y="792128"/>
                      <a:pt x="144845" y="573899"/>
                      <a:pt x="144845" y="348160"/>
                    </a:cubicBezTo>
                    <a:cubicBezTo>
                      <a:pt x="129728" y="405189"/>
                      <a:pt x="116323" y="456514"/>
                      <a:pt x="102823" y="507650"/>
                    </a:cubicBezTo>
                    <a:cubicBezTo>
                      <a:pt x="100827" y="515349"/>
                      <a:pt x="99591" y="523143"/>
                      <a:pt x="97499" y="530747"/>
                    </a:cubicBezTo>
                    <a:cubicBezTo>
                      <a:pt x="89323" y="560972"/>
                      <a:pt x="74112" y="585684"/>
                      <a:pt x="38555" y="578746"/>
                    </a:cubicBezTo>
                    <a:cubicBezTo>
                      <a:pt x="2998" y="571807"/>
                      <a:pt x="-3086" y="540727"/>
                      <a:pt x="1192" y="511737"/>
                    </a:cubicBezTo>
                    <a:cubicBezTo>
                      <a:pt x="12601" y="435129"/>
                      <a:pt x="26291" y="358900"/>
                      <a:pt x="40266" y="282767"/>
                    </a:cubicBezTo>
                    <a:cubicBezTo>
                      <a:pt x="46636" y="248550"/>
                      <a:pt x="55383" y="214808"/>
                      <a:pt x="63939" y="181161"/>
                    </a:cubicBezTo>
                    <a:cubicBezTo>
                      <a:pt x="92460" y="68720"/>
                      <a:pt x="178025" y="570"/>
                      <a:pt x="294106" y="0"/>
                    </a:cubicBezTo>
                    <a:cubicBezTo>
                      <a:pt x="336508" y="0"/>
                      <a:pt x="380526" y="0"/>
                      <a:pt x="420932" y="10835"/>
                    </a:cubicBezTo>
                    <a:cubicBezTo>
                      <a:pt x="499936" y="31841"/>
                      <a:pt x="555267" y="86113"/>
                      <a:pt x="574472" y="164908"/>
                    </a:cubicBezTo>
                    <a:cubicBezTo>
                      <a:pt x="601757" y="276779"/>
                      <a:pt x="619821" y="391027"/>
                      <a:pt x="641687" y="504228"/>
                    </a:cubicBezTo>
                    <a:cubicBezTo>
                      <a:pt x="642923" y="510407"/>
                      <a:pt x="645205" y="518581"/>
                      <a:pt x="642448" y="523238"/>
                    </a:cubicBezTo>
                    <a:cubicBezTo>
                      <a:pt x="630088" y="542247"/>
                      <a:pt x="616113" y="561257"/>
                      <a:pt x="602803" y="580267"/>
                    </a:cubicBezTo>
                    <a:cubicBezTo>
                      <a:pt x="584549" y="566390"/>
                      <a:pt x="556218" y="555934"/>
                      <a:pt x="549848" y="537875"/>
                    </a:cubicBezTo>
                    <a:cubicBezTo>
                      <a:pt x="528933" y="477900"/>
                      <a:pt x="516193" y="416119"/>
                      <a:pt x="497939" y="346449"/>
                    </a:cubicBezTo>
                    <a:close/>
                  </a:path>
                </a:pathLst>
              </a:custGeom>
              <a:grpFill/>
              <a:ln w="9507" cap="flat">
                <a:noFill/>
                <a:prstDash val="solid"/>
                <a:miter/>
              </a:ln>
            </p:spPr>
            <p:txBody>
              <a:bodyPr rtlCol="0" anchor="ctr"/>
              <a:lstStyle/>
              <a:p>
                <a:endParaRPr lang="it-CO"/>
              </a:p>
            </p:txBody>
          </p:sp>
          <p:sp>
            <p:nvSpPr>
              <p:cNvPr id="63" name="Figura a mano libera 62">
                <a:extLst>
                  <a:ext uri="{FF2B5EF4-FFF2-40B4-BE49-F238E27FC236}">
                    <a16:creationId xmlns:a16="http://schemas.microsoft.com/office/drawing/2014/main" id="{AB1704F9-FFF2-F129-2AAC-EF4B898875B0}"/>
                  </a:ext>
                </a:extLst>
              </p:cNvPr>
              <p:cNvSpPr/>
              <p:nvPr/>
            </p:nvSpPr>
            <p:spPr>
              <a:xfrm>
                <a:off x="6687250" y="3479814"/>
                <a:ext cx="292151" cy="291362"/>
              </a:xfrm>
              <a:custGeom>
                <a:avLst/>
                <a:gdLst>
                  <a:gd name="connsiteX0" fmla="*/ 147263 w 292151"/>
                  <a:gd name="connsiteY0" fmla="*/ 291358 h 291362"/>
                  <a:gd name="connsiteX1" fmla="*/ 32036 w 292151"/>
                  <a:gd name="connsiteY1" fmla="*/ 46895 h 291362"/>
                  <a:gd name="connsiteX2" fmla="*/ 292152 w 292151"/>
                  <a:gd name="connsiteY2" fmla="*/ 145745 h 291362"/>
                  <a:gd name="connsiteX3" fmla="*/ 147263 w 292151"/>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151" h="291362">
                    <a:moveTo>
                      <a:pt x="147263" y="291358"/>
                    </a:moveTo>
                    <a:cubicBezTo>
                      <a:pt x="34508" y="292213"/>
                      <a:pt x="-48299" y="167796"/>
                      <a:pt x="32036" y="46895"/>
                    </a:cubicBezTo>
                    <a:cubicBezTo>
                      <a:pt x="150686" y="-57658"/>
                      <a:pt x="290916" y="29121"/>
                      <a:pt x="292152" y="145745"/>
                    </a:cubicBezTo>
                    <a:cubicBezTo>
                      <a:pt x="291386" y="225550"/>
                      <a:pt x="227083" y="290175"/>
                      <a:pt x="147263" y="291358"/>
                    </a:cubicBezTo>
                    <a:close/>
                  </a:path>
                </a:pathLst>
              </a:custGeom>
              <a:grpFill/>
              <a:ln w="9507" cap="flat">
                <a:noFill/>
                <a:prstDash val="solid"/>
                <a:miter/>
              </a:ln>
            </p:spPr>
            <p:txBody>
              <a:bodyPr rtlCol="0" anchor="ctr"/>
              <a:lstStyle/>
              <a:p>
                <a:endParaRPr lang="it-CO"/>
              </a:p>
            </p:txBody>
          </p:sp>
        </p:grpSp>
        <p:grpSp>
          <p:nvGrpSpPr>
            <p:cNvPr id="64" name="Elemento grafico 5">
              <a:extLst>
                <a:ext uri="{FF2B5EF4-FFF2-40B4-BE49-F238E27FC236}">
                  <a16:creationId xmlns:a16="http://schemas.microsoft.com/office/drawing/2014/main" id="{CF9DBEDE-448B-E33F-FF32-87D997C73BDC}"/>
                </a:ext>
              </a:extLst>
            </p:cNvPr>
            <p:cNvGrpSpPr/>
            <p:nvPr/>
          </p:nvGrpSpPr>
          <p:grpSpPr>
            <a:xfrm>
              <a:off x="6512026" y="395813"/>
              <a:ext cx="643779" cy="2983040"/>
              <a:chOff x="6512026" y="395813"/>
              <a:chExt cx="643779" cy="2983040"/>
            </a:xfrm>
            <a:grpFill/>
          </p:grpSpPr>
          <p:sp>
            <p:nvSpPr>
              <p:cNvPr id="65" name="Figura a mano libera 64">
                <a:extLst>
                  <a:ext uri="{FF2B5EF4-FFF2-40B4-BE49-F238E27FC236}">
                    <a16:creationId xmlns:a16="http://schemas.microsoft.com/office/drawing/2014/main" id="{6C5C8F75-8CD8-C202-821E-9B5D73D7A817}"/>
                  </a:ext>
                </a:extLst>
              </p:cNvPr>
              <p:cNvSpPr/>
              <p:nvPr/>
            </p:nvSpPr>
            <p:spPr>
              <a:xfrm>
                <a:off x="6512026" y="2256680"/>
                <a:ext cx="643779" cy="1122173"/>
              </a:xfrm>
              <a:custGeom>
                <a:avLst/>
                <a:gdLst>
                  <a:gd name="connsiteX0" fmla="*/ 497609 w 643779"/>
                  <a:gd name="connsiteY0" fmla="*/ 346639 h 1122173"/>
                  <a:gd name="connsiteX1" fmla="*/ 497609 w 643779"/>
                  <a:gd name="connsiteY1" fmla="*/ 1002469 h 1122173"/>
                  <a:gd name="connsiteX2" fmla="*/ 500176 w 643779"/>
                  <a:gd name="connsiteY2" fmla="*/ 1049993 h 1122173"/>
                  <a:gd name="connsiteX3" fmla="*/ 448267 w 643779"/>
                  <a:gd name="connsiteY3" fmla="*/ 1121944 h 1122173"/>
                  <a:gd name="connsiteX4" fmla="*/ 378009 w 643779"/>
                  <a:gd name="connsiteY4" fmla="*/ 1059212 h 1122173"/>
                  <a:gd name="connsiteX5" fmla="*/ 349488 w 643779"/>
                  <a:gd name="connsiteY5" fmla="*/ 790227 h 1122173"/>
                  <a:gd name="connsiteX6" fmla="*/ 330949 w 643779"/>
                  <a:gd name="connsiteY6" fmla="*/ 617145 h 1122173"/>
                  <a:gd name="connsiteX7" fmla="*/ 314502 w 643779"/>
                  <a:gd name="connsiteY7" fmla="*/ 615815 h 1122173"/>
                  <a:gd name="connsiteX8" fmla="*/ 302618 w 643779"/>
                  <a:gd name="connsiteY8" fmla="*/ 692993 h 1122173"/>
                  <a:gd name="connsiteX9" fmla="*/ 265825 w 643779"/>
                  <a:gd name="connsiteY9" fmla="*/ 1047046 h 1122173"/>
                  <a:gd name="connsiteX10" fmla="*/ 256318 w 643779"/>
                  <a:gd name="connsiteY10" fmla="*/ 1082404 h 1122173"/>
                  <a:gd name="connsiteX11" fmla="*/ 188247 w 643779"/>
                  <a:gd name="connsiteY11" fmla="*/ 1118332 h 1122173"/>
                  <a:gd name="connsiteX12" fmla="*/ 143183 w 643779"/>
                  <a:gd name="connsiteY12" fmla="*/ 1057121 h 1122173"/>
                  <a:gd name="connsiteX13" fmla="*/ 144799 w 643779"/>
                  <a:gd name="connsiteY13" fmla="*/ 1010263 h 1122173"/>
                  <a:gd name="connsiteX14" fmla="*/ 144799 w 643779"/>
                  <a:gd name="connsiteY14" fmla="*/ 348160 h 1122173"/>
                  <a:gd name="connsiteX15" fmla="*/ 102778 w 643779"/>
                  <a:gd name="connsiteY15" fmla="*/ 507650 h 1122173"/>
                  <a:gd name="connsiteX16" fmla="*/ 97549 w 643779"/>
                  <a:gd name="connsiteY16" fmla="*/ 530747 h 1122173"/>
                  <a:gd name="connsiteX17" fmla="*/ 38510 w 643779"/>
                  <a:gd name="connsiteY17" fmla="*/ 578746 h 1122173"/>
                  <a:gd name="connsiteX18" fmla="*/ 1242 w 643779"/>
                  <a:gd name="connsiteY18" fmla="*/ 511737 h 1122173"/>
                  <a:gd name="connsiteX19" fmla="*/ 40316 w 643779"/>
                  <a:gd name="connsiteY19" fmla="*/ 282672 h 1122173"/>
                  <a:gd name="connsiteX20" fmla="*/ 63894 w 643779"/>
                  <a:gd name="connsiteY20" fmla="*/ 181161 h 1122173"/>
                  <a:gd name="connsiteX21" fmla="*/ 294061 w 643779"/>
                  <a:gd name="connsiteY21" fmla="*/ 0 h 1122173"/>
                  <a:gd name="connsiteX22" fmla="*/ 420886 w 643779"/>
                  <a:gd name="connsiteY22" fmla="*/ 10835 h 1122173"/>
                  <a:gd name="connsiteX23" fmla="*/ 574427 w 643779"/>
                  <a:gd name="connsiteY23" fmla="*/ 164813 h 1122173"/>
                  <a:gd name="connsiteX24" fmla="*/ 641737 w 643779"/>
                  <a:gd name="connsiteY24" fmla="*/ 504228 h 1122173"/>
                  <a:gd name="connsiteX25" fmla="*/ 642498 w 643779"/>
                  <a:gd name="connsiteY25" fmla="*/ 523238 h 1122173"/>
                  <a:gd name="connsiteX26" fmla="*/ 602758 w 643779"/>
                  <a:gd name="connsiteY26" fmla="*/ 580267 h 1122173"/>
                  <a:gd name="connsiteX27" fmla="*/ 549803 w 643779"/>
                  <a:gd name="connsiteY27" fmla="*/ 537875 h 1122173"/>
                  <a:gd name="connsiteX28" fmla="*/ 497609 w 64377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79" h="1122173">
                    <a:moveTo>
                      <a:pt x="497609" y="346639"/>
                    </a:moveTo>
                    <a:cubicBezTo>
                      <a:pt x="497609" y="571997"/>
                      <a:pt x="497609" y="787281"/>
                      <a:pt x="497609" y="1002469"/>
                    </a:cubicBezTo>
                    <a:cubicBezTo>
                      <a:pt x="497609" y="1018342"/>
                      <a:pt x="499795" y="1034120"/>
                      <a:pt x="500176" y="1049993"/>
                    </a:cubicBezTo>
                    <a:cubicBezTo>
                      <a:pt x="501031" y="1086966"/>
                      <a:pt x="489623" y="1118902"/>
                      <a:pt x="448267" y="1121944"/>
                    </a:cubicBezTo>
                    <a:cubicBezTo>
                      <a:pt x="406911" y="1124986"/>
                      <a:pt x="382953" y="1097517"/>
                      <a:pt x="378009" y="1059212"/>
                    </a:cubicBezTo>
                    <a:cubicBezTo>
                      <a:pt x="366601" y="969772"/>
                      <a:pt x="358995" y="879952"/>
                      <a:pt x="349488" y="790227"/>
                    </a:cubicBezTo>
                    <a:cubicBezTo>
                      <a:pt x="343150" y="732502"/>
                      <a:pt x="336970" y="674808"/>
                      <a:pt x="330949" y="617145"/>
                    </a:cubicBezTo>
                    <a:lnTo>
                      <a:pt x="314502" y="615815"/>
                    </a:lnTo>
                    <a:cubicBezTo>
                      <a:pt x="310509" y="641477"/>
                      <a:pt x="304994" y="667140"/>
                      <a:pt x="302618" y="692993"/>
                    </a:cubicBezTo>
                    <a:cubicBezTo>
                      <a:pt x="290068" y="810948"/>
                      <a:pt x="278375" y="928997"/>
                      <a:pt x="265825" y="1047046"/>
                    </a:cubicBezTo>
                    <a:cubicBezTo>
                      <a:pt x="264494" y="1059307"/>
                      <a:pt x="263734" y="1076511"/>
                      <a:pt x="256318" y="1082404"/>
                    </a:cubicBezTo>
                    <a:cubicBezTo>
                      <a:pt x="235307" y="1098277"/>
                      <a:pt x="207927" y="1122324"/>
                      <a:pt x="188247" y="1118332"/>
                    </a:cubicBezTo>
                    <a:cubicBezTo>
                      <a:pt x="168567" y="1114340"/>
                      <a:pt x="154116" y="1080313"/>
                      <a:pt x="143183" y="1057121"/>
                    </a:cubicBezTo>
                    <a:cubicBezTo>
                      <a:pt x="137289" y="1044480"/>
                      <a:pt x="144799" y="1026041"/>
                      <a:pt x="144799" y="1010263"/>
                    </a:cubicBezTo>
                    <a:cubicBezTo>
                      <a:pt x="144799" y="791653"/>
                      <a:pt x="144799" y="573898"/>
                      <a:pt x="144799" y="348160"/>
                    </a:cubicBezTo>
                    <a:cubicBezTo>
                      <a:pt x="129778" y="405189"/>
                      <a:pt x="116278" y="456514"/>
                      <a:pt x="102778" y="507650"/>
                    </a:cubicBezTo>
                    <a:cubicBezTo>
                      <a:pt x="100781" y="515349"/>
                      <a:pt x="99546" y="523143"/>
                      <a:pt x="97549" y="530747"/>
                    </a:cubicBezTo>
                    <a:cubicBezTo>
                      <a:pt x="89373" y="560877"/>
                      <a:pt x="74161" y="585684"/>
                      <a:pt x="38510" y="578746"/>
                    </a:cubicBezTo>
                    <a:cubicBezTo>
                      <a:pt x="2858" y="571807"/>
                      <a:pt x="-3132" y="540727"/>
                      <a:pt x="1242" y="511737"/>
                    </a:cubicBezTo>
                    <a:cubicBezTo>
                      <a:pt x="12555" y="435129"/>
                      <a:pt x="26245" y="358900"/>
                      <a:pt x="40316" y="282672"/>
                    </a:cubicBezTo>
                    <a:cubicBezTo>
                      <a:pt x="46591" y="248550"/>
                      <a:pt x="55337" y="214808"/>
                      <a:pt x="63894" y="181161"/>
                    </a:cubicBezTo>
                    <a:cubicBezTo>
                      <a:pt x="92415" y="68720"/>
                      <a:pt x="177979" y="570"/>
                      <a:pt x="294061" y="0"/>
                    </a:cubicBezTo>
                    <a:cubicBezTo>
                      <a:pt x="336463" y="0"/>
                      <a:pt x="380481" y="0"/>
                      <a:pt x="420886" y="10835"/>
                    </a:cubicBezTo>
                    <a:cubicBezTo>
                      <a:pt x="499891" y="31841"/>
                      <a:pt x="555317" y="86113"/>
                      <a:pt x="574427" y="164813"/>
                    </a:cubicBezTo>
                    <a:cubicBezTo>
                      <a:pt x="601712" y="276779"/>
                      <a:pt x="619871" y="390932"/>
                      <a:pt x="641737" y="504228"/>
                    </a:cubicBezTo>
                    <a:cubicBezTo>
                      <a:pt x="642878" y="510407"/>
                      <a:pt x="645255" y="518581"/>
                      <a:pt x="642498" y="523238"/>
                    </a:cubicBezTo>
                    <a:cubicBezTo>
                      <a:pt x="630138" y="542248"/>
                      <a:pt x="616163" y="561257"/>
                      <a:pt x="602758" y="580267"/>
                    </a:cubicBezTo>
                    <a:cubicBezTo>
                      <a:pt x="584504" y="566390"/>
                      <a:pt x="556268" y="555934"/>
                      <a:pt x="549803" y="537875"/>
                    </a:cubicBezTo>
                    <a:cubicBezTo>
                      <a:pt x="528507" y="478470"/>
                      <a:pt x="515768" y="416309"/>
                      <a:pt x="497609" y="346639"/>
                    </a:cubicBezTo>
                    <a:close/>
                  </a:path>
                </a:pathLst>
              </a:custGeom>
              <a:grpFill/>
              <a:ln w="9507" cap="flat">
                <a:noFill/>
                <a:prstDash val="solid"/>
                <a:miter/>
              </a:ln>
            </p:spPr>
            <p:txBody>
              <a:bodyPr rtlCol="0" anchor="ctr"/>
              <a:lstStyle/>
              <a:p>
                <a:endParaRPr lang="it-CO"/>
              </a:p>
            </p:txBody>
          </p:sp>
          <p:sp>
            <p:nvSpPr>
              <p:cNvPr id="66" name="Figura a mano libera 65">
                <a:extLst>
                  <a:ext uri="{FF2B5EF4-FFF2-40B4-BE49-F238E27FC236}">
                    <a16:creationId xmlns:a16="http://schemas.microsoft.com/office/drawing/2014/main" id="{92922EA3-EA40-5757-30E4-12B51B60E879}"/>
                  </a:ext>
                </a:extLst>
              </p:cNvPr>
              <p:cNvSpPr/>
              <p:nvPr/>
            </p:nvSpPr>
            <p:spPr>
              <a:xfrm>
                <a:off x="6690214" y="1936618"/>
                <a:ext cx="292230" cy="291268"/>
              </a:xfrm>
              <a:custGeom>
                <a:avLst/>
                <a:gdLst>
                  <a:gd name="connsiteX0" fmla="*/ 147247 w 292230"/>
                  <a:gd name="connsiteY0" fmla="*/ 291263 h 291268"/>
                  <a:gd name="connsiteX1" fmla="*/ 32020 w 292230"/>
                  <a:gd name="connsiteY1" fmla="*/ 46895 h 291268"/>
                  <a:gd name="connsiteX2" fmla="*/ 292231 w 292230"/>
                  <a:gd name="connsiteY2" fmla="*/ 145745 h 291268"/>
                  <a:gd name="connsiteX3" fmla="*/ 147247 w 292230"/>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230" h="291268">
                    <a:moveTo>
                      <a:pt x="147247" y="291263"/>
                    </a:moveTo>
                    <a:cubicBezTo>
                      <a:pt x="34588" y="292213"/>
                      <a:pt x="-48315" y="167701"/>
                      <a:pt x="32020" y="46895"/>
                    </a:cubicBezTo>
                    <a:cubicBezTo>
                      <a:pt x="150670" y="-57657"/>
                      <a:pt x="290995" y="29121"/>
                      <a:pt x="292231" y="145745"/>
                    </a:cubicBezTo>
                    <a:cubicBezTo>
                      <a:pt x="291463" y="225571"/>
                      <a:pt x="227089" y="290182"/>
                      <a:pt x="147247" y="291263"/>
                    </a:cubicBezTo>
                    <a:close/>
                  </a:path>
                </a:pathLst>
              </a:custGeom>
              <a:grpFill/>
              <a:ln w="9507" cap="flat">
                <a:noFill/>
                <a:prstDash val="solid"/>
                <a:miter/>
              </a:ln>
            </p:spPr>
            <p:txBody>
              <a:bodyPr rtlCol="0" anchor="ctr"/>
              <a:lstStyle/>
              <a:p>
                <a:endParaRPr lang="it-CO"/>
              </a:p>
            </p:txBody>
          </p:sp>
          <p:sp>
            <p:nvSpPr>
              <p:cNvPr id="130" name="Figura a mano libera 129">
                <a:extLst>
                  <a:ext uri="{FF2B5EF4-FFF2-40B4-BE49-F238E27FC236}">
                    <a16:creationId xmlns:a16="http://schemas.microsoft.com/office/drawing/2014/main" id="{8BB55383-8E18-12BE-EFED-F2519C892977}"/>
                  </a:ext>
                </a:extLst>
              </p:cNvPr>
              <p:cNvSpPr/>
              <p:nvPr/>
            </p:nvSpPr>
            <p:spPr>
              <a:xfrm>
                <a:off x="6512026" y="715874"/>
                <a:ext cx="643779" cy="1122174"/>
              </a:xfrm>
              <a:custGeom>
                <a:avLst/>
                <a:gdLst>
                  <a:gd name="connsiteX0" fmla="*/ 497609 w 643779"/>
                  <a:gd name="connsiteY0" fmla="*/ 346639 h 1122173"/>
                  <a:gd name="connsiteX1" fmla="*/ 497609 w 643779"/>
                  <a:gd name="connsiteY1" fmla="*/ 1002469 h 1122173"/>
                  <a:gd name="connsiteX2" fmla="*/ 500176 w 643779"/>
                  <a:gd name="connsiteY2" fmla="*/ 1049993 h 1122173"/>
                  <a:gd name="connsiteX3" fmla="*/ 448267 w 643779"/>
                  <a:gd name="connsiteY3" fmla="*/ 1121944 h 1122173"/>
                  <a:gd name="connsiteX4" fmla="*/ 378009 w 643779"/>
                  <a:gd name="connsiteY4" fmla="*/ 1059212 h 1122173"/>
                  <a:gd name="connsiteX5" fmla="*/ 349488 w 643779"/>
                  <a:gd name="connsiteY5" fmla="*/ 790227 h 1122173"/>
                  <a:gd name="connsiteX6" fmla="*/ 330949 w 643779"/>
                  <a:gd name="connsiteY6" fmla="*/ 617145 h 1122173"/>
                  <a:gd name="connsiteX7" fmla="*/ 314502 w 643779"/>
                  <a:gd name="connsiteY7" fmla="*/ 615815 h 1122173"/>
                  <a:gd name="connsiteX8" fmla="*/ 302618 w 643779"/>
                  <a:gd name="connsiteY8" fmla="*/ 692993 h 1122173"/>
                  <a:gd name="connsiteX9" fmla="*/ 265825 w 643779"/>
                  <a:gd name="connsiteY9" fmla="*/ 1047046 h 1122173"/>
                  <a:gd name="connsiteX10" fmla="*/ 256318 w 643779"/>
                  <a:gd name="connsiteY10" fmla="*/ 1082404 h 1122173"/>
                  <a:gd name="connsiteX11" fmla="*/ 188247 w 643779"/>
                  <a:gd name="connsiteY11" fmla="*/ 1118332 h 1122173"/>
                  <a:gd name="connsiteX12" fmla="*/ 143183 w 643779"/>
                  <a:gd name="connsiteY12" fmla="*/ 1057121 h 1122173"/>
                  <a:gd name="connsiteX13" fmla="*/ 144799 w 643779"/>
                  <a:gd name="connsiteY13" fmla="*/ 1010263 h 1122173"/>
                  <a:gd name="connsiteX14" fmla="*/ 144799 w 643779"/>
                  <a:gd name="connsiteY14" fmla="*/ 348160 h 1122173"/>
                  <a:gd name="connsiteX15" fmla="*/ 102778 w 643779"/>
                  <a:gd name="connsiteY15" fmla="*/ 507650 h 1122173"/>
                  <a:gd name="connsiteX16" fmla="*/ 97549 w 643779"/>
                  <a:gd name="connsiteY16" fmla="*/ 530747 h 1122173"/>
                  <a:gd name="connsiteX17" fmla="*/ 38510 w 643779"/>
                  <a:gd name="connsiteY17" fmla="*/ 578746 h 1122173"/>
                  <a:gd name="connsiteX18" fmla="*/ 1242 w 643779"/>
                  <a:gd name="connsiteY18" fmla="*/ 511737 h 1122173"/>
                  <a:gd name="connsiteX19" fmla="*/ 40316 w 643779"/>
                  <a:gd name="connsiteY19" fmla="*/ 282672 h 1122173"/>
                  <a:gd name="connsiteX20" fmla="*/ 63894 w 643779"/>
                  <a:gd name="connsiteY20" fmla="*/ 181161 h 1122173"/>
                  <a:gd name="connsiteX21" fmla="*/ 294061 w 643779"/>
                  <a:gd name="connsiteY21" fmla="*/ 0 h 1122173"/>
                  <a:gd name="connsiteX22" fmla="*/ 420886 w 643779"/>
                  <a:gd name="connsiteY22" fmla="*/ 10835 h 1122173"/>
                  <a:gd name="connsiteX23" fmla="*/ 574427 w 643779"/>
                  <a:gd name="connsiteY23" fmla="*/ 164813 h 1122173"/>
                  <a:gd name="connsiteX24" fmla="*/ 641737 w 643779"/>
                  <a:gd name="connsiteY24" fmla="*/ 504228 h 1122173"/>
                  <a:gd name="connsiteX25" fmla="*/ 642498 w 643779"/>
                  <a:gd name="connsiteY25" fmla="*/ 523238 h 1122173"/>
                  <a:gd name="connsiteX26" fmla="*/ 602758 w 643779"/>
                  <a:gd name="connsiteY26" fmla="*/ 580267 h 1122173"/>
                  <a:gd name="connsiteX27" fmla="*/ 549803 w 643779"/>
                  <a:gd name="connsiteY27" fmla="*/ 537875 h 1122173"/>
                  <a:gd name="connsiteX28" fmla="*/ 497609 w 64377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79" h="1122173">
                    <a:moveTo>
                      <a:pt x="497609" y="346639"/>
                    </a:moveTo>
                    <a:cubicBezTo>
                      <a:pt x="497609" y="571997"/>
                      <a:pt x="497609" y="787281"/>
                      <a:pt x="497609" y="1002469"/>
                    </a:cubicBezTo>
                    <a:cubicBezTo>
                      <a:pt x="497609" y="1018342"/>
                      <a:pt x="499795" y="1034120"/>
                      <a:pt x="500176" y="1049993"/>
                    </a:cubicBezTo>
                    <a:cubicBezTo>
                      <a:pt x="501031" y="1086966"/>
                      <a:pt x="489623" y="1118902"/>
                      <a:pt x="448267" y="1121944"/>
                    </a:cubicBezTo>
                    <a:cubicBezTo>
                      <a:pt x="406911" y="1124986"/>
                      <a:pt x="382953" y="1097517"/>
                      <a:pt x="378009" y="1059212"/>
                    </a:cubicBezTo>
                    <a:cubicBezTo>
                      <a:pt x="366601" y="969772"/>
                      <a:pt x="358995" y="879952"/>
                      <a:pt x="349488" y="790227"/>
                    </a:cubicBezTo>
                    <a:cubicBezTo>
                      <a:pt x="343150" y="732502"/>
                      <a:pt x="336970" y="674808"/>
                      <a:pt x="330949" y="617145"/>
                    </a:cubicBezTo>
                    <a:lnTo>
                      <a:pt x="314502" y="615815"/>
                    </a:lnTo>
                    <a:cubicBezTo>
                      <a:pt x="310509" y="641477"/>
                      <a:pt x="304994" y="667140"/>
                      <a:pt x="302618" y="692993"/>
                    </a:cubicBezTo>
                    <a:cubicBezTo>
                      <a:pt x="290068" y="810948"/>
                      <a:pt x="278375" y="928997"/>
                      <a:pt x="265825" y="1047046"/>
                    </a:cubicBezTo>
                    <a:cubicBezTo>
                      <a:pt x="264494" y="1059307"/>
                      <a:pt x="263734" y="1076511"/>
                      <a:pt x="256318" y="1082404"/>
                    </a:cubicBezTo>
                    <a:cubicBezTo>
                      <a:pt x="235307" y="1098277"/>
                      <a:pt x="207927" y="1122324"/>
                      <a:pt x="188247" y="1118332"/>
                    </a:cubicBezTo>
                    <a:cubicBezTo>
                      <a:pt x="168567" y="1114340"/>
                      <a:pt x="154116" y="1080313"/>
                      <a:pt x="143183" y="1057121"/>
                    </a:cubicBezTo>
                    <a:cubicBezTo>
                      <a:pt x="137289" y="1044480"/>
                      <a:pt x="144799" y="1026041"/>
                      <a:pt x="144799" y="1010263"/>
                    </a:cubicBezTo>
                    <a:cubicBezTo>
                      <a:pt x="144799" y="791653"/>
                      <a:pt x="144799" y="573898"/>
                      <a:pt x="144799" y="348160"/>
                    </a:cubicBezTo>
                    <a:cubicBezTo>
                      <a:pt x="129778" y="405189"/>
                      <a:pt x="116278" y="456514"/>
                      <a:pt x="102778" y="507650"/>
                    </a:cubicBezTo>
                    <a:cubicBezTo>
                      <a:pt x="100781" y="515349"/>
                      <a:pt x="99546" y="523143"/>
                      <a:pt x="97549" y="530747"/>
                    </a:cubicBezTo>
                    <a:cubicBezTo>
                      <a:pt x="89373" y="560877"/>
                      <a:pt x="74161" y="585684"/>
                      <a:pt x="38510" y="578746"/>
                    </a:cubicBezTo>
                    <a:cubicBezTo>
                      <a:pt x="2858" y="571807"/>
                      <a:pt x="-3132" y="540727"/>
                      <a:pt x="1242" y="511737"/>
                    </a:cubicBezTo>
                    <a:cubicBezTo>
                      <a:pt x="12555" y="435129"/>
                      <a:pt x="26245" y="358900"/>
                      <a:pt x="40316" y="282672"/>
                    </a:cubicBezTo>
                    <a:cubicBezTo>
                      <a:pt x="46591" y="248550"/>
                      <a:pt x="55337" y="214808"/>
                      <a:pt x="63894" y="181161"/>
                    </a:cubicBezTo>
                    <a:cubicBezTo>
                      <a:pt x="92415" y="68720"/>
                      <a:pt x="177979" y="570"/>
                      <a:pt x="294061" y="0"/>
                    </a:cubicBezTo>
                    <a:cubicBezTo>
                      <a:pt x="336463" y="0"/>
                      <a:pt x="380481" y="0"/>
                      <a:pt x="420886" y="10835"/>
                    </a:cubicBezTo>
                    <a:cubicBezTo>
                      <a:pt x="499891" y="31841"/>
                      <a:pt x="555317" y="86113"/>
                      <a:pt x="574427" y="164813"/>
                    </a:cubicBezTo>
                    <a:cubicBezTo>
                      <a:pt x="601712" y="276779"/>
                      <a:pt x="619871" y="390932"/>
                      <a:pt x="641737" y="504228"/>
                    </a:cubicBezTo>
                    <a:cubicBezTo>
                      <a:pt x="642878" y="510407"/>
                      <a:pt x="645255" y="518581"/>
                      <a:pt x="642498" y="523238"/>
                    </a:cubicBezTo>
                    <a:cubicBezTo>
                      <a:pt x="630138" y="542248"/>
                      <a:pt x="616163" y="561257"/>
                      <a:pt x="602758" y="580267"/>
                    </a:cubicBezTo>
                    <a:cubicBezTo>
                      <a:pt x="584504" y="566390"/>
                      <a:pt x="556268" y="555934"/>
                      <a:pt x="549803" y="537875"/>
                    </a:cubicBezTo>
                    <a:cubicBezTo>
                      <a:pt x="528507" y="478470"/>
                      <a:pt x="515768" y="416309"/>
                      <a:pt x="497609" y="346639"/>
                    </a:cubicBezTo>
                    <a:close/>
                  </a:path>
                </a:pathLst>
              </a:custGeom>
              <a:grpFill/>
              <a:ln w="9507" cap="flat">
                <a:noFill/>
                <a:prstDash val="solid"/>
                <a:miter/>
              </a:ln>
            </p:spPr>
            <p:txBody>
              <a:bodyPr rtlCol="0" anchor="ctr"/>
              <a:lstStyle/>
              <a:p>
                <a:endParaRPr lang="it-CO"/>
              </a:p>
            </p:txBody>
          </p:sp>
          <p:sp>
            <p:nvSpPr>
              <p:cNvPr id="131" name="Figura a mano libera 130">
                <a:extLst>
                  <a:ext uri="{FF2B5EF4-FFF2-40B4-BE49-F238E27FC236}">
                    <a16:creationId xmlns:a16="http://schemas.microsoft.com/office/drawing/2014/main" id="{95D53A2D-A55A-0B02-80A5-AB29AEF3B770}"/>
                  </a:ext>
                </a:extLst>
              </p:cNvPr>
              <p:cNvSpPr/>
              <p:nvPr/>
            </p:nvSpPr>
            <p:spPr>
              <a:xfrm>
                <a:off x="6690214" y="395813"/>
                <a:ext cx="292230" cy="291269"/>
              </a:xfrm>
              <a:custGeom>
                <a:avLst/>
                <a:gdLst>
                  <a:gd name="connsiteX0" fmla="*/ 147247 w 292230"/>
                  <a:gd name="connsiteY0" fmla="*/ 291263 h 291268"/>
                  <a:gd name="connsiteX1" fmla="*/ 32020 w 292230"/>
                  <a:gd name="connsiteY1" fmla="*/ 46895 h 291268"/>
                  <a:gd name="connsiteX2" fmla="*/ 292231 w 292230"/>
                  <a:gd name="connsiteY2" fmla="*/ 145745 h 291268"/>
                  <a:gd name="connsiteX3" fmla="*/ 147247 w 292230"/>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230" h="291268">
                    <a:moveTo>
                      <a:pt x="147247" y="291263"/>
                    </a:moveTo>
                    <a:cubicBezTo>
                      <a:pt x="34588" y="292213"/>
                      <a:pt x="-48315" y="167701"/>
                      <a:pt x="32020" y="46895"/>
                    </a:cubicBezTo>
                    <a:cubicBezTo>
                      <a:pt x="150670" y="-57657"/>
                      <a:pt x="290995" y="29121"/>
                      <a:pt x="292231" y="145745"/>
                    </a:cubicBezTo>
                    <a:cubicBezTo>
                      <a:pt x="291463" y="225571"/>
                      <a:pt x="227089" y="290182"/>
                      <a:pt x="147247" y="291263"/>
                    </a:cubicBezTo>
                    <a:close/>
                  </a:path>
                </a:pathLst>
              </a:custGeom>
              <a:grpFill/>
              <a:ln w="9507" cap="flat">
                <a:noFill/>
                <a:prstDash val="solid"/>
                <a:miter/>
              </a:ln>
            </p:spPr>
            <p:txBody>
              <a:bodyPr rtlCol="0" anchor="ctr"/>
              <a:lstStyle/>
              <a:p>
                <a:endParaRPr lang="it-CO"/>
              </a:p>
            </p:txBody>
          </p:sp>
        </p:grpSp>
        <p:grpSp>
          <p:nvGrpSpPr>
            <p:cNvPr id="67" name="Elemento grafico 5">
              <a:extLst>
                <a:ext uri="{FF2B5EF4-FFF2-40B4-BE49-F238E27FC236}">
                  <a16:creationId xmlns:a16="http://schemas.microsoft.com/office/drawing/2014/main" id="{DD0184E3-5D15-AC30-BC88-2548EB9E48E2}"/>
                </a:ext>
              </a:extLst>
            </p:cNvPr>
            <p:cNvGrpSpPr/>
            <p:nvPr/>
          </p:nvGrpSpPr>
          <p:grpSpPr>
            <a:xfrm>
              <a:off x="7245508" y="3479814"/>
              <a:ext cx="643699" cy="1442628"/>
              <a:chOff x="7245508" y="3479814"/>
              <a:chExt cx="643699" cy="1442628"/>
            </a:xfrm>
            <a:grpFill/>
          </p:grpSpPr>
          <p:sp>
            <p:nvSpPr>
              <p:cNvPr id="68" name="Figura a mano libera 67">
                <a:extLst>
                  <a:ext uri="{FF2B5EF4-FFF2-40B4-BE49-F238E27FC236}">
                    <a16:creationId xmlns:a16="http://schemas.microsoft.com/office/drawing/2014/main" id="{F76F3757-3EC4-4EDC-CA07-07DDCF20AB73}"/>
                  </a:ext>
                </a:extLst>
              </p:cNvPr>
              <p:cNvSpPr/>
              <p:nvPr/>
            </p:nvSpPr>
            <p:spPr>
              <a:xfrm>
                <a:off x="7245508" y="3800161"/>
                <a:ext cx="643699" cy="1122281"/>
              </a:xfrm>
              <a:custGeom>
                <a:avLst/>
                <a:gdLst>
                  <a:gd name="connsiteX0" fmla="*/ 497697 w 643699"/>
                  <a:gd name="connsiteY0" fmla="*/ 346639 h 1122281"/>
                  <a:gd name="connsiteX1" fmla="*/ 497697 w 643699"/>
                  <a:gd name="connsiteY1" fmla="*/ 1002469 h 1122281"/>
                  <a:gd name="connsiteX2" fmla="*/ 500263 w 643699"/>
                  <a:gd name="connsiteY2" fmla="*/ 1049993 h 1122281"/>
                  <a:gd name="connsiteX3" fmla="*/ 448355 w 643699"/>
                  <a:gd name="connsiteY3" fmla="*/ 1122039 h 1122281"/>
                  <a:gd name="connsiteX4" fmla="*/ 378097 w 643699"/>
                  <a:gd name="connsiteY4" fmla="*/ 1059307 h 1122281"/>
                  <a:gd name="connsiteX5" fmla="*/ 349575 w 643699"/>
                  <a:gd name="connsiteY5" fmla="*/ 790227 h 1122281"/>
                  <a:gd name="connsiteX6" fmla="*/ 331037 w 643699"/>
                  <a:gd name="connsiteY6" fmla="*/ 617145 h 1122281"/>
                  <a:gd name="connsiteX7" fmla="*/ 314589 w 643699"/>
                  <a:gd name="connsiteY7" fmla="*/ 615814 h 1122281"/>
                  <a:gd name="connsiteX8" fmla="*/ 302705 w 643699"/>
                  <a:gd name="connsiteY8" fmla="*/ 692993 h 1122281"/>
                  <a:gd name="connsiteX9" fmla="*/ 265818 w 643699"/>
                  <a:gd name="connsiteY9" fmla="*/ 1047046 h 1122281"/>
                  <a:gd name="connsiteX10" fmla="*/ 256310 w 643699"/>
                  <a:gd name="connsiteY10" fmla="*/ 1082404 h 1122281"/>
                  <a:gd name="connsiteX11" fmla="*/ 188144 w 643699"/>
                  <a:gd name="connsiteY11" fmla="*/ 1118332 h 1122281"/>
                  <a:gd name="connsiteX12" fmla="*/ 143176 w 643699"/>
                  <a:gd name="connsiteY12" fmla="*/ 1057121 h 1122281"/>
                  <a:gd name="connsiteX13" fmla="*/ 144792 w 643699"/>
                  <a:gd name="connsiteY13" fmla="*/ 1010263 h 1122281"/>
                  <a:gd name="connsiteX14" fmla="*/ 144792 w 643699"/>
                  <a:gd name="connsiteY14" fmla="*/ 348160 h 1122281"/>
                  <a:gd name="connsiteX15" fmla="*/ 102770 w 643699"/>
                  <a:gd name="connsiteY15" fmla="*/ 507650 h 1122281"/>
                  <a:gd name="connsiteX16" fmla="*/ 97446 w 643699"/>
                  <a:gd name="connsiteY16" fmla="*/ 530747 h 1122281"/>
                  <a:gd name="connsiteX17" fmla="*/ 38502 w 643699"/>
                  <a:gd name="connsiteY17" fmla="*/ 578746 h 1122281"/>
                  <a:gd name="connsiteX18" fmla="*/ 1234 w 643699"/>
                  <a:gd name="connsiteY18" fmla="*/ 511737 h 1122281"/>
                  <a:gd name="connsiteX19" fmla="*/ 40308 w 643699"/>
                  <a:gd name="connsiteY19" fmla="*/ 282767 h 1122281"/>
                  <a:gd name="connsiteX20" fmla="*/ 63886 w 643699"/>
                  <a:gd name="connsiteY20" fmla="*/ 181161 h 1122281"/>
                  <a:gd name="connsiteX21" fmla="*/ 294054 w 643699"/>
                  <a:gd name="connsiteY21" fmla="*/ 0 h 1122281"/>
                  <a:gd name="connsiteX22" fmla="*/ 420879 w 643699"/>
                  <a:gd name="connsiteY22" fmla="*/ 10835 h 1122281"/>
                  <a:gd name="connsiteX23" fmla="*/ 574419 w 643699"/>
                  <a:gd name="connsiteY23" fmla="*/ 164908 h 1122281"/>
                  <a:gd name="connsiteX24" fmla="*/ 641634 w 643699"/>
                  <a:gd name="connsiteY24" fmla="*/ 504228 h 1122281"/>
                  <a:gd name="connsiteX25" fmla="*/ 642395 w 643699"/>
                  <a:gd name="connsiteY25" fmla="*/ 523238 h 1122281"/>
                  <a:gd name="connsiteX26" fmla="*/ 602750 w 643699"/>
                  <a:gd name="connsiteY26" fmla="*/ 580267 h 1122281"/>
                  <a:gd name="connsiteX27" fmla="*/ 549795 w 643699"/>
                  <a:gd name="connsiteY27" fmla="*/ 537875 h 1122281"/>
                  <a:gd name="connsiteX28" fmla="*/ 497697 w 643699"/>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699" h="1122281">
                    <a:moveTo>
                      <a:pt x="497697" y="346639"/>
                    </a:moveTo>
                    <a:cubicBezTo>
                      <a:pt x="497697" y="572092"/>
                      <a:pt x="497697" y="787281"/>
                      <a:pt x="497697" y="1002469"/>
                    </a:cubicBezTo>
                    <a:cubicBezTo>
                      <a:pt x="497697" y="1018342"/>
                      <a:pt x="499883" y="1034120"/>
                      <a:pt x="500263" y="1049993"/>
                    </a:cubicBezTo>
                    <a:cubicBezTo>
                      <a:pt x="501024" y="1087062"/>
                      <a:pt x="489711" y="1118902"/>
                      <a:pt x="448355" y="1122039"/>
                    </a:cubicBezTo>
                    <a:cubicBezTo>
                      <a:pt x="406998" y="1125175"/>
                      <a:pt x="382945" y="1097517"/>
                      <a:pt x="378097" y="1059307"/>
                    </a:cubicBezTo>
                    <a:cubicBezTo>
                      <a:pt x="366593" y="969867"/>
                      <a:pt x="358607" y="879952"/>
                      <a:pt x="349575" y="790227"/>
                    </a:cubicBezTo>
                    <a:cubicBezTo>
                      <a:pt x="343237" y="732565"/>
                      <a:pt x="337058" y="674871"/>
                      <a:pt x="331037" y="617145"/>
                    </a:cubicBezTo>
                    <a:lnTo>
                      <a:pt x="314589" y="615814"/>
                    </a:lnTo>
                    <a:cubicBezTo>
                      <a:pt x="310596" y="641477"/>
                      <a:pt x="305082" y="667140"/>
                      <a:pt x="302705" y="692993"/>
                    </a:cubicBezTo>
                    <a:cubicBezTo>
                      <a:pt x="290156" y="810948"/>
                      <a:pt x="278367" y="929092"/>
                      <a:pt x="265818" y="1047046"/>
                    </a:cubicBezTo>
                    <a:cubicBezTo>
                      <a:pt x="264582" y="1059403"/>
                      <a:pt x="263821" y="1076511"/>
                      <a:pt x="256310" y="1082404"/>
                    </a:cubicBezTo>
                    <a:cubicBezTo>
                      <a:pt x="235300" y="1098277"/>
                      <a:pt x="207919" y="1122419"/>
                      <a:pt x="188144" y="1118332"/>
                    </a:cubicBezTo>
                    <a:cubicBezTo>
                      <a:pt x="168369" y="1114245"/>
                      <a:pt x="154109" y="1080313"/>
                      <a:pt x="143176" y="1057121"/>
                    </a:cubicBezTo>
                    <a:cubicBezTo>
                      <a:pt x="137281" y="1044480"/>
                      <a:pt x="144792" y="1026041"/>
                      <a:pt x="144792" y="1010263"/>
                    </a:cubicBezTo>
                    <a:cubicBezTo>
                      <a:pt x="144792" y="792128"/>
                      <a:pt x="144792" y="573898"/>
                      <a:pt x="144792" y="348160"/>
                    </a:cubicBezTo>
                    <a:cubicBezTo>
                      <a:pt x="129675" y="405189"/>
                      <a:pt x="116271" y="456514"/>
                      <a:pt x="102770" y="507650"/>
                    </a:cubicBezTo>
                    <a:cubicBezTo>
                      <a:pt x="100774" y="515349"/>
                      <a:pt x="99538" y="523143"/>
                      <a:pt x="97446" y="530747"/>
                    </a:cubicBezTo>
                    <a:cubicBezTo>
                      <a:pt x="89270" y="560972"/>
                      <a:pt x="74059" y="585684"/>
                      <a:pt x="38502" y="578746"/>
                    </a:cubicBezTo>
                    <a:cubicBezTo>
                      <a:pt x="2945" y="571807"/>
                      <a:pt x="-3139" y="540727"/>
                      <a:pt x="1234" y="511737"/>
                    </a:cubicBezTo>
                    <a:cubicBezTo>
                      <a:pt x="12548" y="435129"/>
                      <a:pt x="26238" y="358900"/>
                      <a:pt x="40308" y="282767"/>
                    </a:cubicBezTo>
                    <a:cubicBezTo>
                      <a:pt x="46583" y="248550"/>
                      <a:pt x="55330" y="214808"/>
                      <a:pt x="63886" y="181161"/>
                    </a:cubicBezTo>
                    <a:cubicBezTo>
                      <a:pt x="92408" y="68720"/>
                      <a:pt x="177972" y="570"/>
                      <a:pt x="294054" y="0"/>
                    </a:cubicBezTo>
                    <a:cubicBezTo>
                      <a:pt x="336455" y="0"/>
                      <a:pt x="380474" y="0"/>
                      <a:pt x="420879" y="10835"/>
                    </a:cubicBezTo>
                    <a:cubicBezTo>
                      <a:pt x="499883" y="31841"/>
                      <a:pt x="555215" y="86113"/>
                      <a:pt x="574419" y="164908"/>
                    </a:cubicBezTo>
                    <a:cubicBezTo>
                      <a:pt x="601705" y="276779"/>
                      <a:pt x="619768" y="391027"/>
                      <a:pt x="641634" y="504228"/>
                    </a:cubicBezTo>
                    <a:cubicBezTo>
                      <a:pt x="642870" y="510407"/>
                      <a:pt x="645152" y="518581"/>
                      <a:pt x="642395" y="523238"/>
                    </a:cubicBezTo>
                    <a:cubicBezTo>
                      <a:pt x="630131" y="542248"/>
                      <a:pt x="616060" y="561257"/>
                      <a:pt x="602750" y="580267"/>
                    </a:cubicBezTo>
                    <a:cubicBezTo>
                      <a:pt x="584497" y="566390"/>
                      <a:pt x="556165" y="555934"/>
                      <a:pt x="549795" y="537875"/>
                    </a:cubicBezTo>
                    <a:cubicBezTo>
                      <a:pt x="528500" y="478090"/>
                      <a:pt x="515855" y="416309"/>
                      <a:pt x="497697" y="346639"/>
                    </a:cubicBezTo>
                    <a:close/>
                  </a:path>
                </a:pathLst>
              </a:custGeom>
              <a:grpFill/>
              <a:ln w="9507" cap="flat">
                <a:noFill/>
                <a:prstDash val="solid"/>
                <a:miter/>
              </a:ln>
            </p:spPr>
            <p:txBody>
              <a:bodyPr rtlCol="0" anchor="ctr"/>
              <a:lstStyle/>
              <a:p>
                <a:endParaRPr lang="it-CO"/>
              </a:p>
            </p:txBody>
          </p:sp>
          <p:sp>
            <p:nvSpPr>
              <p:cNvPr id="69" name="Figura a mano libera 68">
                <a:extLst>
                  <a:ext uri="{FF2B5EF4-FFF2-40B4-BE49-F238E27FC236}">
                    <a16:creationId xmlns:a16="http://schemas.microsoft.com/office/drawing/2014/main" id="{5045A4A5-70DB-139F-828D-51A0361DD9B9}"/>
                  </a:ext>
                </a:extLst>
              </p:cNvPr>
              <p:cNvSpPr/>
              <p:nvPr/>
            </p:nvSpPr>
            <p:spPr>
              <a:xfrm>
                <a:off x="7423784" y="3479814"/>
                <a:ext cx="292135" cy="291362"/>
              </a:xfrm>
              <a:custGeom>
                <a:avLst/>
                <a:gdLst>
                  <a:gd name="connsiteX0" fmla="*/ 147247 w 292135"/>
                  <a:gd name="connsiteY0" fmla="*/ 291358 h 291362"/>
                  <a:gd name="connsiteX1" fmla="*/ 32021 w 292135"/>
                  <a:gd name="connsiteY1" fmla="*/ 46895 h 291362"/>
                  <a:gd name="connsiteX2" fmla="*/ 292136 w 292135"/>
                  <a:gd name="connsiteY2" fmla="*/ 145745 h 291362"/>
                  <a:gd name="connsiteX3" fmla="*/ 147247 w 292135"/>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135" h="291362">
                    <a:moveTo>
                      <a:pt x="147247" y="291358"/>
                    </a:moveTo>
                    <a:cubicBezTo>
                      <a:pt x="34587" y="292213"/>
                      <a:pt x="-48315" y="167796"/>
                      <a:pt x="32021" y="46895"/>
                    </a:cubicBezTo>
                    <a:cubicBezTo>
                      <a:pt x="150670" y="-57658"/>
                      <a:pt x="290995" y="29121"/>
                      <a:pt x="292136" y="145745"/>
                    </a:cubicBezTo>
                    <a:cubicBezTo>
                      <a:pt x="291370" y="225550"/>
                      <a:pt x="227067" y="290175"/>
                      <a:pt x="147247" y="291358"/>
                    </a:cubicBezTo>
                    <a:close/>
                  </a:path>
                </a:pathLst>
              </a:custGeom>
              <a:grpFill/>
              <a:ln w="9507" cap="flat">
                <a:noFill/>
                <a:prstDash val="solid"/>
                <a:miter/>
              </a:ln>
            </p:spPr>
            <p:txBody>
              <a:bodyPr rtlCol="0" anchor="ctr"/>
              <a:lstStyle/>
              <a:p>
                <a:endParaRPr lang="it-CO"/>
              </a:p>
            </p:txBody>
          </p:sp>
        </p:grpSp>
        <p:grpSp>
          <p:nvGrpSpPr>
            <p:cNvPr id="70" name="Elemento grafico 5">
              <a:extLst>
                <a:ext uri="{FF2B5EF4-FFF2-40B4-BE49-F238E27FC236}">
                  <a16:creationId xmlns:a16="http://schemas.microsoft.com/office/drawing/2014/main" id="{175A4DB8-3E06-DDA2-28F5-F890377C633D}"/>
                </a:ext>
              </a:extLst>
            </p:cNvPr>
            <p:cNvGrpSpPr/>
            <p:nvPr/>
          </p:nvGrpSpPr>
          <p:grpSpPr>
            <a:xfrm>
              <a:off x="7248448" y="395813"/>
              <a:ext cx="643779" cy="2983040"/>
              <a:chOff x="7248448" y="395813"/>
              <a:chExt cx="643779" cy="2983040"/>
            </a:xfrm>
            <a:grpFill/>
          </p:grpSpPr>
          <p:sp>
            <p:nvSpPr>
              <p:cNvPr id="71" name="Figura a mano libera 70">
                <a:extLst>
                  <a:ext uri="{FF2B5EF4-FFF2-40B4-BE49-F238E27FC236}">
                    <a16:creationId xmlns:a16="http://schemas.microsoft.com/office/drawing/2014/main" id="{39DF65C5-AA5F-C10E-B788-088348A62CCD}"/>
                  </a:ext>
                </a:extLst>
              </p:cNvPr>
              <p:cNvSpPr/>
              <p:nvPr/>
            </p:nvSpPr>
            <p:spPr>
              <a:xfrm>
                <a:off x="7248448" y="2256680"/>
                <a:ext cx="643779" cy="1122173"/>
              </a:xfrm>
              <a:custGeom>
                <a:avLst/>
                <a:gdLst>
                  <a:gd name="connsiteX0" fmla="*/ 497704 w 643779"/>
                  <a:gd name="connsiteY0" fmla="*/ 346639 h 1122173"/>
                  <a:gd name="connsiteX1" fmla="*/ 497704 w 643779"/>
                  <a:gd name="connsiteY1" fmla="*/ 1002469 h 1122173"/>
                  <a:gd name="connsiteX2" fmla="*/ 500271 w 643779"/>
                  <a:gd name="connsiteY2" fmla="*/ 1049993 h 1122173"/>
                  <a:gd name="connsiteX3" fmla="*/ 448362 w 643779"/>
                  <a:gd name="connsiteY3" fmla="*/ 1121944 h 1122173"/>
                  <a:gd name="connsiteX4" fmla="*/ 378104 w 643779"/>
                  <a:gd name="connsiteY4" fmla="*/ 1059212 h 1122173"/>
                  <a:gd name="connsiteX5" fmla="*/ 349583 w 643779"/>
                  <a:gd name="connsiteY5" fmla="*/ 790227 h 1122173"/>
                  <a:gd name="connsiteX6" fmla="*/ 331044 w 643779"/>
                  <a:gd name="connsiteY6" fmla="*/ 617145 h 1122173"/>
                  <a:gd name="connsiteX7" fmla="*/ 314597 w 643779"/>
                  <a:gd name="connsiteY7" fmla="*/ 615815 h 1122173"/>
                  <a:gd name="connsiteX8" fmla="*/ 302713 w 643779"/>
                  <a:gd name="connsiteY8" fmla="*/ 692993 h 1122173"/>
                  <a:gd name="connsiteX9" fmla="*/ 265920 w 643779"/>
                  <a:gd name="connsiteY9" fmla="*/ 1047046 h 1122173"/>
                  <a:gd name="connsiteX10" fmla="*/ 256413 w 643779"/>
                  <a:gd name="connsiteY10" fmla="*/ 1082404 h 1122173"/>
                  <a:gd name="connsiteX11" fmla="*/ 188342 w 643779"/>
                  <a:gd name="connsiteY11" fmla="*/ 1118332 h 1122173"/>
                  <a:gd name="connsiteX12" fmla="*/ 143278 w 643779"/>
                  <a:gd name="connsiteY12" fmla="*/ 1057121 h 1122173"/>
                  <a:gd name="connsiteX13" fmla="*/ 144894 w 643779"/>
                  <a:gd name="connsiteY13" fmla="*/ 1010263 h 1122173"/>
                  <a:gd name="connsiteX14" fmla="*/ 144894 w 643779"/>
                  <a:gd name="connsiteY14" fmla="*/ 348160 h 1122173"/>
                  <a:gd name="connsiteX15" fmla="*/ 102778 w 643779"/>
                  <a:gd name="connsiteY15" fmla="*/ 507650 h 1122173"/>
                  <a:gd name="connsiteX16" fmla="*/ 97549 w 643779"/>
                  <a:gd name="connsiteY16" fmla="*/ 530747 h 1122173"/>
                  <a:gd name="connsiteX17" fmla="*/ 38510 w 643779"/>
                  <a:gd name="connsiteY17" fmla="*/ 578746 h 1122173"/>
                  <a:gd name="connsiteX18" fmla="*/ 1242 w 643779"/>
                  <a:gd name="connsiteY18" fmla="*/ 511737 h 1122173"/>
                  <a:gd name="connsiteX19" fmla="*/ 40316 w 643779"/>
                  <a:gd name="connsiteY19" fmla="*/ 282672 h 1122173"/>
                  <a:gd name="connsiteX20" fmla="*/ 63894 w 643779"/>
                  <a:gd name="connsiteY20" fmla="*/ 181161 h 1122173"/>
                  <a:gd name="connsiteX21" fmla="*/ 294156 w 643779"/>
                  <a:gd name="connsiteY21" fmla="*/ 0 h 1122173"/>
                  <a:gd name="connsiteX22" fmla="*/ 420886 w 643779"/>
                  <a:gd name="connsiteY22" fmla="*/ 10835 h 1122173"/>
                  <a:gd name="connsiteX23" fmla="*/ 574427 w 643779"/>
                  <a:gd name="connsiteY23" fmla="*/ 164813 h 1122173"/>
                  <a:gd name="connsiteX24" fmla="*/ 641737 w 643779"/>
                  <a:gd name="connsiteY24" fmla="*/ 504228 h 1122173"/>
                  <a:gd name="connsiteX25" fmla="*/ 642497 w 643779"/>
                  <a:gd name="connsiteY25" fmla="*/ 523238 h 1122173"/>
                  <a:gd name="connsiteX26" fmla="*/ 602758 w 643779"/>
                  <a:gd name="connsiteY26" fmla="*/ 580267 h 1122173"/>
                  <a:gd name="connsiteX27" fmla="*/ 549898 w 643779"/>
                  <a:gd name="connsiteY27" fmla="*/ 537875 h 1122173"/>
                  <a:gd name="connsiteX28" fmla="*/ 497704 w 64377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79" h="1122173">
                    <a:moveTo>
                      <a:pt x="497704" y="346639"/>
                    </a:moveTo>
                    <a:cubicBezTo>
                      <a:pt x="497704" y="571997"/>
                      <a:pt x="497704" y="787281"/>
                      <a:pt x="497704" y="1002469"/>
                    </a:cubicBezTo>
                    <a:cubicBezTo>
                      <a:pt x="497704" y="1018342"/>
                      <a:pt x="499891" y="1034120"/>
                      <a:pt x="500271" y="1049993"/>
                    </a:cubicBezTo>
                    <a:cubicBezTo>
                      <a:pt x="501127" y="1086966"/>
                      <a:pt x="489718" y="1118902"/>
                      <a:pt x="448362" y="1121944"/>
                    </a:cubicBezTo>
                    <a:cubicBezTo>
                      <a:pt x="407006" y="1124986"/>
                      <a:pt x="383048" y="1097517"/>
                      <a:pt x="378104" y="1059212"/>
                    </a:cubicBezTo>
                    <a:cubicBezTo>
                      <a:pt x="366696" y="969772"/>
                      <a:pt x="359090" y="879952"/>
                      <a:pt x="349583" y="790227"/>
                    </a:cubicBezTo>
                    <a:cubicBezTo>
                      <a:pt x="343245" y="732502"/>
                      <a:pt x="337065" y="674808"/>
                      <a:pt x="331044" y="617145"/>
                    </a:cubicBezTo>
                    <a:lnTo>
                      <a:pt x="314597" y="615815"/>
                    </a:lnTo>
                    <a:cubicBezTo>
                      <a:pt x="310604" y="641477"/>
                      <a:pt x="305090" y="667140"/>
                      <a:pt x="302713" y="692993"/>
                    </a:cubicBezTo>
                    <a:cubicBezTo>
                      <a:pt x="290163" y="810948"/>
                      <a:pt x="278470" y="928997"/>
                      <a:pt x="265920" y="1047046"/>
                    </a:cubicBezTo>
                    <a:cubicBezTo>
                      <a:pt x="264589" y="1059307"/>
                      <a:pt x="263829" y="1076511"/>
                      <a:pt x="256413" y="1082404"/>
                    </a:cubicBezTo>
                    <a:cubicBezTo>
                      <a:pt x="235402" y="1098277"/>
                      <a:pt x="208022" y="1122324"/>
                      <a:pt x="188342" y="1118332"/>
                    </a:cubicBezTo>
                    <a:cubicBezTo>
                      <a:pt x="168662" y="1114340"/>
                      <a:pt x="154211" y="1080313"/>
                      <a:pt x="143278" y="1057121"/>
                    </a:cubicBezTo>
                    <a:cubicBezTo>
                      <a:pt x="137479" y="1044480"/>
                      <a:pt x="144894" y="1026041"/>
                      <a:pt x="144894" y="1010263"/>
                    </a:cubicBezTo>
                    <a:cubicBezTo>
                      <a:pt x="144894" y="791653"/>
                      <a:pt x="144894" y="573898"/>
                      <a:pt x="144894" y="348160"/>
                    </a:cubicBezTo>
                    <a:cubicBezTo>
                      <a:pt x="129778" y="405189"/>
                      <a:pt x="116373" y="456514"/>
                      <a:pt x="102778" y="507650"/>
                    </a:cubicBezTo>
                    <a:cubicBezTo>
                      <a:pt x="100781" y="515349"/>
                      <a:pt x="99545" y="523143"/>
                      <a:pt x="97549" y="530747"/>
                    </a:cubicBezTo>
                    <a:cubicBezTo>
                      <a:pt x="89373" y="560877"/>
                      <a:pt x="74161" y="585684"/>
                      <a:pt x="38510" y="578746"/>
                    </a:cubicBezTo>
                    <a:cubicBezTo>
                      <a:pt x="2858" y="571807"/>
                      <a:pt x="-3131" y="540727"/>
                      <a:pt x="1242" y="511737"/>
                    </a:cubicBezTo>
                    <a:cubicBezTo>
                      <a:pt x="12650" y="435129"/>
                      <a:pt x="26340" y="358900"/>
                      <a:pt x="40316" y="282672"/>
                    </a:cubicBezTo>
                    <a:cubicBezTo>
                      <a:pt x="46591" y="248550"/>
                      <a:pt x="55337" y="214808"/>
                      <a:pt x="63894" y="181161"/>
                    </a:cubicBezTo>
                    <a:cubicBezTo>
                      <a:pt x="92415" y="68720"/>
                      <a:pt x="177979" y="570"/>
                      <a:pt x="294156" y="0"/>
                    </a:cubicBezTo>
                    <a:cubicBezTo>
                      <a:pt x="336463" y="0"/>
                      <a:pt x="380481" y="0"/>
                      <a:pt x="420886" y="10835"/>
                    </a:cubicBezTo>
                    <a:cubicBezTo>
                      <a:pt x="499891" y="31841"/>
                      <a:pt x="555317" y="86113"/>
                      <a:pt x="574427" y="164813"/>
                    </a:cubicBezTo>
                    <a:cubicBezTo>
                      <a:pt x="601712" y="276779"/>
                      <a:pt x="619871" y="390932"/>
                      <a:pt x="641737" y="504228"/>
                    </a:cubicBezTo>
                    <a:cubicBezTo>
                      <a:pt x="642878" y="510407"/>
                      <a:pt x="645255" y="518581"/>
                      <a:pt x="642497" y="523238"/>
                    </a:cubicBezTo>
                    <a:cubicBezTo>
                      <a:pt x="630138" y="542248"/>
                      <a:pt x="616163" y="561257"/>
                      <a:pt x="602758" y="580267"/>
                    </a:cubicBezTo>
                    <a:cubicBezTo>
                      <a:pt x="584504" y="566390"/>
                      <a:pt x="556268" y="555934"/>
                      <a:pt x="549898" y="537875"/>
                    </a:cubicBezTo>
                    <a:cubicBezTo>
                      <a:pt x="528602" y="478470"/>
                      <a:pt x="516053" y="416309"/>
                      <a:pt x="497704" y="346639"/>
                    </a:cubicBezTo>
                    <a:close/>
                  </a:path>
                </a:pathLst>
              </a:custGeom>
              <a:grpFill/>
              <a:ln w="9507" cap="flat">
                <a:noFill/>
                <a:prstDash val="solid"/>
                <a:miter/>
              </a:ln>
            </p:spPr>
            <p:txBody>
              <a:bodyPr rtlCol="0" anchor="ctr"/>
              <a:lstStyle/>
              <a:p>
                <a:endParaRPr lang="it-CO"/>
              </a:p>
            </p:txBody>
          </p:sp>
          <p:sp>
            <p:nvSpPr>
              <p:cNvPr id="72" name="Figura a mano libera 71">
                <a:extLst>
                  <a:ext uri="{FF2B5EF4-FFF2-40B4-BE49-F238E27FC236}">
                    <a16:creationId xmlns:a16="http://schemas.microsoft.com/office/drawing/2014/main" id="{D148CA15-7603-DCFF-D397-BEAC9BACA015}"/>
                  </a:ext>
                </a:extLst>
              </p:cNvPr>
              <p:cNvSpPr/>
              <p:nvPr/>
            </p:nvSpPr>
            <p:spPr>
              <a:xfrm>
                <a:off x="7427018" y="1936618"/>
                <a:ext cx="292228" cy="291268"/>
              </a:xfrm>
              <a:custGeom>
                <a:avLst/>
                <a:gdLst>
                  <a:gd name="connsiteX0" fmla="*/ 147340 w 292228"/>
                  <a:gd name="connsiteY0" fmla="*/ 291263 h 291268"/>
                  <a:gd name="connsiteX1" fmla="*/ 32018 w 292228"/>
                  <a:gd name="connsiteY1" fmla="*/ 46895 h 291268"/>
                  <a:gd name="connsiteX2" fmla="*/ 292229 w 292228"/>
                  <a:gd name="connsiteY2" fmla="*/ 145745 h 291268"/>
                  <a:gd name="connsiteX3" fmla="*/ 147340 w 292228"/>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228" h="291268">
                    <a:moveTo>
                      <a:pt x="147340" y="291263"/>
                    </a:moveTo>
                    <a:cubicBezTo>
                      <a:pt x="34586" y="292213"/>
                      <a:pt x="-48317" y="167701"/>
                      <a:pt x="32018" y="46895"/>
                    </a:cubicBezTo>
                    <a:cubicBezTo>
                      <a:pt x="150668" y="-57657"/>
                      <a:pt x="290993" y="29121"/>
                      <a:pt x="292229" y="145745"/>
                    </a:cubicBezTo>
                    <a:cubicBezTo>
                      <a:pt x="291462" y="225534"/>
                      <a:pt x="227145" y="290131"/>
                      <a:pt x="147340" y="291263"/>
                    </a:cubicBezTo>
                    <a:close/>
                  </a:path>
                </a:pathLst>
              </a:custGeom>
              <a:grpFill/>
              <a:ln w="9507" cap="flat">
                <a:noFill/>
                <a:prstDash val="solid"/>
                <a:miter/>
              </a:ln>
            </p:spPr>
            <p:txBody>
              <a:bodyPr rtlCol="0" anchor="ctr"/>
              <a:lstStyle/>
              <a:p>
                <a:endParaRPr lang="it-CO"/>
              </a:p>
            </p:txBody>
          </p:sp>
          <p:sp>
            <p:nvSpPr>
              <p:cNvPr id="132" name="Figura a mano libera 131">
                <a:extLst>
                  <a:ext uri="{FF2B5EF4-FFF2-40B4-BE49-F238E27FC236}">
                    <a16:creationId xmlns:a16="http://schemas.microsoft.com/office/drawing/2014/main" id="{CBDE5667-B627-5A4B-62EC-0C7C61062E03}"/>
                  </a:ext>
                </a:extLst>
              </p:cNvPr>
              <p:cNvSpPr/>
              <p:nvPr/>
            </p:nvSpPr>
            <p:spPr>
              <a:xfrm>
                <a:off x="7248448" y="715874"/>
                <a:ext cx="643779" cy="1122174"/>
              </a:xfrm>
              <a:custGeom>
                <a:avLst/>
                <a:gdLst>
                  <a:gd name="connsiteX0" fmla="*/ 497704 w 643779"/>
                  <a:gd name="connsiteY0" fmla="*/ 346639 h 1122173"/>
                  <a:gd name="connsiteX1" fmla="*/ 497704 w 643779"/>
                  <a:gd name="connsiteY1" fmla="*/ 1002469 h 1122173"/>
                  <a:gd name="connsiteX2" fmla="*/ 500271 w 643779"/>
                  <a:gd name="connsiteY2" fmla="*/ 1049993 h 1122173"/>
                  <a:gd name="connsiteX3" fmla="*/ 448362 w 643779"/>
                  <a:gd name="connsiteY3" fmla="*/ 1121944 h 1122173"/>
                  <a:gd name="connsiteX4" fmla="*/ 378104 w 643779"/>
                  <a:gd name="connsiteY4" fmla="*/ 1059212 h 1122173"/>
                  <a:gd name="connsiteX5" fmla="*/ 349583 w 643779"/>
                  <a:gd name="connsiteY5" fmla="*/ 790227 h 1122173"/>
                  <a:gd name="connsiteX6" fmla="*/ 331044 w 643779"/>
                  <a:gd name="connsiteY6" fmla="*/ 617145 h 1122173"/>
                  <a:gd name="connsiteX7" fmla="*/ 314597 w 643779"/>
                  <a:gd name="connsiteY7" fmla="*/ 615815 h 1122173"/>
                  <a:gd name="connsiteX8" fmla="*/ 302713 w 643779"/>
                  <a:gd name="connsiteY8" fmla="*/ 692993 h 1122173"/>
                  <a:gd name="connsiteX9" fmla="*/ 265920 w 643779"/>
                  <a:gd name="connsiteY9" fmla="*/ 1047046 h 1122173"/>
                  <a:gd name="connsiteX10" fmla="*/ 256413 w 643779"/>
                  <a:gd name="connsiteY10" fmla="*/ 1082404 h 1122173"/>
                  <a:gd name="connsiteX11" fmla="*/ 188342 w 643779"/>
                  <a:gd name="connsiteY11" fmla="*/ 1118332 h 1122173"/>
                  <a:gd name="connsiteX12" fmla="*/ 143278 w 643779"/>
                  <a:gd name="connsiteY12" fmla="*/ 1057121 h 1122173"/>
                  <a:gd name="connsiteX13" fmla="*/ 144894 w 643779"/>
                  <a:gd name="connsiteY13" fmla="*/ 1010263 h 1122173"/>
                  <a:gd name="connsiteX14" fmla="*/ 144894 w 643779"/>
                  <a:gd name="connsiteY14" fmla="*/ 348160 h 1122173"/>
                  <a:gd name="connsiteX15" fmla="*/ 102778 w 643779"/>
                  <a:gd name="connsiteY15" fmla="*/ 507650 h 1122173"/>
                  <a:gd name="connsiteX16" fmla="*/ 97549 w 643779"/>
                  <a:gd name="connsiteY16" fmla="*/ 530747 h 1122173"/>
                  <a:gd name="connsiteX17" fmla="*/ 38510 w 643779"/>
                  <a:gd name="connsiteY17" fmla="*/ 578746 h 1122173"/>
                  <a:gd name="connsiteX18" fmla="*/ 1242 w 643779"/>
                  <a:gd name="connsiteY18" fmla="*/ 511737 h 1122173"/>
                  <a:gd name="connsiteX19" fmla="*/ 40316 w 643779"/>
                  <a:gd name="connsiteY19" fmla="*/ 282672 h 1122173"/>
                  <a:gd name="connsiteX20" fmla="*/ 63894 w 643779"/>
                  <a:gd name="connsiteY20" fmla="*/ 181161 h 1122173"/>
                  <a:gd name="connsiteX21" fmla="*/ 294156 w 643779"/>
                  <a:gd name="connsiteY21" fmla="*/ 0 h 1122173"/>
                  <a:gd name="connsiteX22" fmla="*/ 420886 w 643779"/>
                  <a:gd name="connsiteY22" fmla="*/ 10835 h 1122173"/>
                  <a:gd name="connsiteX23" fmla="*/ 574427 w 643779"/>
                  <a:gd name="connsiteY23" fmla="*/ 164813 h 1122173"/>
                  <a:gd name="connsiteX24" fmla="*/ 641737 w 643779"/>
                  <a:gd name="connsiteY24" fmla="*/ 504228 h 1122173"/>
                  <a:gd name="connsiteX25" fmla="*/ 642497 w 643779"/>
                  <a:gd name="connsiteY25" fmla="*/ 523238 h 1122173"/>
                  <a:gd name="connsiteX26" fmla="*/ 602758 w 643779"/>
                  <a:gd name="connsiteY26" fmla="*/ 580267 h 1122173"/>
                  <a:gd name="connsiteX27" fmla="*/ 549898 w 643779"/>
                  <a:gd name="connsiteY27" fmla="*/ 537875 h 1122173"/>
                  <a:gd name="connsiteX28" fmla="*/ 497704 w 64377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79" h="1122173">
                    <a:moveTo>
                      <a:pt x="497704" y="346639"/>
                    </a:moveTo>
                    <a:cubicBezTo>
                      <a:pt x="497704" y="571997"/>
                      <a:pt x="497704" y="787281"/>
                      <a:pt x="497704" y="1002469"/>
                    </a:cubicBezTo>
                    <a:cubicBezTo>
                      <a:pt x="497704" y="1018342"/>
                      <a:pt x="499891" y="1034120"/>
                      <a:pt x="500271" y="1049993"/>
                    </a:cubicBezTo>
                    <a:cubicBezTo>
                      <a:pt x="501127" y="1086966"/>
                      <a:pt x="489718" y="1118902"/>
                      <a:pt x="448362" y="1121944"/>
                    </a:cubicBezTo>
                    <a:cubicBezTo>
                      <a:pt x="407006" y="1124986"/>
                      <a:pt x="383048" y="1097517"/>
                      <a:pt x="378104" y="1059212"/>
                    </a:cubicBezTo>
                    <a:cubicBezTo>
                      <a:pt x="366696" y="969772"/>
                      <a:pt x="359090" y="879952"/>
                      <a:pt x="349583" y="790227"/>
                    </a:cubicBezTo>
                    <a:cubicBezTo>
                      <a:pt x="343245" y="732502"/>
                      <a:pt x="337065" y="674808"/>
                      <a:pt x="331044" y="617145"/>
                    </a:cubicBezTo>
                    <a:lnTo>
                      <a:pt x="314597" y="615815"/>
                    </a:lnTo>
                    <a:cubicBezTo>
                      <a:pt x="310604" y="641477"/>
                      <a:pt x="305090" y="667140"/>
                      <a:pt x="302713" y="692993"/>
                    </a:cubicBezTo>
                    <a:cubicBezTo>
                      <a:pt x="290163" y="810948"/>
                      <a:pt x="278470" y="928997"/>
                      <a:pt x="265920" y="1047046"/>
                    </a:cubicBezTo>
                    <a:cubicBezTo>
                      <a:pt x="264589" y="1059307"/>
                      <a:pt x="263829" y="1076511"/>
                      <a:pt x="256413" y="1082404"/>
                    </a:cubicBezTo>
                    <a:cubicBezTo>
                      <a:pt x="235402" y="1098277"/>
                      <a:pt x="208022" y="1122324"/>
                      <a:pt x="188342" y="1118332"/>
                    </a:cubicBezTo>
                    <a:cubicBezTo>
                      <a:pt x="168662" y="1114340"/>
                      <a:pt x="154211" y="1080313"/>
                      <a:pt x="143278" y="1057121"/>
                    </a:cubicBezTo>
                    <a:cubicBezTo>
                      <a:pt x="137479" y="1044480"/>
                      <a:pt x="144894" y="1026041"/>
                      <a:pt x="144894" y="1010263"/>
                    </a:cubicBezTo>
                    <a:cubicBezTo>
                      <a:pt x="144894" y="791653"/>
                      <a:pt x="144894" y="573898"/>
                      <a:pt x="144894" y="348160"/>
                    </a:cubicBezTo>
                    <a:cubicBezTo>
                      <a:pt x="129778" y="405189"/>
                      <a:pt x="116373" y="456514"/>
                      <a:pt x="102778" y="507650"/>
                    </a:cubicBezTo>
                    <a:cubicBezTo>
                      <a:pt x="100781" y="515349"/>
                      <a:pt x="99545" y="523143"/>
                      <a:pt x="97549" y="530747"/>
                    </a:cubicBezTo>
                    <a:cubicBezTo>
                      <a:pt x="89373" y="560877"/>
                      <a:pt x="74161" y="585684"/>
                      <a:pt x="38510" y="578746"/>
                    </a:cubicBezTo>
                    <a:cubicBezTo>
                      <a:pt x="2858" y="571807"/>
                      <a:pt x="-3131" y="540727"/>
                      <a:pt x="1242" y="511737"/>
                    </a:cubicBezTo>
                    <a:cubicBezTo>
                      <a:pt x="12650" y="435129"/>
                      <a:pt x="26340" y="358900"/>
                      <a:pt x="40316" y="282672"/>
                    </a:cubicBezTo>
                    <a:cubicBezTo>
                      <a:pt x="46591" y="248550"/>
                      <a:pt x="55337" y="214808"/>
                      <a:pt x="63894" y="181161"/>
                    </a:cubicBezTo>
                    <a:cubicBezTo>
                      <a:pt x="92415" y="68720"/>
                      <a:pt x="177979" y="570"/>
                      <a:pt x="294156" y="0"/>
                    </a:cubicBezTo>
                    <a:cubicBezTo>
                      <a:pt x="336463" y="0"/>
                      <a:pt x="380481" y="0"/>
                      <a:pt x="420886" y="10835"/>
                    </a:cubicBezTo>
                    <a:cubicBezTo>
                      <a:pt x="499891" y="31841"/>
                      <a:pt x="555317" y="86113"/>
                      <a:pt x="574427" y="164813"/>
                    </a:cubicBezTo>
                    <a:cubicBezTo>
                      <a:pt x="601712" y="276779"/>
                      <a:pt x="619871" y="390932"/>
                      <a:pt x="641737" y="504228"/>
                    </a:cubicBezTo>
                    <a:cubicBezTo>
                      <a:pt x="642878" y="510407"/>
                      <a:pt x="645255" y="518581"/>
                      <a:pt x="642497" y="523238"/>
                    </a:cubicBezTo>
                    <a:cubicBezTo>
                      <a:pt x="630138" y="542248"/>
                      <a:pt x="616163" y="561257"/>
                      <a:pt x="602758" y="580267"/>
                    </a:cubicBezTo>
                    <a:cubicBezTo>
                      <a:pt x="584504" y="566390"/>
                      <a:pt x="556268" y="555934"/>
                      <a:pt x="549898" y="537875"/>
                    </a:cubicBezTo>
                    <a:cubicBezTo>
                      <a:pt x="528602" y="478470"/>
                      <a:pt x="516053" y="416309"/>
                      <a:pt x="497704" y="346639"/>
                    </a:cubicBezTo>
                    <a:close/>
                  </a:path>
                </a:pathLst>
              </a:custGeom>
              <a:grpFill/>
              <a:ln w="9507" cap="flat">
                <a:noFill/>
                <a:prstDash val="solid"/>
                <a:miter/>
              </a:ln>
            </p:spPr>
            <p:txBody>
              <a:bodyPr rtlCol="0" anchor="ctr"/>
              <a:lstStyle/>
              <a:p>
                <a:endParaRPr lang="it-CO"/>
              </a:p>
            </p:txBody>
          </p:sp>
          <p:sp>
            <p:nvSpPr>
              <p:cNvPr id="133" name="Figura a mano libera 132">
                <a:extLst>
                  <a:ext uri="{FF2B5EF4-FFF2-40B4-BE49-F238E27FC236}">
                    <a16:creationId xmlns:a16="http://schemas.microsoft.com/office/drawing/2014/main" id="{FD037600-E554-782D-7AAE-215B72DBF6AA}"/>
                  </a:ext>
                </a:extLst>
              </p:cNvPr>
              <p:cNvSpPr/>
              <p:nvPr/>
            </p:nvSpPr>
            <p:spPr>
              <a:xfrm>
                <a:off x="7427018" y="395813"/>
                <a:ext cx="292227" cy="291269"/>
              </a:xfrm>
              <a:custGeom>
                <a:avLst/>
                <a:gdLst>
                  <a:gd name="connsiteX0" fmla="*/ 147340 w 292228"/>
                  <a:gd name="connsiteY0" fmla="*/ 291263 h 291268"/>
                  <a:gd name="connsiteX1" fmla="*/ 32018 w 292228"/>
                  <a:gd name="connsiteY1" fmla="*/ 46895 h 291268"/>
                  <a:gd name="connsiteX2" fmla="*/ 292229 w 292228"/>
                  <a:gd name="connsiteY2" fmla="*/ 145745 h 291268"/>
                  <a:gd name="connsiteX3" fmla="*/ 147340 w 292228"/>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228" h="291268">
                    <a:moveTo>
                      <a:pt x="147340" y="291263"/>
                    </a:moveTo>
                    <a:cubicBezTo>
                      <a:pt x="34586" y="292213"/>
                      <a:pt x="-48317" y="167701"/>
                      <a:pt x="32018" y="46895"/>
                    </a:cubicBezTo>
                    <a:cubicBezTo>
                      <a:pt x="150668" y="-57657"/>
                      <a:pt x="290993" y="29121"/>
                      <a:pt x="292229" y="145745"/>
                    </a:cubicBezTo>
                    <a:cubicBezTo>
                      <a:pt x="291462" y="225534"/>
                      <a:pt x="227145" y="290131"/>
                      <a:pt x="147340" y="291263"/>
                    </a:cubicBezTo>
                    <a:close/>
                  </a:path>
                </a:pathLst>
              </a:custGeom>
              <a:grpFill/>
              <a:ln w="9507" cap="flat">
                <a:noFill/>
                <a:prstDash val="solid"/>
                <a:miter/>
              </a:ln>
            </p:spPr>
            <p:txBody>
              <a:bodyPr rtlCol="0" anchor="ctr"/>
              <a:lstStyle/>
              <a:p>
                <a:endParaRPr lang="it-CO"/>
              </a:p>
            </p:txBody>
          </p:sp>
        </p:grpSp>
        <p:grpSp>
          <p:nvGrpSpPr>
            <p:cNvPr id="73" name="Elemento grafico 5">
              <a:extLst>
                <a:ext uri="{FF2B5EF4-FFF2-40B4-BE49-F238E27FC236}">
                  <a16:creationId xmlns:a16="http://schemas.microsoft.com/office/drawing/2014/main" id="{724ABB37-0532-47C0-13D3-98C5CD7BC1AF}"/>
                </a:ext>
              </a:extLst>
            </p:cNvPr>
            <p:cNvGrpSpPr/>
            <p:nvPr/>
          </p:nvGrpSpPr>
          <p:grpSpPr>
            <a:xfrm>
              <a:off x="7982018" y="3479814"/>
              <a:ext cx="643710" cy="1442628"/>
              <a:chOff x="7982018" y="3479814"/>
              <a:chExt cx="643710" cy="1442628"/>
            </a:xfrm>
            <a:grpFill/>
          </p:grpSpPr>
          <p:sp>
            <p:nvSpPr>
              <p:cNvPr id="74" name="Figura a mano libera 73">
                <a:extLst>
                  <a:ext uri="{FF2B5EF4-FFF2-40B4-BE49-F238E27FC236}">
                    <a16:creationId xmlns:a16="http://schemas.microsoft.com/office/drawing/2014/main" id="{B07AB4B2-B088-0928-F533-CC0F31D52F48}"/>
                  </a:ext>
                </a:extLst>
              </p:cNvPr>
              <p:cNvSpPr/>
              <p:nvPr/>
            </p:nvSpPr>
            <p:spPr>
              <a:xfrm>
                <a:off x="7982018" y="3800161"/>
                <a:ext cx="643710" cy="1122281"/>
              </a:xfrm>
              <a:custGeom>
                <a:avLst/>
                <a:gdLst>
                  <a:gd name="connsiteX0" fmla="*/ 497704 w 643710"/>
                  <a:gd name="connsiteY0" fmla="*/ 346639 h 1122281"/>
                  <a:gd name="connsiteX1" fmla="*/ 497704 w 643710"/>
                  <a:gd name="connsiteY1" fmla="*/ 1002469 h 1122281"/>
                  <a:gd name="connsiteX2" fmla="*/ 500271 w 643710"/>
                  <a:gd name="connsiteY2" fmla="*/ 1049993 h 1122281"/>
                  <a:gd name="connsiteX3" fmla="*/ 448362 w 643710"/>
                  <a:gd name="connsiteY3" fmla="*/ 1122039 h 1122281"/>
                  <a:gd name="connsiteX4" fmla="*/ 378104 w 643710"/>
                  <a:gd name="connsiteY4" fmla="*/ 1059307 h 1122281"/>
                  <a:gd name="connsiteX5" fmla="*/ 349583 w 643710"/>
                  <a:gd name="connsiteY5" fmla="*/ 790227 h 1122281"/>
                  <a:gd name="connsiteX6" fmla="*/ 331044 w 643710"/>
                  <a:gd name="connsiteY6" fmla="*/ 617145 h 1122281"/>
                  <a:gd name="connsiteX7" fmla="*/ 314597 w 643710"/>
                  <a:gd name="connsiteY7" fmla="*/ 615814 h 1122281"/>
                  <a:gd name="connsiteX8" fmla="*/ 302713 w 643710"/>
                  <a:gd name="connsiteY8" fmla="*/ 692993 h 1122281"/>
                  <a:gd name="connsiteX9" fmla="*/ 265825 w 643710"/>
                  <a:gd name="connsiteY9" fmla="*/ 1047046 h 1122281"/>
                  <a:gd name="connsiteX10" fmla="*/ 256318 w 643710"/>
                  <a:gd name="connsiteY10" fmla="*/ 1082404 h 1122281"/>
                  <a:gd name="connsiteX11" fmla="*/ 188152 w 643710"/>
                  <a:gd name="connsiteY11" fmla="*/ 1118332 h 1122281"/>
                  <a:gd name="connsiteX12" fmla="*/ 143183 w 643710"/>
                  <a:gd name="connsiteY12" fmla="*/ 1057121 h 1122281"/>
                  <a:gd name="connsiteX13" fmla="*/ 144799 w 643710"/>
                  <a:gd name="connsiteY13" fmla="*/ 1010263 h 1122281"/>
                  <a:gd name="connsiteX14" fmla="*/ 144799 w 643710"/>
                  <a:gd name="connsiteY14" fmla="*/ 348160 h 1122281"/>
                  <a:gd name="connsiteX15" fmla="*/ 102778 w 643710"/>
                  <a:gd name="connsiteY15" fmla="*/ 507650 h 1122281"/>
                  <a:gd name="connsiteX16" fmla="*/ 97454 w 643710"/>
                  <a:gd name="connsiteY16" fmla="*/ 530747 h 1122281"/>
                  <a:gd name="connsiteX17" fmla="*/ 38510 w 643710"/>
                  <a:gd name="connsiteY17" fmla="*/ 578746 h 1122281"/>
                  <a:gd name="connsiteX18" fmla="*/ 1242 w 643710"/>
                  <a:gd name="connsiteY18" fmla="*/ 511737 h 1122281"/>
                  <a:gd name="connsiteX19" fmla="*/ 40316 w 643710"/>
                  <a:gd name="connsiteY19" fmla="*/ 282767 h 1122281"/>
                  <a:gd name="connsiteX20" fmla="*/ 63894 w 643710"/>
                  <a:gd name="connsiteY20" fmla="*/ 181161 h 1122281"/>
                  <a:gd name="connsiteX21" fmla="*/ 294061 w 643710"/>
                  <a:gd name="connsiteY21" fmla="*/ 0 h 1122281"/>
                  <a:gd name="connsiteX22" fmla="*/ 420886 w 643710"/>
                  <a:gd name="connsiteY22" fmla="*/ 10835 h 1122281"/>
                  <a:gd name="connsiteX23" fmla="*/ 574427 w 643710"/>
                  <a:gd name="connsiteY23" fmla="*/ 164908 h 1122281"/>
                  <a:gd name="connsiteX24" fmla="*/ 641737 w 643710"/>
                  <a:gd name="connsiteY24" fmla="*/ 504228 h 1122281"/>
                  <a:gd name="connsiteX25" fmla="*/ 642403 w 643710"/>
                  <a:gd name="connsiteY25" fmla="*/ 523238 h 1122281"/>
                  <a:gd name="connsiteX26" fmla="*/ 602758 w 643710"/>
                  <a:gd name="connsiteY26" fmla="*/ 580267 h 1122281"/>
                  <a:gd name="connsiteX27" fmla="*/ 549803 w 643710"/>
                  <a:gd name="connsiteY27" fmla="*/ 537875 h 1122281"/>
                  <a:gd name="connsiteX28" fmla="*/ 497704 w 643710"/>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10" h="1122281">
                    <a:moveTo>
                      <a:pt x="497704" y="346639"/>
                    </a:moveTo>
                    <a:cubicBezTo>
                      <a:pt x="497704" y="572092"/>
                      <a:pt x="497704" y="787281"/>
                      <a:pt x="497704" y="1002469"/>
                    </a:cubicBezTo>
                    <a:cubicBezTo>
                      <a:pt x="497704" y="1018342"/>
                      <a:pt x="499891" y="1034120"/>
                      <a:pt x="500271" y="1049993"/>
                    </a:cubicBezTo>
                    <a:cubicBezTo>
                      <a:pt x="501032" y="1087062"/>
                      <a:pt x="489718" y="1118902"/>
                      <a:pt x="448362" y="1122039"/>
                    </a:cubicBezTo>
                    <a:cubicBezTo>
                      <a:pt x="407006" y="1125175"/>
                      <a:pt x="383048" y="1097517"/>
                      <a:pt x="378104" y="1059307"/>
                    </a:cubicBezTo>
                    <a:cubicBezTo>
                      <a:pt x="366601" y="969867"/>
                      <a:pt x="358615" y="879952"/>
                      <a:pt x="349583" y="790227"/>
                    </a:cubicBezTo>
                    <a:cubicBezTo>
                      <a:pt x="343245" y="732565"/>
                      <a:pt x="337065" y="674871"/>
                      <a:pt x="331044" y="617145"/>
                    </a:cubicBezTo>
                    <a:lnTo>
                      <a:pt x="314597" y="615814"/>
                    </a:lnTo>
                    <a:cubicBezTo>
                      <a:pt x="310604" y="641477"/>
                      <a:pt x="305090" y="667140"/>
                      <a:pt x="302713" y="692993"/>
                    </a:cubicBezTo>
                    <a:cubicBezTo>
                      <a:pt x="290163" y="810948"/>
                      <a:pt x="278375" y="929092"/>
                      <a:pt x="265825" y="1047046"/>
                    </a:cubicBezTo>
                    <a:cubicBezTo>
                      <a:pt x="264589" y="1059403"/>
                      <a:pt x="263829" y="1076511"/>
                      <a:pt x="256318" y="1082404"/>
                    </a:cubicBezTo>
                    <a:cubicBezTo>
                      <a:pt x="235307" y="1098277"/>
                      <a:pt x="207927" y="1122419"/>
                      <a:pt x="188152" y="1118332"/>
                    </a:cubicBezTo>
                    <a:cubicBezTo>
                      <a:pt x="168377" y="1114245"/>
                      <a:pt x="154116" y="1080313"/>
                      <a:pt x="143183" y="1057121"/>
                    </a:cubicBezTo>
                    <a:cubicBezTo>
                      <a:pt x="137289" y="1044480"/>
                      <a:pt x="144799" y="1026041"/>
                      <a:pt x="144799" y="1010263"/>
                    </a:cubicBezTo>
                    <a:cubicBezTo>
                      <a:pt x="144799" y="792128"/>
                      <a:pt x="144799" y="573898"/>
                      <a:pt x="144799" y="348160"/>
                    </a:cubicBezTo>
                    <a:cubicBezTo>
                      <a:pt x="129683" y="405189"/>
                      <a:pt x="116278" y="456514"/>
                      <a:pt x="102778" y="507650"/>
                    </a:cubicBezTo>
                    <a:cubicBezTo>
                      <a:pt x="100782" y="515349"/>
                      <a:pt x="99546" y="523143"/>
                      <a:pt x="97454" y="530747"/>
                    </a:cubicBezTo>
                    <a:cubicBezTo>
                      <a:pt x="89278" y="560972"/>
                      <a:pt x="74161" y="585684"/>
                      <a:pt x="38510" y="578746"/>
                    </a:cubicBezTo>
                    <a:cubicBezTo>
                      <a:pt x="2858" y="571807"/>
                      <a:pt x="-3132" y="540727"/>
                      <a:pt x="1242" y="511737"/>
                    </a:cubicBezTo>
                    <a:cubicBezTo>
                      <a:pt x="12555" y="435129"/>
                      <a:pt x="26246" y="358900"/>
                      <a:pt x="40316" y="282767"/>
                    </a:cubicBezTo>
                    <a:cubicBezTo>
                      <a:pt x="46591" y="248550"/>
                      <a:pt x="55337" y="214808"/>
                      <a:pt x="63894" y="181161"/>
                    </a:cubicBezTo>
                    <a:cubicBezTo>
                      <a:pt x="92415" y="68720"/>
                      <a:pt x="177979" y="570"/>
                      <a:pt x="294061" y="0"/>
                    </a:cubicBezTo>
                    <a:cubicBezTo>
                      <a:pt x="336463" y="0"/>
                      <a:pt x="380481" y="0"/>
                      <a:pt x="420886" y="10835"/>
                    </a:cubicBezTo>
                    <a:cubicBezTo>
                      <a:pt x="499891" y="31841"/>
                      <a:pt x="555223" y="86113"/>
                      <a:pt x="574427" y="164908"/>
                    </a:cubicBezTo>
                    <a:cubicBezTo>
                      <a:pt x="601712" y="276779"/>
                      <a:pt x="619871" y="391027"/>
                      <a:pt x="641737" y="504228"/>
                    </a:cubicBezTo>
                    <a:cubicBezTo>
                      <a:pt x="642878" y="510407"/>
                      <a:pt x="645160" y="518581"/>
                      <a:pt x="642403" y="523238"/>
                    </a:cubicBezTo>
                    <a:cubicBezTo>
                      <a:pt x="630138" y="542248"/>
                      <a:pt x="616163" y="561257"/>
                      <a:pt x="602758" y="580267"/>
                    </a:cubicBezTo>
                    <a:cubicBezTo>
                      <a:pt x="584504" y="566390"/>
                      <a:pt x="556173" y="555934"/>
                      <a:pt x="549803" y="537875"/>
                    </a:cubicBezTo>
                    <a:cubicBezTo>
                      <a:pt x="528602" y="478090"/>
                      <a:pt x="515863" y="416309"/>
                      <a:pt x="497704" y="346639"/>
                    </a:cubicBezTo>
                    <a:close/>
                  </a:path>
                </a:pathLst>
              </a:custGeom>
              <a:grpFill/>
              <a:ln w="9507" cap="flat">
                <a:noFill/>
                <a:prstDash val="solid"/>
                <a:miter/>
              </a:ln>
            </p:spPr>
            <p:txBody>
              <a:bodyPr rtlCol="0" anchor="ctr"/>
              <a:lstStyle/>
              <a:p>
                <a:endParaRPr lang="it-CO"/>
              </a:p>
            </p:txBody>
          </p:sp>
          <p:sp>
            <p:nvSpPr>
              <p:cNvPr id="75" name="Figura a mano libera 74">
                <a:extLst>
                  <a:ext uri="{FF2B5EF4-FFF2-40B4-BE49-F238E27FC236}">
                    <a16:creationId xmlns:a16="http://schemas.microsoft.com/office/drawing/2014/main" id="{A54D85E4-B20C-0BDC-DC7F-6EC217154D75}"/>
                  </a:ext>
                </a:extLst>
              </p:cNvPr>
              <p:cNvSpPr/>
              <p:nvPr/>
            </p:nvSpPr>
            <p:spPr>
              <a:xfrm>
                <a:off x="8160301" y="3479814"/>
                <a:ext cx="292135" cy="291362"/>
              </a:xfrm>
              <a:custGeom>
                <a:avLst/>
                <a:gdLst>
                  <a:gd name="connsiteX0" fmla="*/ 147247 w 292135"/>
                  <a:gd name="connsiteY0" fmla="*/ 291358 h 291362"/>
                  <a:gd name="connsiteX1" fmla="*/ 32021 w 292135"/>
                  <a:gd name="connsiteY1" fmla="*/ 46895 h 291362"/>
                  <a:gd name="connsiteX2" fmla="*/ 292136 w 292135"/>
                  <a:gd name="connsiteY2" fmla="*/ 145745 h 291362"/>
                  <a:gd name="connsiteX3" fmla="*/ 147247 w 292135"/>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135" h="291362">
                    <a:moveTo>
                      <a:pt x="147247" y="291358"/>
                    </a:moveTo>
                    <a:cubicBezTo>
                      <a:pt x="34587" y="292213"/>
                      <a:pt x="-48315" y="167796"/>
                      <a:pt x="32021" y="46895"/>
                    </a:cubicBezTo>
                    <a:cubicBezTo>
                      <a:pt x="150670" y="-57658"/>
                      <a:pt x="290995" y="29121"/>
                      <a:pt x="292136" y="145745"/>
                    </a:cubicBezTo>
                    <a:cubicBezTo>
                      <a:pt x="291421" y="225571"/>
                      <a:pt x="227089" y="290225"/>
                      <a:pt x="147247" y="291358"/>
                    </a:cubicBezTo>
                    <a:close/>
                  </a:path>
                </a:pathLst>
              </a:custGeom>
              <a:grpFill/>
              <a:ln w="9507" cap="flat">
                <a:noFill/>
                <a:prstDash val="solid"/>
                <a:miter/>
              </a:ln>
            </p:spPr>
            <p:txBody>
              <a:bodyPr rtlCol="0" anchor="ctr"/>
              <a:lstStyle/>
              <a:p>
                <a:endParaRPr lang="it-CO"/>
              </a:p>
            </p:txBody>
          </p:sp>
        </p:grpSp>
        <p:grpSp>
          <p:nvGrpSpPr>
            <p:cNvPr id="76" name="Elemento grafico 5">
              <a:extLst>
                <a:ext uri="{FF2B5EF4-FFF2-40B4-BE49-F238E27FC236}">
                  <a16:creationId xmlns:a16="http://schemas.microsoft.com/office/drawing/2014/main" id="{B3DFA103-AA7B-51D9-305E-F254553FC09E}"/>
                </a:ext>
              </a:extLst>
            </p:cNvPr>
            <p:cNvGrpSpPr/>
            <p:nvPr/>
          </p:nvGrpSpPr>
          <p:grpSpPr>
            <a:xfrm>
              <a:off x="7984965" y="395813"/>
              <a:ext cx="643779" cy="2983040"/>
              <a:chOff x="7984965" y="395813"/>
              <a:chExt cx="643779" cy="2983040"/>
            </a:xfrm>
            <a:grpFill/>
          </p:grpSpPr>
          <p:sp>
            <p:nvSpPr>
              <p:cNvPr id="77" name="Figura a mano libera 76">
                <a:extLst>
                  <a:ext uri="{FF2B5EF4-FFF2-40B4-BE49-F238E27FC236}">
                    <a16:creationId xmlns:a16="http://schemas.microsoft.com/office/drawing/2014/main" id="{8F68D1A8-AB71-A2AB-9FE7-88FAA3E2905E}"/>
                  </a:ext>
                </a:extLst>
              </p:cNvPr>
              <p:cNvSpPr/>
              <p:nvPr/>
            </p:nvSpPr>
            <p:spPr>
              <a:xfrm>
                <a:off x="7984965" y="2256680"/>
                <a:ext cx="643779" cy="1122173"/>
              </a:xfrm>
              <a:custGeom>
                <a:avLst/>
                <a:gdLst>
                  <a:gd name="connsiteX0" fmla="*/ 497704 w 643779"/>
                  <a:gd name="connsiteY0" fmla="*/ 346639 h 1122173"/>
                  <a:gd name="connsiteX1" fmla="*/ 497704 w 643779"/>
                  <a:gd name="connsiteY1" fmla="*/ 1002469 h 1122173"/>
                  <a:gd name="connsiteX2" fmla="*/ 500271 w 643779"/>
                  <a:gd name="connsiteY2" fmla="*/ 1049993 h 1122173"/>
                  <a:gd name="connsiteX3" fmla="*/ 448457 w 643779"/>
                  <a:gd name="connsiteY3" fmla="*/ 1121944 h 1122173"/>
                  <a:gd name="connsiteX4" fmla="*/ 378104 w 643779"/>
                  <a:gd name="connsiteY4" fmla="*/ 1059212 h 1122173"/>
                  <a:gd name="connsiteX5" fmla="*/ 349583 w 643779"/>
                  <a:gd name="connsiteY5" fmla="*/ 790227 h 1122173"/>
                  <a:gd name="connsiteX6" fmla="*/ 331044 w 643779"/>
                  <a:gd name="connsiteY6" fmla="*/ 617145 h 1122173"/>
                  <a:gd name="connsiteX7" fmla="*/ 314692 w 643779"/>
                  <a:gd name="connsiteY7" fmla="*/ 615815 h 1122173"/>
                  <a:gd name="connsiteX8" fmla="*/ 302713 w 643779"/>
                  <a:gd name="connsiteY8" fmla="*/ 692993 h 1122173"/>
                  <a:gd name="connsiteX9" fmla="*/ 265920 w 643779"/>
                  <a:gd name="connsiteY9" fmla="*/ 1047046 h 1122173"/>
                  <a:gd name="connsiteX10" fmla="*/ 256413 w 643779"/>
                  <a:gd name="connsiteY10" fmla="*/ 1082404 h 1122173"/>
                  <a:gd name="connsiteX11" fmla="*/ 188342 w 643779"/>
                  <a:gd name="connsiteY11" fmla="*/ 1118332 h 1122173"/>
                  <a:gd name="connsiteX12" fmla="*/ 143278 w 643779"/>
                  <a:gd name="connsiteY12" fmla="*/ 1057121 h 1122173"/>
                  <a:gd name="connsiteX13" fmla="*/ 144894 w 643779"/>
                  <a:gd name="connsiteY13" fmla="*/ 1010263 h 1122173"/>
                  <a:gd name="connsiteX14" fmla="*/ 144894 w 643779"/>
                  <a:gd name="connsiteY14" fmla="*/ 348160 h 1122173"/>
                  <a:gd name="connsiteX15" fmla="*/ 102778 w 643779"/>
                  <a:gd name="connsiteY15" fmla="*/ 507650 h 1122173"/>
                  <a:gd name="connsiteX16" fmla="*/ 97549 w 643779"/>
                  <a:gd name="connsiteY16" fmla="*/ 530747 h 1122173"/>
                  <a:gd name="connsiteX17" fmla="*/ 38510 w 643779"/>
                  <a:gd name="connsiteY17" fmla="*/ 578746 h 1122173"/>
                  <a:gd name="connsiteX18" fmla="*/ 1242 w 643779"/>
                  <a:gd name="connsiteY18" fmla="*/ 511737 h 1122173"/>
                  <a:gd name="connsiteX19" fmla="*/ 40316 w 643779"/>
                  <a:gd name="connsiteY19" fmla="*/ 282672 h 1122173"/>
                  <a:gd name="connsiteX20" fmla="*/ 63894 w 643779"/>
                  <a:gd name="connsiteY20" fmla="*/ 181161 h 1122173"/>
                  <a:gd name="connsiteX21" fmla="*/ 294157 w 643779"/>
                  <a:gd name="connsiteY21" fmla="*/ 0 h 1122173"/>
                  <a:gd name="connsiteX22" fmla="*/ 420886 w 643779"/>
                  <a:gd name="connsiteY22" fmla="*/ 10835 h 1122173"/>
                  <a:gd name="connsiteX23" fmla="*/ 574427 w 643779"/>
                  <a:gd name="connsiteY23" fmla="*/ 164813 h 1122173"/>
                  <a:gd name="connsiteX24" fmla="*/ 641737 w 643779"/>
                  <a:gd name="connsiteY24" fmla="*/ 504228 h 1122173"/>
                  <a:gd name="connsiteX25" fmla="*/ 642498 w 643779"/>
                  <a:gd name="connsiteY25" fmla="*/ 523238 h 1122173"/>
                  <a:gd name="connsiteX26" fmla="*/ 602758 w 643779"/>
                  <a:gd name="connsiteY26" fmla="*/ 580267 h 1122173"/>
                  <a:gd name="connsiteX27" fmla="*/ 549899 w 643779"/>
                  <a:gd name="connsiteY27" fmla="*/ 537875 h 1122173"/>
                  <a:gd name="connsiteX28" fmla="*/ 497704 w 64377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79" h="1122173">
                    <a:moveTo>
                      <a:pt x="497704" y="346639"/>
                    </a:moveTo>
                    <a:cubicBezTo>
                      <a:pt x="497704" y="571997"/>
                      <a:pt x="497704" y="787281"/>
                      <a:pt x="497704" y="1002469"/>
                    </a:cubicBezTo>
                    <a:cubicBezTo>
                      <a:pt x="497704" y="1018342"/>
                      <a:pt x="499891" y="1034120"/>
                      <a:pt x="500271" y="1049993"/>
                    </a:cubicBezTo>
                    <a:cubicBezTo>
                      <a:pt x="501127" y="1086966"/>
                      <a:pt x="489718" y="1118902"/>
                      <a:pt x="448457" y="1121944"/>
                    </a:cubicBezTo>
                    <a:cubicBezTo>
                      <a:pt x="407196" y="1124986"/>
                      <a:pt x="383048" y="1097517"/>
                      <a:pt x="378104" y="1059212"/>
                    </a:cubicBezTo>
                    <a:cubicBezTo>
                      <a:pt x="366696" y="969772"/>
                      <a:pt x="359090" y="879952"/>
                      <a:pt x="349583" y="790227"/>
                    </a:cubicBezTo>
                    <a:cubicBezTo>
                      <a:pt x="343245" y="732502"/>
                      <a:pt x="337065" y="674808"/>
                      <a:pt x="331044" y="617145"/>
                    </a:cubicBezTo>
                    <a:lnTo>
                      <a:pt x="314692" y="615815"/>
                    </a:lnTo>
                    <a:cubicBezTo>
                      <a:pt x="310604" y="641477"/>
                      <a:pt x="305185" y="667140"/>
                      <a:pt x="302713" y="692993"/>
                    </a:cubicBezTo>
                    <a:cubicBezTo>
                      <a:pt x="290163" y="810948"/>
                      <a:pt x="278470" y="928997"/>
                      <a:pt x="265920" y="1047046"/>
                    </a:cubicBezTo>
                    <a:cubicBezTo>
                      <a:pt x="264589" y="1059307"/>
                      <a:pt x="263829" y="1076511"/>
                      <a:pt x="256413" y="1082404"/>
                    </a:cubicBezTo>
                    <a:cubicBezTo>
                      <a:pt x="235403" y="1098277"/>
                      <a:pt x="208022" y="1122324"/>
                      <a:pt x="188342" y="1118332"/>
                    </a:cubicBezTo>
                    <a:cubicBezTo>
                      <a:pt x="168662" y="1114340"/>
                      <a:pt x="154212" y="1080313"/>
                      <a:pt x="143278" y="1057121"/>
                    </a:cubicBezTo>
                    <a:cubicBezTo>
                      <a:pt x="137479" y="1044480"/>
                      <a:pt x="144894" y="1026041"/>
                      <a:pt x="144894" y="1010263"/>
                    </a:cubicBezTo>
                    <a:cubicBezTo>
                      <a:pt x="144894" y="791653"/>
                      <a:pt x="144894" y="573898"/>
                      <a:pt x="144894" y="348160"/>
                    </a:cubicBezTo>
                    <a:cubicBezTo>
                      <a:pt x="129778" y="405189"/>
                      <a:pt x="116373" y="456514"/>
                      <a:pt x="102778" y="507650"/>
                    </a:cubicBezTo>
                    <a:cubicBezTo>
                      <a:pt x="100782" y="515349"/>
                      <a:pt x="99641" y="523143"/>
                      <a:pt x="97549" y="530747"/>
                    </a:cubicBezTo>
                    <a:cubicBezTo>
                      <a:pt x="89373" y="560877"/>
                      <a:pt x="74161" y="585684"/>
                      <a:pt x="38510" y="578746"/>
                    </a:cubicBezTo>
                    <a:cubicBezTo>
                      <a:pt x="2858" y="571807"/>
                      <a:pt x="-3132" y="540727"/>
                      <a:pt x="1242" y="511737"/>
                    </a:cubicBezTo>
                    <a:cubicBezTo>
                      <a:pt x="12650" y="435129"/>
                      <a:pt x="26341" y="358900"/>
                      <a:pt x="40316" y="282672"/>
                    </a:cubicBezTo>
                    <a:cubicBezTo>
                      <a:pt x="46591" y="248550"/>
                      <a:pt x="55432" y="214808"/>
                      <a:pt x="63894" y="181161"/>
                    </a:cubicBezTo>
                    <a:cubicBezTo>
                      <a:pt x="92415" y="68720"/>
                      <a:pt x="177979" y="570"/>
                      <a:pt x="294157" y="0"/>
                    </a:cubicBezTo>
                    <a:cubicBezTo>
                      <a:pt x="336463" y="0"/>
                      <a:pt x="380481" y="0"/>
                      <a:pt x="420886" y="10835"/>
                    </a:cubicBezTo>
                    <a:cubicBezTo>
                      <a:pt x="499891" y="31841"/>
                      <a:pt x="555317" y="86113"/>
                      <a:pt x="574427" y="164813"/>
                    </a:cubicBezTo>
                    <a:cubicBezTo>
                      <a:pt x="601712" y="276779"/>
                      <a:pt x="619871" y="390932"/>
                      <a:pt x="641737" y="504228"/>
                    </a:cubicBezTo>
                    <a:cubicBezTo>
                      <a:pt x="642878" y="510407"/>
                      <a:pt x="645255" y="518581"/>
                      <a:pt x="642498" y="523238"/>
                    </a:cubicBezTo>
                    <a:cubicBezTo>
                      <a:pt x="630138" y="542248"/>
                      <a:pt x="616163" y="561257"/>
                      <a:pt x="602758" y="580267"/>
                    </a:cubicBezTo>
                    <a:cubicBezTo>
                      <a:pt x="584504" y="566390"/>
                      <a:pt x="556268" y="555934"/>
                      <a:pt x="549899" y="537875"/>
                    </a:cubicBezTo>
                    <a:cubicBezTo>
                      <a:pt x="528602" y="478470"/>
                      <a:pt x="515863" y="416309"/>
                      <a:pt x="497704" y="346639"/>
                    </a:cubicBezTo>
                    <a:close/>
                  </a:path>
                </a:pathLst>
              </a:custGeom>
              <a:grpFill/>
              <a:ln w="9507" cap="flat">
                <a:noFill/>
                <a:prstDash val="solid"/>
                <a:miter/>
              </a:ln>
            </p:spPr>
            <p:txBody>
              <a:bodyPr rtlCol="0" anchor="ctr"/>
              <a:lstStyle/>
              <a:p>
                <a:endParaRPr lang="it-CO"/>
              </a:p>
            </p:txBody>
          </p:sp>
          <p:sp>
            <p:nvSpPr>
              <p:cNvPr id="78" name="Figura a mano libera 77">
                <a:extLst>
                  <a:ext uri="{FF2B5EF4-FFF2-40B4-BE49-F238E27FC236}">
                    <a16:creationId xmlns:a16="http://schemas.microsoft.com/office/drawing/2014/main" id="{12559348-7B97-8549-8B25-FCFDB928AF6B}"/>
                  </a:ext>
                </a:extLst>
              </p:cNvPr>
              <p:cNvSpPr/>
              <p:nvPr/>
            </p:nvSpPr>
            <p:spPr>
              <a:xfrm>
                <a:off x="8163291" y="1936618"/>
                <a:ext cx="292187" cy="291268"/>
              </a:xfrm>
              <a:custGeom>
                <a:avLst/>
                <a:gdLst>
                  <a:gd name="connsiteX0" fmla="*/ 147299 w 292187"/>
                  <a:gd name="connsiteY0" fmla="*/ 291263 h 291268"/>
                  <a:gd name="connsiteX1" fmla="*/ 31977 w 292187"/>
                  <a:gd name="connsiteY1" fmla="*/ 46895 h 291268"/>
                  <a:gd name="connsiteX2" fmla="*/ 292187 w 292187"/>
                  <a:gd name="connsiteY2" fmla="*/ 145745 h 291268"/>
                  <a:gd name="connsiteX3" fmla="*/ 147299 w 292187"/>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187" h="291268">
                    <a:moveTo>
                      <a:pt x="147299" y="291263"/>
                    </a:moveTo>
                    <a:cubicBezTo>
                      <a:pt x="34544" y="292213"/>
                      <a:pt x="-48263" y="167701"/>
                      <a:pt x="31977" y="46895"/>
                    </a:cubicBezTo>
                    <a:cubicBezTo>
                      <a:pt x="150626" y="-57657"/>
                      <a:pt x="290951" y="29121"/>
                      <a:pt x="292187" y="145745"/>
                    </a:cubicBezTo>
                    <a:cubicBezTo>
                      <a:pt x="291421" y="225534"/>
                      <a:pt x="227103" y="290131"/>
                      <a:pt x="147299" y="291263"/>
                    </a:cubicBezTo>
                    <a:close/>
                  </a:path>
                </a:pathLst>
              </a:custGeom>
              <a:grpFill/>
              <a:ln w="9507" cap="flat">
                <a:noFill/>
                <a:prstDash val="solid"/>
                <a:miter/>
              </a:ln>
            </p:spPr>
            <p:txBody>
              <a:bodyPr rtlCol="0" anchor="ctr"/>
              <a:lstStyle/>
              <a:p>
                <a:endParaRPr lang="it-CO"/>
              </a:p>
            </p:txBody>
          </p:sp>
          <p:sp>
            <p:nvSpPr>
              <p:cNvPr id="134" name="Figura a mano libera 133">
                <a:extLst>
                  <a:ext uri="{FF2B5EF4-FFF2-40B4-BE49-F238E27FC236}">
                    <a16:creationId xmlns:a16="http://schemas.microsoft.com/office/drawing/2014/main" id="{1EB08C06-765E-2568-E572-62987F913F26}"/>
                  </a:ext>
                </a:extLst>
              </p:cNvPr>
              <p:cNvSpPr/>
              <p:nvPr/>
            </p:nvSpPr>
            <p:spPr>
              <a:xfrm>
                <a:off x="7984965" y="715874"/>
                <a:ext cx="643779" cy="1122174"/>
              </a:xfrm>
              <a:custGeom>
                <a:avLst/>
                <a:gdLst>
                  <a:gd name="connsiteX0" fmla="*/ 497704 w 643779"/>
                  <a:gd name="connsiteY0" fmla="*/ 346639 h 1122173"/>
                  <a:gd name="connsiteX1" fmla="*/ 497704 w 643779"/>
                  <a:gd name="connsiteY1" fmla="*/ 1002469 h 1122173"/>
                  <a:gd name="connsiteX2" fmla="*/ 500271 w 643779"/>
                  <a:gd name="connsiteY2" fmla="*/ 1049993 h 1122173"/>
                  <a:gd name="connsiteX3" fmla="*/ 448457 w 643779"/>
                  <a:gd name="connsiteY3" fmla="*/ 1121944 h 1122173"/>
                  <a:gd name="connsiteX4" fmla="*/ 378104 w 643779"/>
                  <a:gd name="connsiteY4" fmla="*/ 1059212 h 1122173"/>
                  <a:gd name="connsiteX5" fmla="*/ 349583 w 643779"/>
                  <a:gd name="connsiteY5" fmla="*/ 790227 h 1122173"/>
                  <a:gd name="connsiteX6" fmla="*/ 331044 w 643779"/>
                  <a:gd name="connsiteY6" fmla="*/ 617145 h 1122173"/>
                  <a:gd name="connsiteX7" fmla="*/ 314692 w 643779"/>
                  <a:gd name="connsiteY7" fmla="*/ 615815 h 1122173"/>
                  <a:gd name="connsiteX8" fmla="*/ 302713 w 643779"/>
                  <a:gd name="connsiteY8" fmla="*/ 692993 h 1122173"/>
                  <a:gd name="connsiteX9" fmla="*/ 265920 w 643779"/>
                  <a:gd name="connsiteY9" fmla="*/ 1047046 h 1122173"/>
                  <a:gd name="connsiteX10" fmla="*/ 256413 w 643779"/>
                  <a:gd name="connsiteY10" fmla="*/ 1082404 h 1122173"/>
                  <a:gd name="connsiteX11" fmla="*/ 188342 w 643779"/>
                  <a:gd name="connsiteY11" fmla="*/ 1118332 h 1122173"/>
                  <a:gd name="connsiteX12" fmla="*/ 143278 w 643779"/>
                  <a:gd name="connsiteY12" fmla="*/ 1057121 h 1122173"/>
                  <a:gd name="connsiteX13" fmla="*/ 144894 w 643779"/>
                  <a:gd name="connsiteY13" fmla="*/ 1010263 h 1122173"/>
                  <a:gd name="connsiteX14" fmla="*/ 144894 w 643779"/>
                  <a:gd name="connsiteY14" fmla="*/ 348160 h 1122173"/>
                  <a:gd name="connsiteX15" fmla="*/ 102778 w 643779"/>
                  <a:gd name="connsiteY15" fmla="*/ 507650 h 1122173"/>
                  <a:gd name="connsiteX16" fmla="*/ 97549 w 643779"/>
                  <a:gd name="connsiteY16" fmla="*/ 530747 h 1122173"/>
                  <a:gd name="connsiteX17" fmla="*/ 38510 w 643779"/>
                  <a:gd name="connsiteY17" fmla="*/ 578746 h 1122173"/>
                  <a:gd name="connsiteX18" fmla="*/ 1242 w 643779"/>
                  <a:gd name="connsiteY18" fmla="*/ 511737 h 1122173"/>
                  <a:gd name="connsiteX19" fmla="*/ 40316 w 643779"/>
                  <a:gd name="connsiteY19" fmla="*/ 282672 h 1122173"/>
                  <a:gd name="connsiteX20" fmla="*/ 63894 w 643779"/>
                  <a:gd name="connsiteY20" fmla="*/ 181161 h 1122173"/>
                  <a:gd name="connsiteX21" fmla="*/ 294157 w 643779"/>
                  <a:gd name="connsiteY21" fmla="*/ 0 h 1122173"/>
                  <a:gd name="connsiteX22" fmla="*/ 420886 w 643779"/>
                  <a:gd name="connsiteY22" fmla="*/ 10835 h 1122173"/>
                  <a:gd name="connsiteX23" fmla="*/ 574427 w 643779"/>
                  <a:gd name="connsiteY23" fmla="*/ 164813 h 1122173"/>
                  <a:gd name="connsiteX24" fmla="*/ 641737 w 643779"/>
                  <a:gd name="connsiteY24" fmla="*/ 504228 h 1122173"/>
                  <a:gd name="connsiteX25" fmla="*/ 642498 w 643779"/>
                  <a:gd name="connsiteY25" fmla="*/ 523238 h 1122173"/>
                  <a:gd name="connsiteX26" fmla="*/ 602758 w 643779"/>
                  <a:gd name="connsiteY26" fmla="*/ 580267 h 1122173"/>
                  <a:gd name="connsiteX27" fmla="*/ 549899 w 643779"/>
                  <a:gd name="connsiteY27" fmla="*/ 537875 h 1122173"/>
                  <a:gd name="connsiteX28" fmla="*/ 497704 w 64377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779" h="1122173">
                    <a:moveTo>
                      <a:pt x="497704" y="346639"/>
                    </a:moveTo>
                    <a:cubicBezTo>
                      <a:pt x="497704" y="571997"/>
                      <a:pt x="497704" y="787281"/>
                      <a:pt x="497704" y="1002469"/>
                    </a:cubicBezTo>
                    <a:cubicBezTo>
                      <a:pt x="497704" y="1018342"/>
                      <a:pt x="499891" y="1034120"/>
                      <a:pt x="500271" y="1049993"/>
                    </a:cubicBezTo>
                    <a:cubicBezTo>
                      <a:pt x="501127" y="1086966"/>
                      <a:pt x="489718" y="1118902"/>
                      <a:pt x="448457" y="1121944"/>
                    </a:cubicBezTo>
                    <a:cubicBezTo>
                      <a:pt x="407196" y="1124986"/>
                      <a:pt x="383048" y="1097517"/>
                      <a:pt x="378104" y="1059212"/>
                    </a:cubicBezTo>
                    <a:cubicBezTo>
                      <a:pt x="366696" y="969772"/>
                      <a:pt x="359090" y="879952"/>
                      <a:pt x="349583" y="790227"/>
                    </a:cubicBezTo>
                    <a:cubicBezTo>
                      <a:pt x="343245" y="732502"/>
                      <a:pt x="337065" y="674808"/>
                      <a:pt x="331044" y="617145"/>
                    </a:cubicBezTo>
                    <a:lnTo>
                      <a:pt x="314692" y="615815"/>
                    </a:lnTo>
                    <a:cubicBezTo>
                      <a:pt x="310604" y="641477"/>
                      <a:pt x="305185" y="667140"/>
                      <a:pt x="302713" y="692993"/>
                    </a:cubicBezTo>
                    <a:cubicBezTo>
                      <a:pt x="290163" y="810948"/>
                      <a:pt x="278470" y="928997"/>
                      <a:pt x="265920" y="1047046"/>
                    </a:cubicBezTo>
                    <a:cubicBezTo>
                      <a:pt x="264589" y="1059307"/>
                      <a:pt x="263829" y="1076511"/>
                      <a:pt x="256413" y="1082404"/>
                    </a:cubicBezTo>
                    <a:cubicBezTo>
                      <a:pt x="235403" y="1098277"/>
                      <a:pt x="208022" y="1122324"/>
                      <a:pt x="188342" y="1118332"/>
                    </a:cubicBezTo>
                    <a:cubicBezTo>
                      <a:pt x="168662" y="1114340"/>
                      <a:pt x="154212" y="1080313"/>
                      <a:pt x="143278" y="1057121"/>
                    </a:cubicBezTo>
                    <a:cubicBezTo>
                      <a:pt x="137479" y="1044480"/>
                      <a:pt x="144894" y="1026041"/>
                      <a:pt x="144894" y="1010263"/>
                    </a:cubicBezTo>
                    <a:cubicBezTo>
                      <a:pt x="144894" y="791653"/>
                      <a:pt x="144894" y="573898"/>
                      <a:pt x="144894" y="348160"/>
                    </a:cubicBezTo>
                    <a:cubicBezTo>
                      <a:pt x="129778" y="405189"/>
                      <a:pt x="116373" y="456514"/>
                      <a:pt x="102778" y="507650"/>
                    </a:cubicBezTo>
                    <a:cubicBezTo>
                      <a:pt x="100782" y="515349"/>
                      <a:pt x="99641" y="523143"/>
                      <a:pt x="97549" y="530747"/>
                    </a:cubicBezTo>
                    <a:cubicBezTo>
                      <a:pt x="89373" y="560877"/>
                      <a:pt x="74161" y="585684"/>
                      <a:pt x="38510" y="578746"/>
                    </a:cubicBezTo>
                    <a:cubicBezTo>
                      <a:pt x="2858" y="571807"/>
                      <a:pt x="-3132" y="540727"/>
                      <a:pt x="1242" y="511737"/>
                    </a:cubicBezTo>
                    <a:cubicBezTo>
                      <a:pt x="12650" y="435129"/>
                      <a:pt x="26341" y="358900"/>
                      <a:pt x="40316" y="282672"/>
                    </a:cubicBezTo>
                    <a:cubicBezTo>
                      <a:pt x="46591" y="248550"/>
                      <a:pt x="55432" y="214808"/>
                      <a:pt x="63894" y="181161"/>
                    </a:cubicBezTo>
                    <a:cubicBezTo>
                      <a:pt x="92415" y="68720"/>
                      <a:pt x="177979" y="570"/>
                      <a:pt x="294157" y="0"/>
                    </a:cubicBezTo>
                    <a:cubicBezTo>
                      <a:pt x="336463" y="0"/>
                      <a:pt x="380481" y="0"/>
                      <a:pt x="420886" y="10835"/>
                    </a:cubicBezTo>
                    <a:cubicBezTo>
                      <a:pt x="499891" y="31841"/>
                      <a:pt x="555317" y="86113"/>
                      <a:pt x="574427" y="164813"/>
                    </a:cubicBezTo>
                    <a:cubicBezTo>
                      <a:pt x="601712" y="276779"/>
                      <a:pt x="619871" y="390932"/>
                      <a:pt x="641737" y="504228"/>
                    </a:cubicBezTo>
                    <a:cubicBezTo>
                      <a:pt x="642878" y="510407"/>
                      <a:pt x="645255" y="518581"/>
                      <a:pt x="642498" y="523238"/>
                    </a:cubicBezTo>
                    <a:cubicBezTo>
                      <a:pt x="630138" y="542248"/>
                      <a:pt x="616163" y="561257"/>
                      <a:pt x="602758" y="580267"/>
                    </a:cubicBezTo>
                    <a:cubicBezTo>
                      <a:pt x="584504" y="566390"/>
                      <a:pt x="556268" y="555934"/>
                      <a:pt x="549899" y="537875"/>
                    </a:cubicBezTo>
                    <a:cubicBezTo>
                      <a:pt x="528602" y="478470"/>
                      <a:pt x="515863" y="416309"/>
                      <a:pt x="497704" y="346639"/>
                    </a:cubicBezTo>
                    <a:close/>
                  </a:path>
                </a:pathLst>
              </a:custGeom>
              <a:grpFill/>
              <a:ln w="9507" cap="flat">
                <a:noFill/>
                <a:prstDash val="solid"/>
                <a:miter/>
              </a:ln>
            </p:spPr>
            <p:txBody>
              <a:bodyPr rtlCol="0" anchor="ctr"/>
              <a:lstStyle/>
              <a:p>
                <a:endParaRPr lang="it-CO"/>
              </a:p>
            </p:txBody>
          </p:sp>
          <p:sp>
            <p:nvSpPr>
              <p:cNvPr id="135" name="Figura a mano libera 134">
                <a:extLst>
                  <a:ext uri="{FF2B5EF4-FFF2-40B4-BE49-F238E27FC236}">
                    <a16:creationId xmlns:a16="http://schemas.microsoft.com/office/drawing/2014/main" id="{64E2A5D0-24E1-DDDD-5716-BE0266CD5C66}"/>
                  </a:ext>
                </a:extLst>
              </p:cNvPr>
              <p:cNvSpPr/>
              <p:nvPr/>
            </p:nvSpPr>
            <p:spPr>
              <a:xfrm>
                <a:off x="8163290" y="395813"/>
                <a:ext cx="292187" cy="291269"/>
              </a:xfrm>
              <a:custGeom>
                <a:avLst/>
                <a:gdLst>
                  <a:gd name="connsiteX0" fmla="*/ 147299 w 292187"/>
                  <a:gd name="connsiteY0" fmla="*/ 291263 h 291268"/>
                  <a:gd name="connsiteX1" fmla="*/ 31977 w 292187"/>
                  <a:gd name="connsiteY1" fmla="*/ 46895 h 291268"/>
                  <a:gd name="connsiteX2" fmla="*/ 292187 w 292187"/>
                  <a:gd name="connsiteY2" fmla="*/ 145745 h 291268"/>
                  <a:gd name="connsiteX3" fmla="*/ 147299 w 292187"/>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187" h="291268">
                    <a:moveTo>
                      <a:pt x="147299" y="291263"/>
                    </a:moveTo>
                    <a:cubicBezTo>
                      <a:pt x="34544" y="292213"/>
                      <a:pt x="-48263" y="167701"/>
                      <a:pt x="31977" y="46895"/>
                    </a:cubicBezTo>
                    <a:cubicBezTo>
                      <a:pt x="150626" y="-57657"/>
                      <a:pt x="290951" y="29121"/>
                      <a:pt x="292187" y="145745"/>
                    </a:cubicBezTo>
                    <a:cubicBezTo>
                      <a:pt x="291421" y="225534"/>
                      <a:pt x="227103" y="290131"/>
                      <a:pt x="147299" y="291263"/>
                    </a:cubicBezTo>
                    <a:close/>
                  </a:path>
                </a:pathLst>
              </a:custGeom>
              <a:grpFill/>
              <a:ln w="9507" cap="flat">
                <a:noFill/>
                <a:prstDash val="solid"/>
                <a:miter/>
              </a:ln>
            </p:spPr>
            <p:txBody>
              <a:bodyPr rtlCol="0" anchor="ctr"/>
              <a:lstStyle/>
              <a:p>
                <a:endParaRPr lang="it-CO"/>
              </a:p>
            </p:txBody>
          </p:sp>
        </p:grpSp>
      </p:grpSp>
      <p:grpSp>
        <p:nvGrpSpPr>
          <p:cNvPr id="79" name="Elemento grafico 7">
            <a:extLst>
              <a:ext uri="{FF2B5EF4-FFF2-40B4-BE49-F238E27FC236}">
                <a16:creationId xmlns:a16="http://schemas.microsoft.com/office/drawing/2014/main" id="{309E3A53-BDF9-84FF-5B57-E4B852D14D37}"/>
              </a:ext>
            </a:extLst>
          </p:cNvPr>
          <p:cNvGrpSpPr/>
          <p:nvPr/>
        </p:nvGrpSpPr>
        <p:grpSpPr>
          <a:xfrm>
            <a:off x="5033084" y="3724785"/>
            <a:ext cx="1428407" cy="1181303"/>
            <a:chOff x="4293069" y="1936618"/>
            <a:chExt cx="3610395" cy="2985824"/>
          </a:xfrm>
          <a:solidFill>
            <a:schemeClr val="tx1">
              <a:lumMod val="65000"/>
              <a:lumOff val="35000"/>
            </a:schemeClr>
          </a:solidFill>
        </p:grpSpPr>
        <p:grpSp>
          <p:nvGrpSpPr>
            <p:cNvPr id="80" name="Elemento grafico 7">
              <a:extLst>
                <a:ext uri="{FF2B5EF4-FFF2-40B4-BE49-F238E27FC236}">
                  <a16:creationId xmlns:a16="http://schemas.microsoft.com/office/drawing/2014/main" id="{5A5E3A68-109D-D0CD-6D6B-ECA7B6689F39}"/>
                </a:ext>
              </a:extLst>
            </p:cNvPr>
            <p:cNvGrpSpPr/>
            <p:nvPr/>
          </p:nvGrpSpPr>
          <p:grpSpPr>
            <a:xfrm>
              <a:off x="4293069" y="3479814"/>
              <a:ext cx="644422" cy="1442628"/>
              <a:chOff x="4293069" y="3479814"/>
              <a:chExt cx="644422" cy="1442628"/>
            </a:xfrm>
            <a:grpFill/>
          </p:grpSpPr>
          <p:sp>
            <p:nvSpPr>
              <p:cNvPr id="81" name="Figura a mano libera 80">
                <a:extLst>
                  <a:ext uri="{FF2B5EF4-FFF2-40B4-BE49-F238E27FC236}">
                    <a16:creationId xmlns:a16="http://schemas.microsoft.com/office/drawing/2014/main" id="{0F95557C-E0C7-3A22-0D06-F12BD7EF87BD}"/>
                  </a:ext>
                </a:extLst>
              </p:cNvPr>
              <p:cNvSpPr/>
              <p:nvPr/>
            </p:nvSpPr>
            <p:spPr>
              <a:xfrm>
                <a:off x="4293069" y="3800161"/>
                <a:ext cx="644422" cy="1122281"/>
              </a:xfrm>
              <a:custGeom>
                <a:avLst/>
                <a:gdLst>
                  <a:gd name="connsiteX0" fmla="*/ 498201 w 644422"/>
                  <a:gd name="connsiteY0" fmla="*/ 346639 h 1122281"/>
                  <a:gd name="connsiteX1" fmla="*/ 498201 w 644422"/>
                  <a:gd name="connsiteY1" fmla="*/ 1002469 h 1122281"/>
                  <a:gd name="connsiteX2" fmla="*/ 500771 w 644422"/>
                  <a:gd name="connsiteY2" fmla="*/ 1049993 h 1122281"/>
                  <a:gd name="connsiteX3" fmla="*/ 448810 w 644422"/>
                  <a:gd name="connsiteY3" fmla="*/ 1122039 h 1122281"/>
                  <a:gd name="connsiteX4" fmla="*/ 378482 w 644422"/>
                  <a:gd name="connsiteY4" fmla="*/ 1059307 h 1122281"/>
                  <a:gd name="connsiteX5" fmla="*/ 349932 w 644422"/>
                  <a:gd name="connsiteY5" fmla="*/ 790227 h 1122281"/>
                  <a:gd name="connsiteX6" fmla="*/ 331375 w 644422"/>
                  <a:gd name="connsiteY6" fmla="*/ 617145 h 1122281"/>
                  <a:gd name="connsiteX7" fmla="*/ 314911 w 644422"/>
                  <a:gd name="connsiteY7" fmla="*/ 615814 h 1122281"/>
                  <a:gd name="connsiteX8" fmla="*/ 303015 w 644422"/>
                  <a:gd name="connsiteY8" fmla="*/ 692993 h 1122281"/>
                  <a:gd name="connsiteX9" fmla="*/ 266186 w 644422"/>
                  <a:gd name="connsiteY9" fmla="*/ 1047046 h 1122281"/>
                  <a:gd name="connsiteX10" fmla="*/ 256669 w 644422"/>
                  <a:gd name="connsiteY10" fmla="*/ 1082404 h 1122281"/>
                  <a:gd name="connsiteX11" fmla="*/ 188530 w 644422"/>
                  <a:gd name="connsiteY11" fmla="*/ 1118332 h 1122281"/>
                  <a:gd name="connsiteX12" fmla="*/ 143421 w 644422"/>
                  <a:gd name="connsiteY12" fmla="*/ 1057121 h 1122281"/>
                  <a:gd name="connsiteX13" fmla="*/ 145039 w 644422"/>
                  <a:gd name="connsiteY13" fmla="*/ 1010263 h 1122281"/>
                  <a:gd name="connsiteX14" fmla="*/ 145039 w 644422"/>
                  <a:gd name="connsiteY14" fmla="*/ 348160 h 1122281"/>
                  <a:gd name="connsiteX15" fmla="*/ 102881 w 644422"/>
                  <a:gd name="connsiteY15" fmla="*/ 507650 h 1122281"/>
                  <a:gd name="connsiteX16" fmla="*/ 97646 w 644422"/>
                  <a:gd name="connsiteY16" fmla="*/ 530747 h 1122281"/>
                  <a:gd name="connsiteX17" fmla="*/ 38548 w 644422"/>
                  <a:gd name="connsiteY17" fmla="*/ 578746 h 1122281"/>
                  <a:gd name="connsiteX18" fmla="*/ 1243 w 644422"/>
                  <a:gd name="connsiteY18" fmla="*/ 511737 h 1122281"/>
                  <a:gd name="connsiteX19" fmla="*/ 40356 w 644422"/>
                  <a:gd name="connsiteY19" fmla="*/ 282767 h 1122281"/>
                  <a:gd name="connsiteX20" fmla="*/ 63958 w 644422"/>
                  <a:gd name="connsiteY20" fmla="*/ 181161 h 1122281"/>
                  <a:gd name="connsiteX21" fmla="*/ 294355 w 644422"/>
                  <a:gd name="connsiteY21" fmla="*/ 0 h 1122281"/>
                  <a:gd name="connsiteX22" fmla="*/ 421307 w 644422"/>
                  <a:gd name="connsiteY22" fmla="*/ 10835 h 1122281"/>
                  <a:gd name="connsiteX23" fmla="*/ 575000 w 644422"/>
                  <a:gd name="connsiteY23" fmla="*/ 164908 h 1122281"/>
                  <a:gd name="connsiteX24" fmla="*/ 642378 w 644422"/>
                  <a:gd name="connsiteY24" fmla="*/ 504228 h 1122281"/>
                  <a:gd name="connsiteX25" fmla="*/ 643139 w 644422"/>
                  <a:gd name="connsiteY25" fmla="*/ 523238 h 1122281"/>
                  <a:gd name="connsiteX26" fmla="*/ 603360 w 644422"/>
                  <a:gd name="connsiteY26" fmla="*/ 580267 h 1122281"/>
                  <a:gd name="connsiteX27" fmla="*/ 550447 w 644422"/>
                  <a:gd name="connsiteY27" fmla="*/ 537875 h 1122281"/>
                  <a:gd name="connsiteX28" fmla="*/ 498201 w 644422"/>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422" h="1122281">
                    <a:moveTo>
                      <a:pt x="498201" y="346639"/>
                    </a:moveTo>
                    <a:cubicBezTo>
                      <a:pt x="498201" y="572092"/>
                      <a:pt x="498201" y="787281"/>
                      <a:pt x="498201" y="1002469"/>
                    </a:cubicBezTo>
                    <a:cubicBezTo>
                      <a:pt x="498201" y="1018342"/>
                      <a:pt x="500390" y="1034120"/>
                      <a:pt x="500771" y="1049993"/>
                    </a:cubicBezTo>
                    <a:cubicBezTo>
                      <a:pt x="501627" y="1087062"/>
                      <a:pt x="490207" y="1118902"/>
                      <a:pt x="448810" y="1122039"/>
                    </a:cubicBezTo>
                    <a:cubicBezTo>
                      <a:pt x="407412" y="1125175"/>
                      <a:pt x="383431" y="1097517"/>
                      <a:pt x="378482" y="1059307"/>
                    </a:cubicBezTo>
                    <a:cubicBezTo>
                      <a:pt x="367062" y="969867"/>
                      <a:pt x="359449" y="879952"/>
                      <a:pt x="349932" y="790227"/>
                    </a:cubicBezTo>
                    <a:cubicBezTo>
                      <a:pt x="343588" y="732565"/>
                      <a:pt x="337402" y="674871"/>
                      <a:pt x="331375" y="617145"/>
                    </a:cubicBezTo>
                    <a:lnTo>
                      <a:pt x="314911" y="615814"/>
                    </a:lnTo>
                    <a:cubicBezTo>
                      <a:pt x="310914" y="641477"/>
                      <a:pt x="305394" y="667140"/>
                      <a:pt x="303015" y="692993"/>
                    </a:cubicBezTo>
                    <a:cubicBezTo>
                      <a:pt x="290453" y="810948"/>
                      <a:pt x="278748" y="929092"/>
                      <a:pt x="266186" y="1047046"/>
                    </a:cubicBezTo>
                    <a:cubicBezTo>
                      <a:pt x="264853" y="1059403"/>
                      <a:pt x="264092" y="1076511"/>
                      <a:pt x="256669" y="1082404"/>
                    </a:cubicBezTo>
                    <a:cubicBezTo>
                      <a:pt x="235637" y="1098277"/>
                      <a:pt x="208230" y="1122419"/>
                      <a:pt x="188530" y="1118332"/>
                    </a:cubicBezTo>
                    <a:cubicBezTo>
                      <a:pt x="168831" y="1114245"/>
                      <a:pt x="154365" y="1080313"/>
                      <a:pt x="143421" y="1057121"/>
                    </a:cubicBezTo>
                    <a:cubicBezTo>
                      <a:pt x="137616" y="1044480"/>
                      <a:pt x="145039" y="1026041"/>
                      <a:pt x="145039" y="1010263"/>
                    </a:cubicBezTo>
                    <a:cubicBezTo>
                      <a:pt x="145039" y="792128"/>
                      <a:pt x="145039" y="573898"/>
                      <a:pt x="145039" y="348160"/>
                    </a:cubicBezTo>
                    <a:cubicBezTo>
                      <a:pt x="129908" y="405189"/>
                      <a:pt x="116489" y="456514"/>
                      <a:pt x="102881" y="507650"/>
                    </a:cubicBezTo>
                    <a:cubicBezTo>
                      <a:pt x="100882" y="515349"/>
                      <a:pt x="99645" y="523143"/>
                      <a:pt x="97646" y="530747"/>
                    </a:cubicBezTo>
                    <a:cubicBezTo>
                      <a:pt x="89462" y="560972"/>
                      <a:pt x="74236" y="585684"/>
                      <a:pt x="38548" y="578746"/>
                    </a:cubicBezTo>
                    <a:cubicBezTo>
                      <a:pt x="2861" y="571807"/>
                      <a:pt x="-3135" y="540727"/>
                      <a:pt x="1243" y="511737"/>
                    </a:cubicBezTo>
                    <a:cubicBezTo>
                      <a:pt x="12663" y="435129"/>
                      <a:pt x="26367" y="358900"/>
                      <a:pt x="40356" y="282767"/>
                    </a:cubicBezTo>
                    <a:cubicBezTo>
                      <a:pt x="46637" y="248550"/>
                      <a:pt x="55393" y="214808"/>
                      <a:pt x="63958" y="181161"/>
                    </a:cubicBezTo>
                    <a:cubicBezTo>
                      <a:pt x="92507" y="68720"/>
                      <a:pt x="178157" y="570"/>
                      <a:pt x="294355" y="0"/>
                    </a:cubicBezTo>
                    <a:cubicBezTo>
                      <a:pt x="336799" y="0"/>
                      <a:pt x="380861" y="0"/>
                      <a:pt x="421307" y="10835"/>
                    </a:cubicBezTo>
                    <a:cubicBezTo>
                      <a:pt x="500390" y="31841"/>
                      <a:pt x="555872" y="86113"/>
                      <a:pt x="575000" y="164908"/>
                    </a:cubicBezTo>
                    <a:cubicBezTo>
                      <a:pt x="602313" y="276779"/>
                      <a:pt x="620490" y="391027"/>
                      <a:pt x="642378" y="504228"/>
                    </a:cubicBezTo>
                    <a:cubicBezTo>
                      <a:pt x="643520" y="510407"/>
                      <a:pt x="645899" y="518581"/>
                      <a:pt x="643139" y="523238"/>
                    </a:cubicBezTo>
                    <a:cubicBezTo>
                      <a:pt x="630768" y="542248"/>
                      <a:pt x="616778" y="561257"/>
                      <a:pt x="603360" y="580267"/>
                    </a:cubicBezTo>
                    <a:cubicBezTo>
                      <a:pt x="585088" y="566390"/>
                      <a:pt x="556823" y="555934"/>
                      <a:pt x="550447" y="537875"/>
                    </a:cubicBezTo>
                    <a:cubicBezTo>
                      <a:pt x="529130" y="478090"/>
                      <a:pt x="516378" y="416309"/>
                      <a:pt x="498201" y="346639"/>
                    </a:cubicBezTo>
                    <a:close/>
                  </a:path>
                </a:pathLst>
              </a:custGeom>
              <a:grpFill/>
              <a:ln w="9500" cap="flat">
                <a:noFill/>
                <a:prstDash val="solid"/>
                <a:miter/>
              </a:ln>
            </p:spPr>
            <p:txBody>
              <a:bodyPr rtlCol="0" anchor="ctr"/>
              <a:lstStyle/>
              <a:p>
                <a:endParaRPr lang="it-CO"/>
              </a:p>
            </p:txBody>
          </p:sp>
          <p:sp>
            <p:nvSpPr>
              <p:cNvPr id="82" name="Figura a mano libera 81">
                <a:extLst>
                  <a:ext uri="{FF2B5EF4-FFF2-40B4-BE49-F238E27FC236}">
                    <a16:creationId xmlns:a16="http://schemas.microsoft.com/office/drawing/2014/main" id="{58C665AF-09C0-44A6-CD3C-64320A8FCBE4}"/>
                  </a:ext>
                </a:extLst>
              </p:cNvPr>
              <p:cNvSpPr/>
              <p:nvPr/>
            </p:nvSpPr>
            <p:spPr>
              <a:xfrm>
                <a:off x="4471533" y="3479814"/>
                <a:ext cx="292520" cy="291362"/>
              </a:xfrm>
              <a:custGeom>
                <a:avLst/>
                <a:gdLst>
                  <a:gd name="connsiteX0" fmla="*/ 147487 w 292520"/>
                  <a:gd name="connsiteY0" fmla="*/ 291358 h 291362"/>
                  <a:gd name="connsiteX1" fmla="*/ 32050 w 292520"/>
                  <a:gd name="connsiteY1" fmla="*/ 46895 h 291362"/>
                  <a:gd name="connsiteX2" fmla="*/ 292520 w 292520"/>
                  <a:gd name="connsiteY2" fmla="*/ 145745 h 291362"/>
                  <a:gd name="connsiteX3" fmla="*/ 147487 w 292520"/>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520" h="291362">
                    <a:moveTo>
                      <a:pt x="147487" y="291358"/>
                    </a:moveTo>
                    <a:cubicBezTo>
                      <a:pt x="34620" y="292213"/>
                      <a:pt x="-48365" y="167796"/>
                      <a:pt x="32050" y="46895"/>
                    </a:cubicBezTo>
                    <a:cubicBezTo>
                      <a:pt x="150818" y="-57658"/>
                      <a:pt x="291283" y="29121"/>
                      <a:pt x="292520" y="145745"/>
                    </a:cubicBezTo>
                    <a:cubicBezTo>
                      <a:pt x="291754" y="225550"/>
                      <a:pt x="227387" y="290175"/>
                      <a:pt x="147487" y="291358"/>
                    </a:cubicBezTo>
                    <a:close/>
                  </a:path>
                </a:pathLst>
              </a:custGeom>
              <a:grpFill/>
              <a:ln w="9500" cap="flat">
                <a:noFill/>
                <a:prstDash val="solid"/>
                <a:miter/>
              </a:ln>
            </p:spPr>
            <p:txBody>
              <a:bodyPr rtlCol="0" anchor="ctr"/>
              <a:lstStyle/>
              <a:p>
                <a:endParaRPr lang="it-CO"/>
              </a:p>
            </p:txBody>
          </p:sp>
        </p:grpSp>
        <p:grpSp>
          <p:nvGrpSpPr>
            <p:cNvPr id="83" name="Elemento grafico 7">
              <a:extLst>
                <a:ext uri="{FF2B5EF4-FFF2-40B4-BE49-F238E27FC236}">
                  <a16:creationId xmlns:a16="http://schemas.microsoft.com/office/drawing/2014/main" id="{0EB1FE13-F925-6284-6C0A-10501EF0B868}"/>
                </a:ext>
              </a:extLst>
            </p:cNvPr>
            <p:cNvGrpSpPr/>
            <p:nvPr/>
          </p:nvGrpSpPr>
          <p:grpSpPr>
            <a:xfrm>
              <a:off x="4295636" y="1936955"/>
              <a:ext cx="644352" cy="1441898"/>
              <a:chOff x="4295636" y="1936955"/>
              <a:chExt cx="644352" cy="1441898"/>
            </a:xfrm>
            <a:grpFill/>
          </p:grpSpPr>
          <p:sp>
            <p:nvSpPr>
              <p:cNvPr id="84" name="Figura a mano libera 83">
                <a:extLst>
                  <a:ext uri="{FF2B5EF4-FFF2-40B4-BE49-F238E27FC236}">
                    <a16:creationId xmlns:a16="http://schemas.microsoft.com/office/drawing/2014/main" id="{13CEA05B-76F0-A026-7DA7-984F173DF384}"/>
                  </a:ext>
                </a:extLst>
              </p:cNvPr>
              <p:cNvSpPr/>
              <p:nvPr/>
            </p:nvSpPr>
            <p:spPr>
              <a:xfrm>
                <a:off x="4295636" y="2256585"/>
                <a:ext cx="644352" cy="1122268"/>
              </a:xfrm>
              <a:custGeom>
                <a:avLst/>
                <a:gdLst>
                  <a:gd name="connsiteX0" fmla="*/ 498585 w 644352"/>
                  <a:gd name="connsiteY0" fmla="*/ 346734 h 1122268"/>
                  <a:gd name="connsiteX1" fmla="*/ 498585 w 644352"/>
                  <a:gd name="connsiteY1" fmla="*/ 1002564 h 1122268"/>
                  <a:gd name="connsiteX2" fmla="*/ 501059 w 644352"/>
                  <a:gd name="connsiteY2" fmla="*/ 1050088 h 1122268"/>
                  <a:gd name="connsiteX3" fmla="*/ 449194 w 644352"/>
                  <a:gd name="connsiteY3" fmla="*/ 1122039 h 1122268"/>
                  <a:gd name="connsiteX4" fmla="*/ 378866 w 644352"/>
                  <a:gd name="connsiteY4" fmla="*/ 1059308 h 1122268"/>
                  <a:gd name="connsiteX5" fmla="*/ 350316 w 644352"/>
                  <a:gd name="connsiteY5" fmla="*/ 790322 h 1122268"/>
                  <a:gd name="connsiteX6" fmla="*/ 331283 w 644352"/>
                  <a:gd name="connsiteY6" fmla="*/ 617240 h 1122268"/>
                  <a:gd name="connsiteX7" fmla="*/ 314914 w 644352"/>
                  <a:gd name="connsiteY7" fmla="*/ 615910 h 1122268"/>
                  <a:gd name="connsiteX8" fmla="*/ 303018 w 644352"/>
                  <a:gd name="connsiteY8" fmla="*/ 693088 h 1122268"/>
                  <a:gd name="connsiteX9" fmla="*/ 266094 w 644352"/>
                  <a:gd name="connsiteY9" fmla="*/ 1047141 h 1122268"/>
                  <a:gd name="connsiteX10" fmla="*/ 256577 w 644352"/>
                  <a:gd name="connsiteY10" fmla="*/ 1082499 h 1122268"/>
                  <a:gd name="connsiteX11" fmla="*/ 188438 w 644352"/>
                  <a:gd name="connsiteY11" fmla="*/ 1118427 h 1122268"/>
                  <a:gd name="connsiteX12" fmla="*/ 143425 w 644352"/>
                  <a:gd name="connsiteY12" fmla="*/ 1057216 h 1122268"/>
                  <a:gd name="connsiteX13" fmla="*/ 145042 w 644352"/>
                  <a:gd name="connsiteY13" fmla="*/ 1010358 h 1122268"/>
                  <a:gd name="connsiteX14" fmla="*/ 145042 w 644352"/>
                  <a:gd name="connsiteY14" fmla="*/ 348255 h 1122268"/>
                  <a:gd name="connsiteX15" fmla="*/ 102979 w 644352"/>
                  <a:gd name="connsiteY15" fmla="*/ 507745 h 1122268"/>
                  <a:gd name="connsiteX16" fmla="*/ 97650 w 644352"/>
                  <a:gd name="connsiteY16" fmla="*/ 530842 h 1122268"/>
                  <a:gd name="connsiteX17" fmla="*/ 38647 w 644352"/>
                  <a:gd name="connsiteY17" fmla="*/ 578841 h 1122268"/>
                  <a:gd name="connsiteX18" fmla="*/ 1151 w 644352"/>
                  <a:gd name="connsiteY18" fmla="*/ 511737 h 1122268"/>
                  <a:gd name="connsiteX19" fmla="*/ 40264 w 644352"/>
                  <a:gd name="connsiteY19" fmla="*/ 282672 h 1122268"/>
                  <a:gd name="connsiteX20" fmla="*/ 63580 w 644352"/>
                  <a:gd name="connsiteY20" fmla="*/ 181161 h 1122268"/>
                  <a:gd name="connsiteX21" fmla="*/ 293978 w 644352"/>
                  <a:gd name="connsiteY21" fmla="*/ 0 h 1122268"/>
                  <a:gd name="connsiteX22" fmla="*/ 420929 w 644352"/>
                  <a:gd name="connsiteY22" fmla="*/ 10835 h 1122268"/>
                  <a:gd name="connsiteX23" fmla="*/ 575003 w 644352"/>
                  <a:gd name="connsiteY23" fmla="*/ 164908 h 1122268"/>
                  <a:gd name="connsiteX24" fmla="*/ 642286 w 644352"/>
                  <a:gd name="connsiteY24" fmla="*/ 504323 h 1122268"/>
                  <a:gd name="connsiteX25" fmla="*/ 643047 w 644352"/>
                  <a:gd name="connsiteY25" fmla="*/ 523333 h 1122268"/>
                  <a:gd name="connsiteX26" fmla="*/ 603268 w 644352"/>
                  <a:gd name="connsiteY26" fmla="*/ 580362 h 1122268"/>
                  <a:gd name="connsiteX27" fmla="*/ 550355 w 644352"/>
                  <a:gd name="connsiteY27" fmla="*/ 537970 h 1122268"/>
                  <a:gd name="connsiteX28" fmla="*/ 498585 w 644352"/>
                  <a:gd name="connsiteY28" fmla="*/ 346734 h 112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352" h="1122268">
                    <a:moveTo>
                      <a:pt x="498585" y="346734"/>
                    </a:moveTo>
                    <a:cubicBezTo>
                      <a:pt x="498585" y="572093"/>
                      <a:pt x="498585" y="787376"/>
                      <a:pt x="498585" y="1002564"/>
                    </a:cubicBezTo>
                    <a:cubicBezTo>
                      <a:pt x="498585" y="1018437"/>
                      <a:pt x="500774" y="1034215"/>
                      <a:pt x="501059" y="1050088"/>
                    </a:cubicBezTo>
                    <a:cubicBezTo>
                      <a:pt x="501916" y="1087061"/>
                      <a:pt x="490591" y="1118997"/>
                      <a:pt x="449194" y="1122039"/>
                    </a:cubicBezTo>
                    <a:cubicBezTo>
                      <a:pt x="407796" y="1125081"/>
                      <a:pt x="383719" y="1097612"/>
                      <a:pt x="378866" y="1059308"/>
                    </a:cubicBezTo>
                    <a:cubicBezTo>
                      <a:pt x="367351" y="969867"/>
                      <a:pt x="359833" y="880047"/>
                      <a:pt x="350316" y="790322"/>
                    </a:cubicBezTo>
                    <a:cubicBezTo>
                      <a:pt x="343972" y="732597"/>
                      <a:pt x="337627" y="674903"/>
                      <a:pt x="331283" y="617240"/>
                    </a:cubicBezTo>
                    <a:lnTo>
                      <a:pt x="314914" y="615910"/>
                    </a:lnTo>
                    <a:cubicBezTo>
                      <a:pt x="310822" y="641572"/>
                      <a:pt x="305397" y="667235"/>
                      <a:pt x="303018" y="693088"/>
                    </a:cubicBezTo>
                    <a:cubicBezTo>
                      <a:pt x="290361" y="811043"/>
                      <a:pt x="278656" y="929092"/>
                      <a:pt x="266094" y="1047141"/>
                    </a:cubicBezTo>
                    <a:cubicBezTo>
                      <a:pt x="264761" y="1059403"/>
                      <a:pt x="264095" y="1076606"/>
                      <a:pt x="256577" y="1082499"/>
                    </a:cubicBezTo>
                    <a:cubicBezTo>
                      <a:pt x="235641" y="1098372"/>
                      <a:pt x="208233" y="1122419"/>
                      <a:pt x="188438" y="1118427"/>
                    </a:cubicBezTo>
                    <a:cubicBezTo>
                      <a:pt x="168644" y="1114435"/>
                      <a:pt x="154274" y="1080408"/>
                      <a:pt x="143425" y="1057216"/>
                    </a:cubicBezTo>
                    <a:cubicBezTo>
                      <a:pt x="137524" y="1044575"/>
                      <a:pt x="145042" y="1026136"/>
                      <a:pt x="145042" y="1010358"/>
                    </a:cubicBezTo>
                    <a:cubicBezTo>
                      <a:pt x="145042" y="791748"/>
                      <a:pt x="145042" y="573994"/>
                      <a:pt x="145042" y="348255"/>
                    </a:cubicBezTo>
                    <a:cubicBezTo>
                      <a:pt x="129911" y="405284"/>
                      <a:pt x="116493" y="456610"/>
                      <a:pt x="102979" y="507745"/>
                    </a:cubicBezTo>
                    <a:cubicBezTo>
                      <a:pt x="100980" y="515444"/>
                      <a:pt x="99743" y="523238"/>
                      <a:pt x="97650" y="530842"/>
                    </a:cubicBezTo>
                    <a:cubicBezTo>
                      <a:pt x="89465" y="560972"/>
                      <a:pt x="74239" y="585779"/>
                      <a:pt x="38647" y="578841"/>
                    </a:cubicBezTo>
                    <a:cubicBezTo>
                      <a:pt x="3054" y="571902"/>
                      <a:pt x="-3036" y="541202"/>
                      <a:pt x="1151" y="511737"/>
                    </a:cubicBezTo>
                    <a:cubicBezTo>
                      <a:pt x="12571" y="435129"/>
                      <a:pt x="26275" y="358900"/>
                      <a:pt x="40264" y="282672"/>
                    </a:cubicBezTo>
                    <a:cubicBezTo>
                      <a:pt x="46545" y="248550"/>
                      <a:pt x="55396" y="214808"/>
                      <a:pt x="63580" y="181161"/>
                    </a:cubicBezTo>
                    <a:cubicBezTo>
                      <a:pt x="92130" y="68720"/>
                      <a:pt x="177780" y="570"/>
                      <a:pt x="293978" y="0"/>
                    </a:cubicBezTo>
                    <a:cubicBezTo>
                      <a:pt x="336422" y="0"/>
                      <a:pt x="380484" y="0"/>
                      <a:pt x="420929" y="10835"/>
                    </a:cubicBezTo>
                    <a:cubicBezTo>
                      <a:pt x="500393" y="31841"/>
                      <a:pt x="555780" y="86113"/>
                      <a:pt x="575003" y="164908"/>
                    </a:cubicBezTo>
                    <a:cubicBezTo>
                      <a:pt x="602316" y="276874"/>
                      <a:pt x="620398" y="391027"/>
                      <a:pt x="642286" y="504323"/>
                    </a:cubicBezTo>
                    <a:cubicBezTo>
                      <a:pt x="643523" y="510502"/>
                      <a:pt x="645807" y="518676"/>
                      <a:pt x="643047" y="523333"/>
                    </a:cubicBezTo>
                    <a:cubicBezTo>
                      <a:pt x="630676" y="542343"/>
                      <a:pt x="616686" y="561352"/>
                      <a:pt x="603268" y="580362"/>
                    </a:cubicBezTo>
                    <a:cubicBezTo>
                      <a:pt x="585091" y="566485"/>
                      <a:pt x="556731" y="556029"/>
                      <a:pt x="550355" y="537970"/>
                    </a:cubicBezTo>
                    <a:cubicBezTo>
                      <a:pt x="529895" y="478566"/>
                      <a:pt x="516762" y="416404"/>
                      <a:pt x="498585" y="346734"/>
                    </a:cubicBezTo>
                    <a:close/>
                  </a:path>
                </a:pathLst>
              </a:custGeom>
              <a:grpFill/>
              <a:ln w="9500" cap="flat">
                <a:noFill/>
                <a:prstDash val="solid"/>
                <a:miter/>
              </a:ln>
            </p:spPr>
            <p:txBody>
              <a:bodyPr rtlCol="0" anchor="ctr"/>
              <a:lstStyle/>
              <a:p>
                <a:endParaRPr lang="it-CO"/>
              </a:p>
            </p:txBody>
          </p:sp>
          <p:sp>
            <p:nvSpPr>
              <p:cNvPr id="85" name="Figura a mano libera 84">
                <a:extLst>
                  <a:ext uri="{FF2B5EF4-FFF2-40B4-BE49-F238E27FC236}">
                    <a16:creationId xmlns:a16="http://schemas.microsoft.com/office/drawing/2014/main" id="{FAA2CF58-45E2-44CF-8AC6-248BD7C9A55A}"/>
                  </a:ext>
                </a:extLst>
              </p:cNvPr>
              <p:cNvSpPr/>
              <p:nvPr/>
            </p:nvSpPr>
            <p:spPr>
              <a:xfrm>
                <a:off x="4474560" y="1936955"/>
                <a:ext cx="292443" cy="290931"/>
              </a:xfrm>
              <a:custGeom>
                <a:avLst/>
                <a:gdLst>
                  <a:gd name="connsiteX0" fmla="*/ 147410 w 292443"/>
                  <a:gd name="connsiteY0" fmla="*/ 290926 h 290931"/>
                  <a:gd name="connsiteX1" fmla="*/ 32068 w 292443"/>
                  <a:gd name="connsiteY1" fmla="*/ 46558 h 290931"/>
                  <a:gd name="connsiteX2" fmla="*/ 292443 w 292443"/>
                  <a:gd name="connsiteY2" fmla="*/ 145408 h 290931"/>
                  <a:gd name="connsiteX3" fmla="*/ 147410 w 292443"/>
                  <a:gd name="connsiteY3" fmla="*/ 290926 h 290931"/>
                </a:gdLst>
                <a:ahLst/>
                <a:cxnLst>
                  <a:cxn ang="0">
                    <a:pos x="connsiteX0" y="connsiteY0"/>
                  </a:cxn>
                  <a:cxn ang="0">
                    <a:pos x="connsiteX1" y="connsiteY1"/>
                  </a:cxn>
                  <a:cxn ang="0">
                    <a:pos x="connsiteX2" y="connsiteY2"/>
                  </a:cxn>
                  <a:cxn ang="0">
                    <a:pos x="connsiteX3" y="connsiteY3"/>
                  </a:cxn>
                </a:cxnLst>
                <a:rect l="l" t="t" r="r" b="b"/>
                <a:pathLst>
                  <a:path w="292443" h="290931">
                    <a:moveTo>
                      <a:pt x="147410" y="290926"/>
                    </a:moveTo>
                    <a:cubicBezTo>
                      <a:pt x="34543" y="291876"/>
                      <a:pt x="-48347" y="167364"/>
                      <a:pt x="32068" y="46558"/>
                    </a:cubicBezTo>
                    <a:cubicBezTo>
                      <a:pt x="151121" y="-57234"/>
                      <a:pt x="291206" y="28784"/>
                      <a:pt x="292443" y="145408"/>
                    </a:cubicBezTo>
                    <a:cubicBezTo>
                      <a:pt x="291726" y="225218"/>
                      <a:pt x="227316" y="289844"/>
                      <a:pt x="147410" y="290926"/>
                    </a:cubicBezTo>
                    <a:close/>
                  </a:path>
                </a:pathLst>
              </a:custGeom>
              <a:grpFill/>
              <a:ln w="9500" cap="flat">
                <a:noFill/>
                <a:prstDash val="solid"/>
                <a:miter/>
              </a:ln>
            </p:spPr>
            <p:txBody>
              <a:bodyPr rtlCol="0" anchor="ctr"/>
              <a:lstStyle/>
              <a:p>
                <a:endParaRPr lang="it-CO"/>
              </a:p>
            </p:txBody>
          </p:sp>
        </p:grpSp>
        <p:grpSp>
          <p:nvGrpSpPr>
            <p:cNvPr id="86" name="Elemento grafico 7">
              <a:extLst>
                <a:ext uri="{FF2B5EF4-FFF2-40B4-BE49-F238E27FC236}">
                  <a16:creationId xmlns:a16="http://schemas.microsoft.com/office/drawing/2014/main" id="{853728DA-40EF-1DF3-3417-E2FB2DFF573A}"/>
                </a:ext>
              </a:extLst>
            </p:cNvPr>
            <p:cNvGrpSpPr/>
            <p:nvPr/>
          </p:nvGrpSpPr>
          <p:grpSpPr>
            <a:xfrm>
              <a:off x="5033463" y="3479814"/>
              <a:ext cx="644422" cy="1442628"/>
              <a:chOff x="5033463" y="3479814"/>
              <a:chExt cx="644422" cy="1442628"/>
            </a:xfrm>
            <a:grpFill/>
          </p:grpSpPr>
          <p:sp>
            <p:nvSpPr>
              <p:cNvPr id="87" name="Figura a mano libera 86">
                <a:extLst>
                  <a:ext uri="{FF2B5EF4-FFF2-40B4-BE49-F238E27FC236}">
                    <a16:creationId xmlns:a16="http://schemas.microsoft.com/office/drawing/2014/main" id="{A02FCAC4-61DE-AE4E-DD39-8FA76F9D2260}"/>
                  </a:ext>
                </a:extLst>
              </p:cNvPr>
              <p:cNvSpPr/>
              <p:nvPr/>
            </p:nvSpPr>
            <p:spPr>
              <a:xfrm>
                <a:off x="5033463" y="3800161"/>
                <a:ext cx="644422" cy="1122281"/>
              </a:xfrm>
              <a:custGeom>
                <a:avLst/>
                <a:gdLst>
                  <a:gd name="connsiteX0" fmla="*/ 498677 w 644422"/>
                  <a:gd name="connsiteY0" fmla="*/ 346639 h 1122281"/>
                  <a:gd name="connsiteX1" fmla="*/ 498677 w 644422"/>
                  <a:gd name="connsiteY1" fmla="*/ 1002469 h 1122281"/>
                  <a:gd name="connsiteX2" fmla="*/ 501246 w 644422"/>
                  <a:gd name="connsiteY2" fmla="*/ 1049993 h 1122281"/>
                  <a:gd name="connsiteX3" fmla="*/ 449286 w 644422"/>
                  <a:gd name="connsiteY3" fmla="*/ 1122039 h 1122281"/>
                  <a:gd name="connsiteX4" fmla="*/ 378958 w 644422"/>
                  <a:gd name="connsiteY4" fmla="*/ 1059307 h 1122281"/>
                  <a:gd name="connsiteX5" fmla="*/ 350408 w 644422"/>
                  <a:gd name="connsiteY5" fmla="*/ 790227 h 1122281"/>
                  <a:gd name="connsiteX6" fmla="*/ 331375 w 644422"/>
                  <a:gd name="connsiteY6" fmla="*/ 617145 h 1122281"/>
                  <a:gd name="connsiteX7" fmla="*/ 314911 w 644422"/>
                  <a:gd name="connsiteY7" fmla="*/ 615814 h 1122281"/>
                  <a:gd name="connsiteX8" fmla="*/ 303015 w 644422"/>
                  <a:gd name="connsiteY8" fmla="*/ 692993 h 1122281"/>
                  <a:gd name="connsiteX9" fmla="*/ 266186 w 644422"/>
                  <a:gd name="connsiteY9" fmla="*/ 1047046 h 1122281"/>
                  <a:gd name="connsiteX10" fmla="*/ 256669 w 644422"/>
                  <a:gd name="connsiteY10" fmla="*/ 1082404 h 1122281"/>
                  <a:gd name="connsiteX11" fmla="*/ 188530 w 644422"/>
                  <a:gd name="connsiteY11" fmla="*/ 1118332 h 1122281"/>
                  <a:gd name="connsiteX12" fmla="*/ 143421 w 644422"/>
                  <a:gd name="connsiteY12" fmla="*/ 1057121 h 1122281"/>
                  <a:gd name="connsiteX13" fmla="*/ 145039 w 644422"/>
                  <a:gd name="connsiteY13" fmla="*/ 1010263 h 1122281"/>
                  <a:gd name="connsiteX14" fmla="*/ 145039 w 644422"/>
                  <a:gd name="connsiteY14" fmla="*/ 348160 h 1122281"/>
                  <a:gd name="connsiteX15" fmla="*/ 102881 w 644422"/>
                  <a:gd name="connsiteY15" fmla="*/ 507650 h 1122281"/>
                  <a:gd name="connsiteX16" fmla="*/ 97646 w 644422"/>
                  <a:gd name="connsiteY16" fmla="*/ 530747 h 1122281"/>
                  <a:gd name="connsiteX17" fmla="*/ 38548 w 644422"/>
                  <a:gd name="connsiteY17" fmla="*/ 578746 h 1122281"/>
                  <a:gd name="connsiteX18" fmla="*/ 1243 w 644422"/>
                  <a:gd name="connsiteY18" fmla="*/ 511737 h 1122281"/>
                  <a:gd name="connsiteX19" fmla="*/ 40356 w 644422"/>
                  <a:gd name="connsiteY19" fmla="*/ 282767 h 1122281"/>
                  <a:gd name="connsiteX20" fmla="*/ 63958 w 644422"/>
                  <a:gd name="connsiteY20" fmla="*/ 181161 h 1122281"/>
                  <a:gd name="connsiteX21" fmla="*/ 294355 w 644422"/>
                  <a:gd name="connsiteY21" fmla="*/ 0 h 1122281"/>
                  <a:gd name="connsiteX22" fmla="*/ 421307 w 644422"/>
                  <a:gd name="connsiteY22" fmla="*/ 10835 h 1122281"/>
                  <a:gd name="connsiteX23" fmla="*/ 575000 w 644422"/>
                  <a:gd name="connsiteY23" fmla="*/ 164908 h 1122281"/>
                  <a:gd name="connsiteX24" fmla="*/ 642378 w 644422"/>
                  <a:gd name="connsiteY24" fmla="*/ 504228 h 1122281"/>
                  <a:gd name="connsiteX25" fmla="*/ 643139 w 644422"/>
                  <a:gd name="connsiteY25" fmla="*/ 523238 h 1122281"/>
                  <a:gd name="connsiteX26" fmla="*/ 603360 w 644422"/>
                  <a:gd name="connsiteY26" fmla="*/ 580267 h 1122281"/>
                  <a:gd name="connsiteX27" fmla="*/ 550447 w 644422"/>
                  <a:gd name="connsiteY27" fmla="*/ 537875 h 1122281"/>
                  <a:gd name="connsiteX28" fmla="*/ 498677 w 644422"/>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422" h="1122281">
                    <a:moveTo>
                      <a:pt x="498677" y="346639"/>
                    </a:moveTo>
                    <a:cubicBezTo>
                      <a:pt x="498677" y="572092"/>
                      <a:pt x="498677" y="787281"/>
                      <a:pt x="498677" y="1002469"/>
                    </a:cubicBezTo>
                    <a:cubicBezTo>
                      <a:pt x="498677" y="1018342"/>
                      <a:pt x="500866" y="1034120"/>
                      <a:pt x="501246" y="1049993"/>
                    </a:cubicBezTo>
                    <a:cubicBezTo>
                      <a:pt x="502103" y="1087062"/>
                      <a:pt x="490683" y="1118902"/>
                      <a:pt x="449286" y="1122039"/>
                    </a:cubicBezTo>
                    <a:cubicBezTo>
                      <a:pt x="407888" y="1125175"/>
                      <a:pt x="383906" y="1097517"/>
                      <a:pt x="378958" y="1059307"/>
                    </a:cubicBezTo>
                    <a:cubicBezTo>
                      <a:pt x="367538" y="969867"/>
                      <a:pt x="359925" y="879952"/>
                      <a:pt x="350408" y="790227"/>
                    </a:cubicBezTo>
                    <a:cubicBezTo>
                      <a:pt x="344063" y="732565"/>
                      <a:pt x="337719" y="674871"/>
                      <a:pt x="331375" y="617145"/>
                    </a:cubicBezTo>
                    <a:lnTo>
                      <a:pt x="314911" y="615814"/>
                    </a:lnTo>
                    <a:cubicBezTo>
                      <a:pt x="310914" y="641477"/>
                      <a:pt x="305394" y="667140"/>
                      <a:pt x="303015" y="692993"/>
                    </a:cubicBezTo>
                    <a:cubicBezTo>
                      <a:pt x="290453" y="810948"/>
                      <a:pt x="278748" y="929092"/>
                      <a:pt x="266186" y="1047046"/>
                    </a:cubicBezTo>
                    <a:cubicBezTo>
                      <a:pt x="264853" y="1059403"/>
                      <a:pt x="264092" y="1076511"/>
                      <a:pt x="256669" y="1082404"/>
                    </a:cubicBezTo>
                    <a:cubicBezTo>
                      <a:pt x="235637" y="1098277"/>
                      <a:pt x="208230" y="1122419"/>
                      <a:pt x="188530" y="1118332"/>
                    </a:cubicBezTo>
                    <a:cubicBezTo>
                      <a:pt x="168831" y="1114245"/>
                      <a:pt x="154365" y="1080313"/>
                      <a:pt x="143421" y="1057121"/>
                    </a:cubicBezTo>
                    <a:cubicBezTo>
                      <a:pt x="137616" y="1044480"/>
                      <a:pt x="145039" y="1026041"/>
                      <a:pt x="145039" y="1010263"/>
                    </a:cubicBezTo>
                    <a:cubicBezTo>
                      <a:pt x="145039" y="792128"/>
                      <a:pt x="145039" y="573898"/>
                      <a:pt x="145039" y="348160"/>
                    </a:cubicBezTo>
                    <a:cubicBezTo>
                      <a:pt x="129908" y="405189"/>
                      <a:pt x="116489" y="456514"/>
                      <a:pt x="102881" y="507650"/>
                    </a:cubicBezTo>
                    <a:cubicBezTo>
                      <a:pt x="100882" y="515349"/>
                      <a:pt x="99645" y="523143"/>
                      <a:pt x="97646" y="530747"/>
                    </a:cubicBezTo>
                    <a:cubicBezTo>
                      <a:pt x="89462" y="560972"/>
                      <a:pt x="74236" y="585684"/>
                      <a:pt x="38548" y="578746"/>
                    </a:cubicBezTo>
                    <a:cubicBezTo>
                      <a:pt x="2861" y="571807"/>
                      <a:pt x="-3135" y="540727"/>
                      <a:pt x="1243" y="511737"/>
                    </a:cubicBezTo>
                    <a:cubicBezTo>
                      <a:pt x="12568" y="435129"/>
                      <a:pt x="26272" y="358900"/>
                      <a:pt x="40356" y="282767"/>
                    </a:cubicBezTo>
                    <a:cubicBezTo>
                      <a:pt x="46637" y="248550"/>
                      <a:pt x="55393" y="214808"/>
                      <a:pt x="63958" y="181161"/>
                    </a:cubicBezTo>
                    <a:cubicBezTo>
                      <a:pt x="92507" y="68720"/>
                      <a:pt x="178157" y="570"/>
                      <a:pt x="294355" y="0"/>
                    </a:cubicBezTo>
                    <a:cubicBezTo>
                      <a:pt x="336799" y="0"/>
                      <a:pt x="380861" y="0"/>
                      <a:pt x="421307" y="10835"/>
                    </a:cubicBezTo>
                    <a:cubicBezTo>
                      <a:pt x="500390" y="31841"/>
                      <a:pt x="555872" y="86113"/>
                      <a:pt x="575000" y="164908"/>
                    </a:cubicBezTo>
                    <a:cubicBezTo>
                      <a:pt x="602313" y="276779"/>
                      <a:pt x="620490" y="391027"/>
                      <a:pt x="642378" y="504228"/>
                    </a:cubicBezTo>
                    <a:cubicBezTo>
                      <a:pt x="643520" y="510407"/>
                      <a:pt x="645899" y="518581"/>
                      <a:pt x="643139" y="523238"/>
                    </a:cubicBezTo>
                    <a:cubicBezTo>
                      <a:pt x="630768" y="542248"/>
                      <a:pt x="616778" y="561257"/>
                      <a:pt x="603360" y="580267"/>
                    </a:cubicBezTo>
                    <a:cubicBezTo>
                      <a:pt x="585088" y="566390"/>
                      <a:pt x="556823" y="555934"/>
                      <a:pt x="550447" y="537875"/>
                    </a:cubicBezTo>
                    <a:cubicBezTo>
                      <a:pt x="529606" y="478090"/>
                      <a:pt x="516854" y="416309"/>
                      <a:pt x="498677" y="346639"/>
                    </a:cubicBezTo>
                    <a:close/>
                  </a:path>
                </a:pathLst>
              </a:custGeom>
              <a:grpFill/>
              <a:ln w="9500" cap="flat">
                <a:noFill/>
                <a:prstDash val="solid"/>
                <a:miter/>
              </a:ln>
            </p:spPr>
            <p:txBody>
              <a:bodyPr rtlCol="0" anchor="ctr"/>
              <a:lstStyle/>
              <a:p>
                <a:endParaRPr lang="it-CO"/>
              </a:p>
            </p:txBody>
          </p:sp>
          <p:sp>
            <p:nvSpPr>
              <p:cNvPr id="88" name="Figura a mano libera 87">
                <a:extLst>
                  <a:ext uri="{FF2B5EF4-FFF2-40B4-BE49-F238E27FC236}">
                    <a16:creationId xmlns:a16="http://schemas.microsoft.com/office/drawing/2014/main" id="{D21C6861-7786-D882-B429-FE30A10835BB}"/>
                  </a:ext>
                </a:extLst>
              </p:cNvPr>
              <p:cNvSpPr/>
              <p:nvPr/>
            </p:nvSpPr>
            <p:spPr>
              <a:xfrm>
                <a:off x="5212402" y="3479814"/>
                <a:ext cx="292520" cy="291362"/>
              </a:xfrm>
              <a:custGeom>
                <a:avLst/>
                <a:gdLst>
                  <a:gd name="connsiteX0" fmla="*/ 147487 w 292520"/>
                  <a:gd name="connsiteY0" fmla="*/ 291358 h 291362"/>
                  <a:gd name="connsiteX1" fmla="*/ 32050 w 292520"/>
                  <a:gd name="connsiteY1" fmla="*/ 46895 h 291362"/>
                  <a:gd name="connsiteX2" fmla="*/ 292520 w 292520"/>
                  <a:gd name="connsiteY2" fmla="*/ 145745 h 291362"/>
                  <a:gd name="connsiteX3" fmla="*/ 147487 w 292520"/>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520" h="291362">
                    <a:moveTo>
                      <a:pt x="147487" y="291358"/>
                    </a:moveTo>
                    <a:cubicBezTo>
                      <a:pt x="34620" y="292213"/>
                      <a:pt x="-48365" y="167796"/>
                      <a:pt x="32050" y="46895"/>
                    </a:cubicBezTo>
                    <a:cubicBezTo>
                      <a:pt x="150818" y="-57658"/>
                      <a:pt x="291283" y="29121"/>
                      <a:pt x="292520" y="145745"/>
                    </a:cubicBezTo>
                    <a:cubicBezTo>
                      <a:pt x="291754" y="225550"/>
                      <a:pt x="227387" y="290175"/>
                      <a:pt x="147487" y="291358"/>
                    </a:cubicBezTo>
                    <a:close/>
                  </a:path>
                </a:pathLst>
              </a:custGeom>
              <a:grpFill/>
              <a:ln w="9500" cap="flat">
                <a:noFill/>
                <a:prstDash val="solid"/>
                <a:miter/>
              </a:ln>
            </p:spPr>
            <p:txBody>
              <a:bodyPr rtlCol="0" anchor="ctr"/>
              <a:lstStyle/>
              <a:p>
                <a:endParaRPr lang="it-CO"/>
              </a:p>
            </p:txBody>
          </p:sp>
        </p:grpSp>
        <p:grpSp>
          <p:nvGrpSpPr>
            <p:cNvPr id="89" name="Elemento grafico 7">
              <a:extLst>
                <a:ext uri="{FF2B5EF4-FFF2-40B4-BE49-F238E27FC236}">
                  <a16:creationId xmlns:a16="http://schemas.microsoft.com/office/drawing/2014/main" id="{79CE6DDA-F709-304F-62B3-F903DA26F7ED}"/>
                </a:ext>
              </a:extLst>
            </p:cNvPr>
            <p:cNvGrpSpPr/>
            <p:nvPr/>
          </p:nvGrpSpPr>
          <p:grpSpPr>
            <a:xfrm>
              <a:off x="5036508" y="1936618"/>
              <a:ext cx="644444" cy="1442236"/>
              <a:chOff x="5036508" y="1936618"/>
              <a:chExt cx="644444" cy="1442236"/>
            </a:xfrm>
            <a:grpFill/>
          </p:grpSpPr>
          <p:sp>
            <p:nvSpPr>
              <p:cNvPr id="90" name="Figura a mano libera 89">
                <a:extLst>
                  <a:ext uri="{FF2B5EF4-FFF2-40B4-BE49-F238E27FC236}">
                    <a16:creationId xmlns:a16="http://schemas.microsoft.com/office/drawing/2014/main" id="{5C309EED-BE4B-7E92-C767-BBA29F9E65D3}"/>
                  </a:ext>
                </a:extLst>
              </p:cNvPr>
              <p:cNvSpPr/>
              <p:nvPr/>
            </p:nvSpPr>
            <p:spPr>
              <a:xfrm>
                <a:off x="5036508" y="2256680"/>
                <a:ext cx="644444" cy="1122173"/>
              </a:xfrm>
              <a:custGeom>
                <a:avLst/>
                <a:gdLst>
                  <a:gd name="connsiteX0" fmla="*/ 498582 w 644444"/>
                  <a:gd name="connsiteY0" fmla="*/ 346639 h 1122173"/>
                  <a:gd name="connsiteX1" fmla="*/ 498582 w 644444"/>
                  <a:gd name="connsiteY1" fmla="*/ 1002469 h 1122173"/>
                  <a:gd name="connsiteX2" fmla="*/ 501056 w 644444"/>
                  <a:gd name="connsiteY2" fmla="*/ 1049993 h 1122173"/>
                  <a:gd name="connsiteX3" fmla="*/ 449190 w 644444"/>
                  <a:gd name="connsiteY3" fmla="*/ 1121944 h 1122173"/>
                  <a:gd name="connsiteX4" fmla="*/ 378863 w 644444"/>
                  <a:gd name="connsiteY4" fmla="*/ 1059212 h 1122173"/>
                  <a:gd name="connsiteX5" fmla="*/ 350313 w 644444"/>
                  <a:gd name="connsiteY5" fmla="*/ 790227 h 1122173"/>
                  <a:gd name="connsiteX6" fmla="*/ 331280 w 644444"/>
                  <a:gd name="connsiteY6" fmla="*/ 617145 h 1122173"/>
                  <a:gd name="connsiteX7" fmla="*/ 314911 w 644444"/>
                  <a:gd name="connsiteY7" fmla="*/ 615815 h 1122173"/>
                  <a:gd name="connsiteX8" fmla="*/ 302920 w 644444"/>
                  <a:gd name="connsiteY8" fmla="*/ 692993 h 1122173"/>
                  <a:gd name="connsiteX9" fmla="*/ 266091 w 644444"/>
                  <a:gd name="connsiteY9" fmla="*/ 1047046 h 1122173"/>
                  <a:gd name="connsiteX10" fmla="*/ 256574 w 644444"/>
                  <a:gd name="connsiteY10" fmla="*/ 1082404 h 1122173"/>
                  <a:gd name="connsiteX11" fmla="*/ 188435 w 644444"/>
                  <a:gd name="connsiteY11" fmla="*/ 1118332 h 1122173"/>
                  <a:gd name="connsiteX12" fmla="*/ 143421 w 644444"/>
                  <a:gd name="connsiteY12" fmla="*/ 1057121 h 1122173"/>
                  <a:gd name="connsiteX13" fmla="*/ 145039 w 644444"/>
                  <a:gd name="connsiteY13" fmla="*/ 1010263 h 1122173"/>
                  <a:gd name="connsiteX14" fmla="*/ 145039 w 644444"/>
                  <a:gd name="connsiteY14" fmla="*/ 348160 h 1122173"/>
                  <a:gd name="connsiteX15" fmla="*/ 102976 w 644444"/>
                  <a:gd name="connsiteY15" fmla="*/ 507650 h 1122173"/>
                  <a:gd name="connsiteX16" fmla="*/ 97646 w 644444"/>
                  <a:gd name="connsiteY16" fmla="*/ 530747 h 1122173"/>
                  <a:gd name="connsiteX17" fmla="*/ 38548 w 644444"/>
                  <a:gd name="connsiteY17" fmla="*/ 578746 h 1122173"/>
                  <a:gd name="connsiteX18" fmla="*/ 1243 w 644444"/>
                  <a:gd name="connsiteY18" fmla="*/ 511737 h 1122173"/>
                  <a:gd name="connsiteX19" fmla="*/ 40356 w 644444"/>
                  <a:gd name="connsiteY19" fmla="*/ 282672 h 1122173"/>
                  <a:gd name="connsiteX20" fmla="*/ 63958 w 644444"/>
                  <a:gd name="connsiteY20" fmla="*/ 181161 h 1122173"/>
                  <a:gd name="connsiteX21" fmla="*/ 294450 w 644444"/>
                  <a:gd name="connsiteY21" fmla="*/ 0 h 1122173"/>
                  <a:gd name="connsiteX22" fmla="*/ 421402 w 644444"/>
                  <a:gd name="connsiteY22" fmla="*/ 10835 h 1122173"/>
                  <a:gd name="connsiteX23" fmla="*/ 575095 w 644444"/>
                  <a:gd name="connsiteY23" fmla="*/ 164813 h 1122173"/>
                  <a:gd name="connsiteX24" fmla="*/ 642378 w 644444"/>
                  <a:gd name="connsiteY24" fmla="*/ 504228 h 1122173"/>
                  <a:gd name="connsiteX25" fmla="*/ 643139 w 644444"/>
                  <a:gd name="connsiteY25" fmla="*/ 523238 h 1122173"/>
                  <a:gd name="connsiteX26" fmla="*/ 603360 w 644444"/>
                  <a:gd name="connsiteY26" fmla="*/ 580267 h 1122173"/>
                  <a:gd name="connsiteX27" fmla="*/ 550447 w 644444"/>
                  <a:gd name="connsiteY27" fmla="*/ 537875 h 1122173"/>
                  <a:gd name="connsiteX28" fmla="*/ 498582 w 644444"/>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444" h="1122173">
                    <a:moveTo>
                      <a:pt x="498582" y="346639"/>
                    </a:moveTo>
                    <a:cubicBezTo>
                      <a:pt x="498582" y="571997"/>
                      <a:pt x="498582" y="787281"/>
                      <a:pt x="498582" y="1002469"/>
                    </a:cubicBezTo>
                    <a:cubicBezTo>
                      <a:pt x="498582" y="1018342"/>
                      <a:pt x="500770" y="1034120"/>
                      <a:pt x="501056" y="1049993"/>
                    </a:cubicBezTo>
                    <a:cubicBezTo>
                      <a:pt x="501913" y="1086966"/>
                      <a:pt x="490588" y="1118902"/>
                      <a:pt x="449190" y="1121944"/>
                    </a:cubicBezTo>
                    <a:cubicBezTo>
                      <a:pt x="407793" y="1124986"/>
                      <a:pt x="383716" y="1097517"/>
                      <a:pt x="378863" y="1059212"/>
                    </a:cubicBezTo>
                    <a:cubicBezTo>
                      <a:pt x="367347" y="969772"/>
                      <a:pt x="359829" y="879952"/>
                      <a:pt x="350313" y="790227"/>
                    </a:cubicBezTo>
                    <a:cubicBezTo>
                      <a:pt x="343968" y="732502"/>
                      <a:pt x="337624" y="674808"/>
                      <a:pt x="331280" y="617145"/>
                    </a:cubicBezTo>
                    <a:lnTo>
                      <a:pt x="314911" y="615815"/>
                    </a:lnTo>
                    <a:cubicBezTo>
                      <a:pt x="310819" y="641477"/>
                      <a:pt x="305394" y="667140"/>
                      <a:pt x="302920" y="692993"/>
                    </a:cubicBezTo>
                    <a:cubicBezTo>
                      <a:pt x="290358" y="810948"/>
                      <a:pt x="278653" y="928997"/>
                      <a:pt x="266091" y="1047046"/>
                    </a:cubicBezTo>
                    <a:cubicBezTo>
                      <a:pt x="264758" y="1059307"/>
                      <a:pt x="264092" y="1076511"/>
                      <a:pt x="256574" y="1082404"/>
                    </a:cubicBezTo>
                    <a:cubicBezTo>
                      <a:pt x="235637" y="1098277"/>
                      <a:pt x="208230" y="1122324"/>
                      <a:pt x="188435" y="1118332"/>
                    </a:cubicBezTo>
                    <a:cubicBezTo>
                      <a:pt x="168640" y="1114340"/>
                      <a:pt x="154270" y="1080313"/>
                      <a:pt x="143421" y="1057121"/>
                    </a:cubicBezTo>
                    <a:cubicBezTo>
                      <a:pt x="137521" y="1044480"/>
                      <a:pt x="144944" y="1026041"/>
                      <a:pt x="145039" y="1010263"/>
                    </a:cubicBezTo>
                    <a:cubicBezTo>
                      <a:pt x="145039" y="791653"/>
                      <a:pt x="145039" y="573898"/>
                      <a:pt x="145039" y="348160"/>
                    </a:cubicBezTo>
                    <a:cubicBezTo>
                      <a:pt x="129908" y="405189"/>
                      <a:pt x="116489" y="456514"/>
                      <a:pt x="102976" y="507650"/>
                    </a:cubicBezTo>
                    <a:cubicBezTo>
                      <a:pt x="100882" y="515349"/>
                      <a:pt x="99740" y="523143"/>
                      <a:pt x="97646" y="530747"/>
                    </a:cubicBezTo>
                    <a:cubicBezTo>
                      <a:pt x="89462" y="560877"/>
                      <a:pt x="74236" y="585684"/>
                      <a:pt x="38548" y="578746"/>
                    </a:cubicBezTo>
                    <a:cubicBezTo>
                      <a:pt x="2861" y="571807"/>
                      <a:pt x="-3135" y="540727"/>
                      <a:pt x="1243" y="511737"/>
                    </a:cubicBezTo>
                    <a:cubicBezTo>
                      <a:pt x="12663" y="435129"/>
                      <a:pt x="26367" y="358900"/>
                      <a:pt x="40356" y="282672"/>
                    </a:cubicBezTo>
                    <a:cubicBezTo>
                      <a:pt x="46637" y="248550"/>
                      <a:pt x="55488" y="214808"/>
                      <a:pt x="63958" y="181161"/>
                    </a:cubicBezTo>
                    <a:cubicBezTo>
                      <a:pt x="92507" y="68720"/>
                      <a:pt x="178157" y="570"/>
                      <a:pt x="294450" y="0"/>
                    </a:cubicBezTo>
                    <a:cubicBezTo>
                      <a:pt x="336894" y="0"/>
                      <a:pt x="380956" y="0"/>
                      <a:pt x="421402" y="10835"/>
                    </a:cubicBezTo>
                    <a:cubicBezTo>
                      <a:pt x="500485" y="31841"/>
                      <a:pt x="555872" y="86113"/>
                      <a:pt x="575095" y="164813"/>
                    </a:cubicBezTo>
                    <a:cubicBezTo>
                      <a:pt x="602313" y="276779"/>
                      <a:pt x="620490" y="390932"/>
                      <a:pt x="642378" y="504228"/>
                    </a:cubicBezTo>
                    <a:cubicBezTo>
                      <a:pt x="643615" y="510407"/>
                      <a:pt x="645899" y="518581"/>
                      <a:pt x="643139" y="523238"/>
                    </a:cubicBezTo>
                    <a:cubicBezTo>
                      <a:pt x="630768" y="542248"/>
                      <a:pt x="616778" y="561257"/>
                      <a:pt x="603360" y="580267"/>
                    </a:cubicBezTo>
                    <a:cubicBezTo>
                      <a:pt x="585088" y="566390"/>
                      <a:pt x="556823" y="555934"/>
                      <a:pt x="550447" y="537875"/>
                    </a:cubicBezTo>
                    <a:cubicBezTo>
                      <a:pt x="529606" y="478470"/>
                      <a:pt x="516758" y="416309"/>
                      <a:pt x="498582" y="346639"/>
                    </a:cubicBezTo>
                    <a:close/>
                  </a:path>
                </a:pathLst>
              </a:custGeom>
              <a:grpFill/>
              <a:ln w="9500" cap="flat">
                <a:noFill/>
                <a:prstDash val="solid"/>
                <a:miter/>
              </a:ln>
            </p:spPr>
            <p:txBody>
              <a:bodyPr rtlCol="0" anchor="ctr"/>
              <a:lstStyle/>
              <a:p>
                <a:endParaRPr lang="it-CO"/>
              </a:p>
            </p:txBody>
          </p:sp>
          <p:sp>
            <p:nvSpPr>
              <p:cNvPr id="91" name="Figura a mano libera 90">
                <a:extLst>
                  <a:ext uri="{FF2B5EF4-FFF2-40B4-BE49-F238E27FC236}">
                    <a16:creationId xmlns:a16="http://schemas.microsoft.com/office/drawing/2014/main" id="{2269A063-1D83-8210-F9CD-E5CAE360929E}"/>
                  </a:ext>
                </a:extLst>
              </p:cNvPr>
              <p:cNvSpPr/>
              <p:nvPr/>
            </p:nvSpPr>
            <p:spPr>
              <a:xfrm>
                <a:off x="5215429" y="1936618"/>
                <a:ext cx="292443" cy="291268"/>
              </a:xfrm>
              <a:custGeom>
                <a:avLst/>
                <a:gdLst>
                  <a:gd name="connsiteX0" fmla="*/ 147410 w 292443"/>
                  <a:gd name="connsiteY0" fmla="*/ 291263 h 291268"/>
                  <a:gd name="connsiteX1" fmla="*/ 32068 w 292443"/>
                  <a:gd name="connsiteY1" fmla="*/ 46895 h 291268"/>
                  <a:gd name="connsiteX2" fmla="*/ 292443 w 292443"/>
                  <a:gd name="connsiteY2" fmla="*/ 145745 h 291268"/>
                  <a:gd name="connsiteX3" fmla="*/ 147410 w 292443"/>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443" h="291268">
                    <a:moveTo>
                      <a:pt x="147410" y="291263"/>
                    </a:moveTo>
                    <a:cubicBezTo>
                      <a:pt x="34543" y="292213"/>
                      <a:pt x="-48347" y="167701"/>
                      <a:pt x="32068" y="46895"/>
                    </a:cubicBezTo>
                    <a:cubicBezTo>
                      <a:pt x="150836" y="-57657"/>
                      <a:pt x="291206" y="29121"/>
                      <a:pt x="292443" y="145745"/>
                    </a:cubicBezTo>
                    <a:cubicBezTo>
                      <a:pt x="291726" y="225555"/>
                      <a:pt x="227316" y="290181"/>
                      <a:pt x="147410" y="291263"/>
                    </a:cubicBezTo>
                    <a:close/>
                  </a:path>
                </a:pathLst>
              </a:custGeom>
              <a:grpFill/>
              <a:ln w="9500" cap="flat">
                <a:noFill/>
                <a:prstDash val="solid"/>
                <a:miter/>
              </a:ln>
            </p:spPr>
            <p:txBody>
              <a:bodyPr rtlCol="0" anchor="ctr"/>
              <a:lstStyle/>
              <a:p>
                <a:endParaRPr lang="it-CO"/>
              </a:p>
            </p:txBody>
          </p:sp>
        </p:grpSp>
        <p:grpSp>
          <p:nvGrpSpPr>
            <p:cNvPr id="92" name="Elemento grafico 7">
              <a:extLst>
                <a:ext uri="{FF2B5EF4-FFF2-40B4-BE49-F238E27FC236}">
                  <a16:creationId xmlns:a16="http://schemas.microsoft.com/office/drawing/2014/main" id="{05A8CF2B-5C78-10FD-3638-239A0C7F748D}"/>
                </a:ext>
              </a:extLst>
            </p:cNvPr>
            <p:cNvGrpSpPr/>
            <p:nvPr/>
          </p:nvGrpSpPr>
          <p:grpSpPr>
            <a:xfrm>
              <a:off x="5774332" y="3479814"/>
              <a:ext cx="644422" cy="1442628"/>
              <a:chOff x="5774332" y="3479814"/>
              <a:chExt cx="644422" cy="1442628"/>
            </a:xfrm>
            <a:grpFill/>
          </p:grpSpPr>
          <p:sp>
            <p:nvSpPr>
              <p:cNvPr id="93" name="Figura a mano libera 92">
                <a:extLst>
                  <a:ext uri="{FF2B5EF4-FFF2-40B4-BE49-F238E27FC236}">
                    <a16:creationId xmlns:a16="http://schemas.microsoft.com/office/drawing/2014/main" id="{1C55F1B9-8065-19BE-6DF6-8C486AB1E8D7}"/>
                  </a:ext>
                </a:extLst>
              </p:cNvPr>
              <p:cNvSpPr/>
              <p:nvPr/>
            </p:nvSpPr>
            <p:spPr>
              <a:xfrm>
                <a:off x="5774332" y="3800161"/>
                <a:ext cx="644422" cy="1122281"/>
              </a:xfrm>
              <a:custGeom>
                <a:avLst/>
                <a:gdLst>
                  <a:gd name="connsiteX0" fmla="*/ 498677 w 644422"/>
                  <a:gd name="connsiteY0" fmla="*/ 346639 h 1122281"/>
                  <a:gd name="connsiteX1" fmla="*/ 498677 w 644422"/>
                  <a:gd name="connsiteY1" fmla="*/ 1002469 h 1122281"/>
                  <a:gd name="connsiteX2" fmla="*/ 501246 w 644422"/>
                  <a:gd name="connsiteY2" fmla="*/ 1049993 h 1122281"/>
                  <a:gd name="connsiteX3" fmla="*/ 449286 w 644422"/>
                  <a:gd name="connsiteY3" fmla="*/ 1122039 h 1122281"/>
                  <a:gd name="connsiteX4" fmla="*/ 378958 w 644422"/>
                  <a:gd name="connsiteY4" fmla="*/ 1059307 h 1122281"/>
                  <a:gd name="connsiteX5" fmla="*/ 350408 w 644422"/>
                  <a:gd name="connsiteY5" fmla="*/ 790227 h 1122281"/>
                  <a:gd name="connsiteX6" fmla="*/ 331375 w 644422"/>
                  <a:gd name="connsiteY6" fmla="*/ 617145 h 1122281"/>
                  <a:gd name="connsiteX7" fmla="*/ 314911 w 644422"/>
                  <a:gd name="connsiteY7" fmla="*/ 615814 h 1122281"/>
                  <a:gd name="connsiteX8" fmla="*/ 303015 w 644422"/>
                  <a:gd name="connsiteY8" fmla="*/ 692993 h 1122281"/>
                  <a:gd name="connsiteX9" fmla="*/ 266186 w 644422"/>
                  <a:gd name="connsiteY9" fmla="*/ 1047046 h 1122281"/>
                  <a:gd name="connsiteX10" fmla="*/ 256669 w 644422"/>
                  <a:gd name="connsiteY10" fmla="*/ 1082404 h 1122281"/>
                  <a:gd name="connsiteX11" fmla="*/ 188530 w 644422"/>
                  <a:gd name="connsiteY11" fmla="*/ 1118332 h 1122281"/>
                  <a:gd name="connsiteX12" fmla="*/ 143421 w 644422"/>
                  <a:gd name="connsiteY12" fmla="*/ 1057121 h 1122281"/>
                  <a:gd name="connsiteX13" fmla="*/ 145039 w 644422"/>
                  <a:gd name="connsiteY13" fmla="*/ 1010263 h 1122281"/>
                  <a:gd name="connsiteX14" fmla="*/ 145039 w 644422"/>
                  <a:gd name="connsiteY14" fmla="*/ 348160 h 1122281"/>
                  <a:gd name="connsiteX15" fmla="*/ 102881 w 644422"/>
                  <a:gd name="connsiteY15" fmla="*/ 507650 h 1122281"/>
                  <a:gd name="connsiteX16" fmla="*/ 97646 w 644422"/>
                  <a:gd name="connsiteY16" fmla="*/ 530747 h 1122281"/>
                  <a:gd name="connsiteX17" fmla="*/ 38548 w 644422"/>
                  <a:gd name="connsiteY17" fmla="*/ 578746 h 1122281"/>
                  <a:gd name="connsiteX18" fmla="*/ 1243 w 644422"/>
                  <a:gd name="connsiteY18" fmla="*/ 511737 h 1122281"/>
                  <a:gd name="connsiteX19" fmla="*/ 40356 w 644422"/>
                  <a:gd name="connsiteY19" fmla="*/ 282767 h 1122281"/>
                  <a:gd name="connsiteX20" fmla="*/ 63958 w 644422"/>
                  <a:gd name="connsiteY20" fmla="*/ 181161 h 1122281"/>
                  <a:gd name="connsiteX21" fmla="*/ 294355 w 644422"/>
                  <a:gd name="connsiteY21" fmla="*/ 0 h 1122281"/>
                  <a:gd name="connsiteX22" fmla="*/ 421307 w 644422"/>
                  <a:gd name="connsiteY22" fmla="*/ 10835 h 1122281"/>
                  <a:gd name="connsiteX23" fmla="*/ 575000 w 644422"/>
                  <a:gd name="connsiteY23" fmla="*/ 164908 h 1122281"/>
                  <a:gd name="connsiteX24" fmla="*/ 642378 w 644422"/>
                  <a:gd name="connsiteY24" fmla="*/ 504228 h 1122281"/>
                  <a:gd name="connsiteX25" fmla="*/ 643139 w 644422"/>
                  <a:gd name="connsiteY25" fmla="*/ 523238 h 1122281"/>
                  <a:gd name="connsiteX26" fmla="*/ 603360 w 644422"/>
                  <a:gd name="connsiteY26" fmla="*/ 580267 h 1122281"/>
                  <a:gd name="connsiteX27" fmla="*/ 550352 w 644422"/>
                  <a:gd name="connsiteY27" fmla="*/ 537875 h 1122281"/>
                  <a:gd name="connsiteX28" fmla="*/ 498677 w 644422"/>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422" h="1122281">
                    <a:moveTo>
                      <a:pt x="498677" y="346639"/>
                    </a:moveTo>
                    <a:cubicBezTo>
                      <a:pt x="498677" y="572092"/>
                      <a:pt x="498677" y="787281"/>
                      <a:pt x="498677" y="1002469"/>
                    </a:cubicBezTo>
                    <a:cubicBezTo>
                      <a:pt x="498677" y="1018342"/>
                      <a:pt x="500866" y="1034120"/>
                      <a:pt x="501246" y="1049993"/>
                    </a:cubicBezTo>
                    <a:cubicBezTo>
                      <a:pt x="502103" y="1087062"/>
                      <a:pt x="490683" y="1118902"/>
                      <a:pt x="449286" y="1122039"/>
                    </a:cubicBezTo>
                    <a:cubicBezTo>
                      <a:pt x="407888" y="1125175"/>
                      <a:pt x="383906" y="1097517"/>
                      <a:pt x="378958" y="1059307"/>
                    </a:cubicBezTo>
                    <a:cubicBezTo>
                      <a:pt x="367538" y="969867"/>
                      <a:pt x="359925" y="879952"/>
                      <a:pt x="350408" y="790227"/>
                    </a:cubicBezTo>
                    <a:cubicBezTo>
                      <a:pt x="344063" y="732565"/>
                      <a:pt x="337719" y="674871"/>
                      <a:pt x="331375" y="617145"/>
                    </a:cubicBezTo>
                    <a:lnTo>
                      <a:pt x="314911" y="615814"/>
                    </a:lnTo>
                    <a:cubicBezTo>
                      <a:pt x="310914" y="641477"/>
                      <a:pt x="305394" y="667140"/>
                      <a:pt x="303015" y="692993"/>
                    </a:cubicBezTo>
                    <a:cubicBezTo>
                      <a:pt x="290453" y="810948"/>
                      <a:pt x="278748" y="929092"/>
                      <a:pt x="266186" y="1047046"/>
                    </a:cubicBezTo>
                    <a:cubicBezTo>
                      <a:pt x="264853" y="1059403"/>
                      <a:pt x="264092" y="1076511"/>
                      <a:pt x="256669" y="1082404"/>
                    </a:cubicBezTo>
                    <a:cubicBezTo>
                      <a:pt x="235638" y="1098277"/>
                      <a:pt x="208230" y="1122419"/>
                      <a:pt x="188530" y="1118332"/>
                    </a:cubicBezTo>
                    <a:cubicBezTo>
                      <a:pt x="168831" y="1114245"/>
                      <a:pt x="154365" y="1080313"/>
                      <a:pt x="143421" y="1057121"/>
                    </a:cubicBezTo>
                    <a:cubicBezTo>
                      <a:pt x="137521" y="1044480"/>
                      <a:pt x="145039" y="1026041"/>
                      <a:pt x="145039" y="1010263"/>
                    </a:cubicBezTo>
                    <a:cubicBezTo>
                      <a:pt x="145039" y="792128"/>
                      <a:pt x="145039" y="573898"/>
                      <a:pt x="145039" y="348160"/>
                    </a:cubicBezTo>
                    <a:cubicBezTo>
                      <a:pt x="129908" y="405189"/>
                      <a:pt x="116489" y="456514"/>
                      <a:pt x="102881" y="507650"/>
                    </a:cubicBezTo>
                    <a:cubicBezTo>
                      <a:pt x="100882" y="515349"/>
                      <a:pt x="99645" y="523143"/>
                      <a:pt x="97646" y="530747"/>
                    </a:cubicBezTo>
                    <a:cubicBezTo>
                      <a:pt x="89462" y="560972"/>
                      <a:pt x="74236" y="585684"/>
                      <a:pt x="38548" y="578746"/>
                    </a:cubicBezTo>
                    <a:cubicBezTo>
                      <a:pt x="2861" y="571807"/>
                      <a:pt x="-3135" y="540727"/>
                      <a:pt x="1243" y="511737"/>
                    </a:cubicBezTo>
                    <a:cubicBezTo>
                      <a:pt x="12568" y="435129"/>
                      <a:pt x="26272" y="358900"/>
                      <a:pt x="40356" y="282767"/>
                    </a:cubicBezTo>
                    <a:cubicBezTo>
                      <a:pt x="46637" y="248550"/>
                      <a:pt x="55393" y="214808"/>
                      <a:pt x="63958" y="181161"/>
                    </a:cubicBezTo>
                    <a:cubicBezTo>
                      <a:pt x="92507" y="68720"/>
                      <a:pt x="178157" y="570"/>
                      <a:pt x="294355" y="0"/>
                    </a:cubicBezTo>
                    <a:cubicBezTo>
                      <a:pt x="336799" y="0"/>
                      <a:pt x="380861" y="0"/>
                      <a:pt x="421307" y="10835"/>
                    </a:cubicBezTo>
                    <a:cubicBezTo>
                      <a:pt x="500390" y="31841"/>
                      <a:pt x="555872" y="86113"/>
                      <a:pt x="575000" y="164908"/>
                    </a:cubicBezTo>
                    <a:cubicBezTo>
                      <a:pt x="602313" y="276779"/>
                      <a:pt x="620490" y="391027"/>
                      <a:pt x="642378" y="504228"/>
                    </a:cubicBezTo>
                    <a:cubicBezTo>
                      <a:pt x="643520" y="510407"/>
                      <a:pt x="645899" y="518581"/>
                      <a:pt x="643139" y="523238"/>
                    </a:cubicBezTo>
                    <a:cubicBezTo>
                      <a:pt x="630768" y="542248"/>
                      <a:pt x="616778" y="561257"/>
                      <a:pt x="603360" y="580267"/>
                    </a:cubicBezTo>
                    <a:cubicBezTo>
                      <a:pt x="585088" y="566390"/>
                      <a:pt x="556824" y="555934"/>
                      <a:pt x="550352" y="537875"/>
                    </a:cubicBezTo>
                    <a:cubicBezTo>
                      <a:pt x="529606" y="478090"/>
                      <a:pt x="516758" y="416309"/>
                      <a:pt x="498677" y="346639"/>
                    </a:cubicBezTo>
                    <a:close/>
                  </a:path>
                </a:pathLst>
              </a:custGeom>
              <a:grpFill/>
              <a:ln w="9500" cap="flat">
                <a:noFill/>
                <a:prstDash val="solid"/>
                <a:miter/>
              </a:ln>
            </p:spPr>
            <p:txBody>
              <a:bodyPr rtlCol="0" anchor="ctr"/>
              <a:lstStyle/>
              <a:p>
                <a:endParaRPr lang="it-CO"/>
              </a:p>
            </p:txBody>
          </p:sp>
          <p:sp>
            <p:nvSpPr>
              <p:cNvPr id="94" name="Figura a mano libera 93">
                <a:extLst>
                  <a:ext uri="{FF2B5EF4-FFF2-40B4-BE49-F238E27FC236}">
                    <a16:creationId xmlns:a16="http://schemas.microsoft.com/office/drawing/2014/main" id="{04C8A8F1-A983-7E14-BCD3-084831A5301A}"/>
                  </a:ext>
                </a:extLst>
              </p:cNvPr>
              <p:cNvSpPr/>
              <p:nvPr/>
            </p:nvSpPr>
            <p:spPr>
              <a:xfrm>
                <a:off x="5953271" y="3479814"/>
                <a:ext cx="292520" cy="291362"/>
              </a:xfrm>
              <a:custGeom>
                <a:avLst/>
                <a:gdLst>
                  <a:gd name="connsiteX0" fmla="*/ 147487 w 292520"/>
                  <a:gd name="connsiteY0" fmla="*/ 291358 h 291362"/>
                  <a:gd name="connsiteX1" fmla="*/ 32050 w 292520"/>
                  <a:gd name="connsiteY1" fmla="*/ 46895 h 291362"/>
                  <a:gd name="connsiteX2" fmla="*/ 292521 w 292520"/>
                  <a:gd name="connsiteY2" fmla="*/ 145745 h 291362"/>
                  <a:gd name="connsiteX3" fmla="*/ 147487 w 292520"/>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520" h="291362">
                    <a:moveTo>
                      <a:pt x="147487" y="291358"/>
                    </a:moveTo>
                    <a:cubicBezTo>
                      <a:pt x="34620" y="292213"/>
                      <a:pt x="-48365" y="167796"/>
                      <a:pt x="32050" y="46895"/>
                    </a:cubicBezTo>
                    <a:cubicBezTo>
                      <a:pt x="150818" y="-57658"/>
                      <a:pt x="291283" y="29121"/>
                      <a:pt x="292521" y="145745"/>
                    </a:cubicBezTo>
                    <a:cubicBezTo>
                      <a:pt x="291755" y="225550"/>
                      <a:pt x="227387" y="290175"/>
                      <a:pt x="147487" y="291358"/>
                    </a:cubicBezTo>
                    <a:close/>
                  </a:path>
                </a:pathLst>
              </a:custGeom>
              <a:grpFill/>
              <a:ln w="9500" cap="flat">
                <a:noFill/>
                <a:prstDash val="solid"/>
                <a:miter/>
              </a:ln>
            </p:spPr>
            <p:txBody>
              <a:bodyPr rtlCol="0" anchor="ctr"/>
              <a:lstStyle/>
              <a:p>
                <a:endParaRPr lang="it-CO"/>
              </a:p>
            </p:txBody>
          </p:sp>
        </p:grpSp>
        <p:grpSp>
          <p:nvGrpSpPr>
            <p:cNvPr id="95" name="Elemento grafico 7">
              <a:extLst>
                <a:ext uri="{FF2B5EF4-FFF2-40B4-BE49-F238E27FC236}">
                  <a16:creationId xmlns:a16="http://schemas.microsoft.com/office/drawing/2014/main" id="{151731BC-832E-487E-CB41-12C1DACA11E8}"/>
                </a:ext>
              </a:extLst>
            </p:cNvPr>
            <p:cNvGrpSpPr/>
            <p:nvPr/>
          </p:nvGrpSpPr>
          <p:grpSpPr>
            <a:xfrm>
              <a:off x="5777377" y="1936618"/>
              <a:ext cx="644349" cy="1442236"/>
              <a:chOff x="5777377" y="1936618"/>
              <a:chExt cx="644349" cy="1442236"/>
            </a:xfrm>
            <a:grpFill/>
          </p:grpSpPr>
          <p:sp>
            <p:nvSpPr>
              <p:cNvPr id="96" name="Figura a mano libera 95">
                <a:extLst>
                  <a:ext uri="{FF2B5EF4-FFF2-40B4-BE49-F238E27FC236}">
                    <a16:creationId xmlns:a16="http://schemas.microsoft.com/office/drawing/2014/main" id="{53C41739-38B2-0925-D9DC-C526FDE9AD50}"/>
                  </a:ext>
                </a:extLst>
              </p:cNvPr>
              <p:cNvSpPr/>
              <p:nvPr/>
            </p:nvSpPr>
            <p:spPr>
              <a:xfrm>
                <a:off x="5777377" y="2256680"/>
                <a:ext cx="644349" cy="1122173"/>
              </a:xfrm>
              <a:custGeom>
                <a:avLst/>
                <a:gdLst>
                  <a:gd name="connsiteX0" fmla="*/ 498582 w 644349"/>
                  <a:gd name="connsiteY0" fmla="*/ 346639 h 1122173"/>
                  <a:gd name="connsiteX1" fmla="*/ 498582 w 644349"/>
                  <a:gd name="connsiteY1" fmla="*/ 1002469 h 1122173"/>
                  <a:gd name="connsiteX2" fmla="*/ 501056 w 644349"/>
                  <a:gd name="connsiteY2" fmla="*/ 1049993 h 1122173"/>
                  <a:gd name="connsiteX3" fmla="*/ 449190 w 644349"/>
                  <a:gd name="connsiteY3" fmla="*/ 1121944 h 1122173"/>
                  <a:gd name="connsiteX4" fmla="*/ 378863 w 644349"/>
                  <a:gd name="connsiteY4" fmla="*/ 1059212 h 1122173"/>
                  <a:gd name="connsiteX5" fmla="*/ 350313 w 644349"/>
                  <a:gd name="connsiteY5" fmla="*/ 790227 h 1122173"/>
                  <a:gd name="connsiteX6" fmla="*/ 331280 w 644349"/>
                  <a:gd name="connsiteY6" fmla="*/ 617145 h 1122173"/>
                  <a:gd name="connsiteX7" fmla="*/ 314911 w 644349"/>
                  <a:gd name="connsiteY7" fmla="*/ 615815 h 1122173"/>
                  <a:gd name="connsiteX8" fmla="*/ 302920 w 644349"/>
                  <a:gd name="connsiteY8" fmla="*/ 692993 h 1122173"/>
                  <a:gd name="connsiteX9" fmla="*/ 266091 w 644349"/>
                  <a:gd name="connsiteY9" fmla="*/ 1047046 h 1122173"/>
                  <a:gd name="connsiteX10" fmla="*/ 256574 w 644349"/>
                  <a:gd name="connsiteY10" fmla="*/ 1082404 h 1122173"/>
                  <a:gd name="connsiteX11" fmla="*/ 188435 w 644349"/>
                  <a:gd name="connsiteY11" fmla="*/ 1118332 h 1122173"/>
                  <a:gd name="connsiteX12" fmla="*/ 143421 w 644349"/>
                  <a:gd name="connsiteY12" fmla="*/ 1057121 h 1122173"/>
                  <a:gd name="connsiteX13" fmla="*/ 145039 w 644349"/>
                  <a:gd name="connsiteY13" fmla="*/ 1010263 h 1122173"/>
                  <a:gd name="connsiteX14" fmla="*/ 145039 w 644349"/>
                  <a:gd name="connsiteY14" fmla="*/ 348160 h 1122173"/>
                  <a:gd name="connsiteX15" fmla="*/ 102881 w 644349"/>
                  <a:gd name="connsiteY15" fmla="*/ 507650 h 1122173"/>
                  <a:gd name="connsiteX16" fmla="*/ 97646 w 644349"/>
                  <a:gd name="connsiteY16" fmla="*/ 530747 h 1122173"/>
                  <a:gd name="connsiteX17" fmla="*/ 38548 w 644349"/>
                  <a:gd name="connsiteY17" fmla="*/ 578746 h 1122173"/>
                  <a:gd name="connsiteX18" fmla="*/ 1243 w 644349"/>
                  <a:gd name="connsiteY18" fmla="*/ 511737 h 1122173"/>
                  <a:gd name="connsiteX19" fmla="*/ 40356 w 644349"/>
                  <a:gd name="connsiteY19" fmla="*/ 282672 h 1122173"/>
                  <a:gd name="connsiteX20" fmla="*/ 63958 w 644349"/>
                  <a:gd name="connsiteY20" fmla="*/ 181161 h 1122173"/>
                  <a:gd name="connsiteX21" fmla="*/ 294450 w 644349"/>
                  <a:gd name="connsiteY21" fmla="*/ 0 h 1122173"/>
                  <a:gd name="connsiteX22" fmla="*/ 421402 w 644349"/>
                  <a:gd name="connsiteY22" fmla="*/ 10835 h 1122173"/>
                  <a:gd name="connsiteX23" fmla="*/ 575000 w 644349"/>
                  <a:gd name="connsiteY23" fmla="*/ 164813 h 1122173"/>
                  <a:gd name="connsiteX24" fmla="*/ 642283 w 644349"/>
                  <a:gd name="connsiteY24" fmla="*/ 504228 h 1122173"/>
                  <a:gd name="connsiteX25" fmla="*/ 643044 w 644349"/>
                  <a:gd name="connsiteY25" fmla="*/ 523238 h 1122173"/>
                  <a:gd name="connsiteX26" fmla="*/ 603265 w 644349"/>
                  <a:gd name="connsiteY26" fmla="*/ 580267 h 1122173"/>
                  <a:gd name="connsiteX27" fmla="*/ 550352 w 644349"/>
                  <a:gd name="connsiteY27" fmla="*/ 537875 h 1122173"/>
                  <a:gd name="connsiteX28" fmla="*/ 498582 w 644349"/>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349" h="1122173">
                    <a:moveTo>
                      <a:pt x="498582" y="346639"/>
                    </a:moveTo>
                    <a:cubicBezTo>
                      <a:pt x="498582" y="571997"/>
                      <a:pt x="498582" y="787281"/>
                      <a:pt x="498582" y="1002469"/>
                    </a:cubicBezTo>
                    <a:cubicBezTo>
                      <a:pt x="498582" y="1018342"/>
                      <a:pt x="500771" y="1034120"/>
                      <a:pt x="501056" y="1049993"/>
                    </a:cubicBezTo>
                    <a:cubicBezTo>
                      <a:pt x="501913" y="1086966"/>
                      <a:pt x="490588" y="1118902"/>
                      <a:pt x="449190" y="1121944"/>
                    </a:cubicBezTo>
                    <a:cubicBezTo>
                      <a:pt x="407793" y="1124986"/>
                      <a:pt x="383716" y="1097517"/>
                      <a:pt x="378863" y="1059212"/>
                    </a:cubicBezTo>
                    <a:cubicBezTo>
                      <a:pt x="367347" y="969772"/>
                      <a:pt x="359829" y="879952"/>
                      <a:pt x="350313" y="790227"/>
                    </a:cubicBezTo>
                    <a:cubicBezTo>
                      <a:pt x="343968" y="732502"/>
                      <a:pt x="337624" y="674808"/>
                      <a:pt x="331280" y="617145"/>
                    </a:cubicBezTo>
                    <a:lnTo>
                      <a:pt x="314911" y="615815"/>
                    </a:lnTo>
                    <a:cubicBezTo>
                      <a:pt x="310819" y="641477"/>
                      <a:pt x="305394" y="667140"/>
                      <a:pt x="302920" y="692993"/>
                    </a:cubicBezTo>
                    <a:cubicBezTo>
                      <a:pt x="290358" y="810948"/>
                      <a:pt x="278653" y="928997"/>
                      <a:pt x="266091" y="1047046"/>
                    </a:cubicBezTo>
                    <a:cubicBezTo>
                      <a:pt x="264758" y="1059307"/>
                      <a:pt x="264092" y="1076511"/>
                      <a:pt x="256574" y="1082404"/>
                    </a:cubicBezTo>
                    <a:cubicBezTo>
                      <a:pt x="235637" y="1098277"/>
                      <a:pt x="208230" y="1122324"/>
                      <a:pt x="188435" y="1118332"/>
                    </a:cubicBezTo>
                    <a:cubicBezTo>
                      <a:pt x="168640" y="1114340"/>
                      <a:pt x="154270" y="1080313"/>
                      <a:pt x="143421" y="1057121"/>
                    </a:cubicBezTo>
                    <a:cubicBezTo>
                      <a:pt x="137521" y="1044480"/>
                      <a:pt x="144944" y="1026041"/>
                      <a:pt x="145039" y="1010263"/>
                    </a:cubicBezTo>
                    <a:cubicBezTo>
                      <a:pt x="145039" y="791653"/>
                      <a:pt x="145039" y="573898"/>
                      <a:pt x="145039" y="348160"/>
                    </a:cubicBezTo>
                    <a:lnTo>
                      <a:pt x="102881" y="507650"/>
                    </a:lnTo>
                    <a:cubicBezTo>
                      <a:pt x="100882" y="515349"/>
                      <a:pt x="99740" y="523143"/>
                      <a:pt x="97646" y="530747"/>
                    </a:cubicBezTo>
                    <a:cubicBezTo>
                      <a:pt x="89462" y="560877"/>
                      <a:pt x="74236" y="585684"/>
                      <a:pt x="38548" y="578746"/>
                    </a:cubicBezTo>
                    <a:cubicBezTo>
                      <a:pt x="2861" y="571807"/>
                      <a:pt x="-3135" y="540727"/>
                      <a:pt x="1243" y="511737"/>
                    </a:cubicBezTo>
                    <a:cubicBezTo>
                      <a:pt x="12663" y="435129"/>
                      <a:pt x="26367" y="358900"/>
                      <a:pt x="40356" y="282672"/>
                    </a:cubicBezTo>
                    <a:cubicBezTo>
                      <a:pt x="46637" y="248550"/>
                      <a:pt x="55488" y="214808"/>
                      <a:pt x="63958" y="181161"/>
                    </a:cubicBezTo>
                    <a:cubicBezTo>
                      <a:pt x="92507" y="68720"/>
                      <a:pt x="178157" y="570"/>
                      <a:pt x="294450" y="0"/>
                    </a:cubicBezTo>
                    <a:cubicBezTo>
                      <a:pt x="336894" y="0"/>
                      <a:pt x="380861" y="0"/>
                      <a:pt x="421402" y="10835"/>
                    </a:cubicBezTo>
                    <a:cubicBezTo>
                      <a:pt x="500390" y="31746"/>
                      <a:pt x="555777" y="86018"/>
                      <a:pt x="575000" y="164813"/>
                    </a:cubicBezTo>
                    <a:cubicBezTo>
                      <a:pt x="602218" y="276779"/>
                      <a:pt x="620395" y="390932"/>
                      <a:pt x="642283" y="504228"/>
                    </a:cubicBezTo>
                    <a:cubicBezTo>
                      <a:pt x="643520" y="510407"/>
                      <a:pt x="645804" y="518581"/>
                      <a:pt x="643044" y="523238"/>
                    </a:cubicBezTo>
                    <a:cubicBezTo>
                      <a:pt x="630672" y="542248"/>
                      <a:pt x="616683" y="561257"/>
                      <a:pt x="603265" y="580267"/>
                    </a:cubicBezTo>
                    <a:cubicBezTo>
                      <a:pt x="584993" y="566390"/>
                      <a:pt x="556728" y="555934"/>
                      <a:pt x="550352" y="537875"/>
                    </a:cubicBezTo>
                    <a:cubicBezTo>
                      <a:pt x="529606" y="478470"/>
                      <a:pt x="516759" y="416309"/>
                      <a:pt x="498582" y="346639"/>
                    </a:cubicBezTo>
                    <a:close/>
                  </a:path>
                </a:pathLst>
              </a:custGeom>
              <a:grpFill/>
              <a:ln w="9500" cap="flat">
                <a:noFill/>
                <a:prstDash val="solid"/>
                <a:miter/>
              </a:ln>
            </p:spPr>
            <p:txBody>
              <a:bodyPr rtlCol="0" anchor="ctr"/>
              <a:lstStyle/>
              <a:p>
                <a:endParaRPr lang="it-CO"/>
              </a:p>
            </p:txBody>
          </p:sp>
          <p:sp>
            <p:nvSpPr>
              <p:cNvPr id="97" name="Figura a mano libera 96">
                <a:extLst>
                  <a:ext uri="{FF2B5EF4-FFF2-40B4-BE49-F238E27FC236}">
                    <a16:creationId xmlns:a16="http://schemas.microsoft.com/office/drawing/2014/main" id="{B9BCE5DE-6EC5-28C7-760C-E562403218A9}"/>
                  </a:ext>
                </a:extLst>
              </p:cNvPr>
              <p:cNvSpPr/>
              <p:nvPr/>
            </p:nvSpPr>
            <p:spPr>
              <a:xfrm>
                <a:off x="5956262" y="1936618"/>
                <a:ext cx="292479" cy="291268"/>
              </a:xfrm>
              <a:custGeom>
                <a:avLst/>
                <a:gdLst>
                  <a:gd name="connsiteX0" fmla="*/ 147446 w 292479"/>
                  <a:gd name="connsiteY0" fmla="*/ 291263 h 291268"/>
                  <a:gd name="connsiteX1" fmla="*/ 32009 w 292479"/>
                  <a:gd name="connsiteY1" fmla="*/ 46895 h 291268"/>
                  <a:gd name="connsiteX2" fmla="*/ 292479 w 292479"/>
                  <a:gd name="connsiteY2" fmla="*/ 145745 h 291268"/>
                  <a:gd name="connsiteX3" fmla="*/ 147446 w 292479"/>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479" h="291268">
                    <a:moveTo>
                      <a:pt x="147446" y="291263"/>
                    </a:moveTo>
                    <a:cubicBezTo>
                      <a:pt x="34579" y="292213"/>
                      <a:pt x="-48311" y="167701"/>
                      <a:pt x="32009" y="46895"/>
                    </a:cubicBezTo>
                    <a:cubicBezTo>
                      <a:pt x="150872" y="-57657"/>
                      <a:pt x="291242" y="29121"/>
                      <a:pt x="292479" y="145745"/>
                    </a:cubicBezTo>
                    <a:cubicBezTo>
                      <a:pt x="291762" y="225555"/>
                      <a:pt x="227352" y="290181"/>
                      <a:pt x="147446" y="291263"/>
                    </a:cubicBezTo>
                    <a:close/>
                  </a:path>
                </a:pathLst>
              </a:custGeom>
              <a:grpFill/>
              <a:ln w="9500" cap="flat">
                <a:noFill/>
                <a:prstDash val="solid"/>
                <a:miter/>
              </a:ln>
            </p:spPr>
            <p:txBody>
              <a:bodyPr rtlCol="0" anchor="ctr"/>
              <a:lstStyle/>
              <a:p>
                <a:endParaRPr lang="it-CO"/>
              </a:p>
            </p:txBody>
          </p:sp>
        </p:grpSp>
        <p:grpSp>
          <p:nvGrpSpPr>
            <p:cNvPr id="98" name="Elemento grafico 7">
              <a:extLst>
                <a:ext uri="{FF2B5EF4-FFF2-40B4-BE49-F238E27FC236}">
                  <a16:creationId xmlns:a16="http://schemas.microsoft.com/office/drawing/2014/main" id="{6028E127-1A4A-DD22-C1E4-E4979F55769F}"/>
                </a:ext>
              </a:extLst>
            </p:cNvPr>
            <p:cNvGrpSpPr/>
            <p:nvPr/>
          </p:nvGrpSpPr>
          <p:grpSpPr>
            <a:xfrm>
              <a:off x="6516248" y="3479814"/>
              <a:ext cx="644422" cy="1442628"/>
              <a:chOff x="6516248" y="3479814"/>
              <a:chExt cx="644422" cy="1442628"/>
            </a:xfrm>
            <a:grpFill/>
          </p:grpSpPr>
          <p:sp>
            <p:nvSpPr>
              <p:cNvPr id="99" name="Figura a mano libera 98">
                <a:extLst>
                  <a:ext uri="{FF2B5EF4-FFF2-40B4-BE49-F238E27FC236}">
                    <a16:creationId xmlns:a16="http://schemas.microsoft.com/office/drawing/2014/main" id="{6816A740-4D96-34C2-0F1E-C8AE6A58D47A}"/>
                  </a:ext>
                </a:extLst>
              </p:cNvPr>
              <p:cNvSpPr/>
              <p:nvPr/>
            </p:nvSpPr>
            <p:spPr>
              <a:xfrm>
                <a:off x="6516248" y="3800161"/>
                <a:ext cx="644422" cy="1122281"/>
              </a:xfrm>
              <a:custGeom>
                <a:avLst/>
                <a:gdLst>
                  <a:gd name="connsiteX0" fmla="*/ 498106 w 644422"/>
                  <a:gd name="connsiteY0" fmla="*/ 346639 h 1122281"/>
                  <a:gd name="connsiteX1" fmla="*/ 498106 w 644422"/>
                  <a:gd name="connsiteY1" fmla="*/ 1002469 h 1122281"/>
                  <a:gd name="connsiteX2" fmla="*/ 500675 w 644422"/>
                  <a:gd name="connsiteY2" fmla="*/ 1049993 h 1122281"/>
                  <a:gd name="connsiteX3" fmla="*/ 448715 w 644422"/>
                  <a:gd name="connsiteY3" fmla="*/ 1122039 h 1122281"/>
                  <a:gd name="connsiteX4" fmla="*/ 378387 w 644422"/>
                  <a:gd name="connsiteY4" fmla="*/ 1059307 h 1122281"/>
                  <a:gd name="connsiteX5" fmla="*/ 349837 w 644422"/>
                  <a:gd name="connsiteY5" fmla="*/ 790227 h 1122281"/>
                  <a:gd name="connsiteX6" fmla="*/ 331280 w 644422"/>
                  <a:gd name="connsiteY6" fmla="*/ 617145 h 1122281"/>
                  <a:gd name="connsiteX7" fmla="*/ 314816 w 644422"/>
                  <a:gd name="connsiteY7" fmla="*/ 615814 h 1122281"/>
                  <a:gd name="connsiteX8" fmla="*/ 302920 w 644422"/>
                  <a:gd name="connsiteY8" fmla="*/ 692993 h 1122281"/>
                  <a:gd name="connsiteX9" fmla="*/ 266091 w 644422"/>
                  <a:gd name="connsiteY9" fmla="*/ 1047046 h 1122281"/>
                  <a:gd name="connsiteX10" fmla="*/ 256574 w 644422"/>
                  <a:gd name="connsiteY10" fmla="*/ 1082404 h 1122281"/>
                  <a:gd name="connsiteX11" fmla="*/ 188435 w 644422"/>
                  <a:gd name="connsiteY11" fmla="*/ 1118332 h 1122281"/>
                  <a:gd name="connsiteX12" fmla="*/ 143326 w 644422"/>
                  <a:gd name="connsiteY12" fmla="*/ 1057121 h 1122281"/>
                  <a:gd name="connsiteX13" fmla="*/ 144944 w 644422"/>
                  <a:gd name="connsiteY13" fmla="*/ 1010263 h 1122281"/>
                  <a:gd name="connsiteX14" fmla="*/ 144944 w 644422"/>
                  <a:gd name="connsiteY14" fmla="*/ 348160 h 1122281"/>
                  <a:gd name="connsiteX15" fmla="*/ 102881 w 644422"/>
                  <a:gd name="connsiteY15" fmla="*/ 507650 h 1122281"/>
                  <a:gd name="connsiteX16" fmla="*/ 97646 w 644422"/>
                  <a:gd name="connsiteY16" fmla="*/ 530747 h 1122281"/>
                  <a:gd name="connsiteX17" fmla="*/ 38548 w 644422"/>
                  <a:gd name="connsiteY17" fmla="*/ 578746 h 1122281"/>
                  <a:gd name="connsiteX18" fmla="*/ 1243 w 644422"/>
                  <a:gd name="connsiteY18" fmla="*/ 511737 h 1122281"/>
                  <a:gd name="connsiteX19" fmla="*/ 40356 w 644422"/>
                  <a:gd name="connsiteY19" fmla="*/ 282767 h 1122281"/>
                  <a:gd name="connsiteX20" fmla="*/ 63958 w 644422"/>
                  <a:gd name="connsiteY20" fmla="*/ 181161 h 1122281"/>
                  <a:gd name="connsiteX21" fmla="*/ 294355 w 644422"/>
                  <a:gd name="connsiteY21" fmla="*/ 0 h 1122281"/>
                  <a:gd name="connsiteX22" fmla="*/ 421307 w 644422"/>
                  <a:gd name="connsiteY22" fmla="*/ 10835 h 1122281"/>
                  <a:gd name="connsiteX23" fmla="*/ 575000 w 644422"/>
                  <a:gd name="connsiteY23" fmla="*/ 164908 h 1122281"/>
                  <a:gd name="connsiteX24" fmla="*/ 642378 w 644422"/>
                  <a:gd name="connsiteY24" fmla="*/ 504228 h 1122281"/>
                  <a:gd name="connsiteX25" fmla="*/ 643139 w 644422"/>
                  <a:gd name="connsiteY25" fmla="*/ 523238 h 1122281"/>
                  <a:gd name="connsiteX26" fmla="*/ 603360 w 644422"/>
                  <a:gd name="connsiteY26" fmla="*/ 580267 h 1122281"/>
                  <a:gd name="connsiteX27" fmla="*/ 550352 w 644422"/>
                  <a:gd name="connsiteY27" fmla="*/ 537875 h 1122281"/>
                  <a:gd name="connsiteX28" fmla="*/ 498106 w 644422"/>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422" h="1122281">
                    <a:moveTo>
                      <a:pt x="498106" y="346639"/>
                    </a:moveTo>
                    <a:cubicBezTo>
                      <a:pt x="498106" y="572092"/>
                      <a:pt x="498106" y="787281"/>
                      <a:pt x="498106" y="1002469"/>
                    </a:cubicBezTo>
                    <a:cubicBezTo>
                      <a:pt x="498106" y="1018342"/>
                      <a:pt x="500295" y="1034120"/>
                      <a:pt x="500675" y="1049993"/>
                    </a:cubicBezTo>
                    <a:cubicBezTo>
                      <a:pt x="501532" y="1087062"/>
                      <a:pt x="490112" y="1118902"/>
                      <a:pt x="448715" y="1122039"/>
                    </a:cubicBezTo>
                    <a:cubicBezTo>
                      <a:pt x="407317" y="1125175"/>
                      <a:pt x="383335" y="1097517"/>
                      <a:pt x="378387" y="1059307"/>
                    </a:cubicBezTo>
                    <a:cubicBezTo>
                      <a:pt x="366967" y="969867"/>
                      <a:pt x="359354" y="879952"/>
                      <a:pt x="349837" y="790227"/>
                    </a:cubicBezTo>
                    <a:cubicBezTo>
                      <a:pt x="343492" y="732565"/>
                      <a:pt x="337307" y="674871"/>
                      <a:pt x="331280" y="617145"/>
                    </a:cubicBezTo>
                    <a:lnTo>
                      <a:pt x="314816" y="615814"/>
                    </a:lnTo>
                    <a:cubicBezTo>
                      <a:pt x="310819" y="641477"/>
                      <a:pt x="305299" y="667140"/>
                      <a:pt x="302920" y="692993"/>
                    </a:cubicBezTo>
                    <a:cubicBezTo>
                      <a:pt x="290358" y="810948"/>
                      <a:pt x="278653" y="929092"/>
                      <a:pt x="266091" y="1047046"/>
                    </a:cubicBezTo>
                    <a:cubicBezTo>
                      <a:pt x="264758" y="1059403"/>
                      <a:pt x="263997" y="1076511"/>
                      <a:pt x="256574" y="1082404"/>
                    </a:cubicBezTo>
                    <a:cubicBezTo>
                      <a:pt x="235542" y="1098277"/>
                      <a:pt x="208134" y="1122419"/>
                      <a:pt x="188435" y="1118332"/>
                    </a:cubicBezTo>
                    <a:cubicBezTo>
                      <a:pt x="168736" y="1114245"/>
                      <a:pt x="154270" y="1080313"/>
                      <a:pt x="143326" y="1057121"/>
                    </a:cubicBezTo>
                    <a:cubicBezTo>
                      <a:pt x="137426" y="1044480"/>
                      <a:pt x="144944" y="1026041"/>
                      <a:pt x="144944" y="1010263"/>
                    </a:cubicBezTo>
                    <a:cubicBezTo>
                      <a:pt x="144944" y="792128"/>
                      <a:pt x="144944" y="573898"/>
                      <a:pt x="144944" y="348160"/>
                    </a:cubicBezTo>
                    <a:cubicBezTo>
                      <a:pt x="129813" y="405189"/>
                      <a:pt x="116394" y="456514"/>
                      <a:pt x="102881" y="507650"/>
                    </a:cubicBezTo>
                    <a:cubicBezTo>
                      <a:pt x="100882" y="515349"/>
                      <a:pt x="99645" y="523143"/>
                      <a:pt x="97646" y="530747"/>
                    </a:cubicBezTo>
                    <a:cubicBezTo>
                      <a:pt x="89367" y="560972"/>
                      <a:pt x="74236" y="585684"/>
                      <a:pt x="38548" y="578746"/>
                    </a:cubicBezTo>
                    <a:cubicBezTo>
                      <a:pt x="2861" y="571807"/>
                      <a:pt x="-3135" y="540727"/>
                      <a:pt x="1243" y="511737"/>
                    </a:cubicBezTo>
                    <a:cubicBezTo>
                      <a:pt x="12568" y="435129"/>
                      <a:pt x="26272" y="358900"/>
                      <a:pt x="40356" y="282767"/>
                    </a:cubicBezTo>
                    <a:cubicBezTo>
                      <a:pt x="46637" y="248550"/>
                      <a:pt x="55393" y="214808"/>
                      <a:pt x="63958" y="181161"/>
                    </a:cubicBezTo>
                    <a:cubicBezTo>
                      <a:pt x="92507" y="68720"/>
                      <a:pt x="178157" y="570"/>
                      <a:pt x="294355" y="0"/>
                    </a:cubicBezTo>
                    <a:cubicBezTo>
                      <a:pt x="336799" y="0"/>
                      <a:pt x="380861" y="0"/>
                      <a:pt x="421307" y="10835"/>
                    </a:cubicBezTo>
                    <a:cubicBezTo>
                      <a:pt x="500390" y="31841"/>
                      <a:pt x="555872" y="86113"/>
                      <a:pt x="575000" y="164908"/>
                    </a:cubicBezTo>
                    <a:cubicBezTo>
                      <a:pt x="602313" y="276779"/>
                      <a:pt x="620490" y="391027"/>
                      <a:pt x="642378" y="504228"/>
                    </a:cubicBezTo>
                    <a:cubicBezTo>
                      <a:pt x="643520" y="510407"/>
                      <a:pt x="645899" y="518581"/>
                      <a:pt x="643139" y="523238"/>
                    </a:cubicBezTo>
                    <a:cubicBezTo>
                      <a:pt x="630768" y="542248"/>
                      <a:pt x="616778" y="561257"/>
                      <a:pt x="603360" y="580267"/>
                    </a:cubicBezTo>
                    <a:cubicBezTo>
                      <a:pt x="585088" y="566390"/>
                      <a:pt x="556728" y="555934"/>
                      <a:pt x="550352" y="537875"/>
                    </a:cubicBezTo>
                    <a:cubicBezTo>
                      <a:pt x="528559" y="478090"/>
                      <a:pt x="515807" y="416309"/>
                      <a:pt x="498106" y="346639"/>
                    </a:cubicBezTo>
                    <a:close/>
                  </a:path>
                </a:pathLst>
              </a:custGeom>
              <a:grpFill/>
              <a:ln w="9500" cap="flat">
                <a:noFill/>
                <a:prstDash val="solid"/>
                <a:miter/>
              </a:ln>
            </p:spPr>
            <p:txBody>
              <a:bodyPr rtlCol="0" anchor="ctr"/>
              <a:lstStyle/>
              <a:p>
                <a:endParaRPr lang="it-CO"/>
              </a:p>
            </p:txBody>
          </p:sp>
          <p:sp>
            <p:nvSpPr>
              <p:cNvPr id="100" name="Figura a mano libera 99">
                <a:extLst>
                  <a:ext uri="{FF2B5EF4-FFF2-40B4-BE49-F238E27FC236}">
                    <a16:creationId xmlns:a16="http://schemas.microsoft.com/office/drawing/2014/main" id="{18001886-87E5-84B0-DE60-9E1808412095}"/>
                  </a:ext>
                </a:extLst>
              </p:cNvPr>
              <p:cNvSpPr/>
              <p:nvPr/>
            </p:nvSpPr>
            <p:spPr>
              <a:xfrm>
                <a:off x="6694138" y="3479814"/>
                <a:ext cx="292522" cy="291362"/>
              </a:xfrm>
              <a:custGeom>
                <a:avLst/>
                <a:gdLst>
                  <a:gd name="connsiteX0" fmla="*/ 147394 w 292522"/>
                  <a:gd name="connsiteY0" fmla="*/ 291358 h 291362"/>
                  <a:gd name="connsiteX1" fmla="*/ 32053 w 292522"/>
                  <a:gd name="connsiteY1" fmla="*/ 46895 h 291362"/>
                  <a:gd name="connsiteX2" fmla="*/ 292522 w 292522"/>
                  <a:gd name="connsiteY2" fmla="*/ 145745 h 291362"/>
                  <a:gd name="connsiteX3" fmla="*/ 147394 w 292522"/>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522" h="291362">
                    <a:moveTo>
                      <a:pt x="147394" y="291358"/>
                    </a:moveTo>
                    <a:cubicBezTo>
                      <a:pt x="34622" y="292213"/>
                      <a:pt x="-48363" y="167796"/>
                      <a:pt x="32053" y="46895"/>
                    </a:cubicBezTo>
                    <a:cubicBezTo>
                      <a:pt x="150820" y="-57658"/>
                      <a:pt x="291285" y="29121"/>
                      <a:pt x="292522" y="145745"/>
                    </a:cubicBezTo>
                    <a:cubicBezTo>
                      <a:pt x="291705" y="225566"/>
                      <a:pt x="227310" y="290176"/>
                      <a:pt x="147394" y="291358"/>
                    </a:cubicBezTo>
                    <a:close/>
                  </a:path>
                </a:pathLst>
              </a:custGeom>
              <a:grpFill/>
              <a:ln w="9500" cap="flat">
                <a:noFill/>
                <a:prstDash val="solid"/>
                <a:miter/>
              </a:ln>
            </p:spPr>
            <p:txBody>
              <a:bodyPr rtlCol="0" anchor="ctr"/>
              <a:lstStyle/>
              <a:p>
                <a:endParaRPr lang="it-CO"/>
              </a:p>
            </p:txBody>
          </p:sp>
        </p:grpSp>
        <p:grpSp>
          <p:nvGrpSpPr>
            <p:cNvPr id="101" name="Elemento grafico 7">
              <a:extLst>
                <a:ext uri="{FF2B5EF4-FFF2-40B4-BE49-F238E27FC236}">
                  <a16:creationId xmlns:a16="http://schemas.microsoft.com/office/drawing/2014/main" id="{4C55B066-7C6F-4B5D-C64D-06EB37B39BEB}"/>
                </a:ext>
              </a:extLst>
            </p:cNvPr>
            <p:cNvGrpSpPr/>
            <p:nvPr/>
          </p:nvGrpSpPr>
          <p:grpSpPr>
            <a:xfrm>
              <a:off x="6518627" y="1936618"/>
              <a:ext cx="644444" cy="1442236"/>
              <a:chOff x="6518627" y="1936618"/>
              <a:chExt cx="644444" cy="1442236"/>
            </a:xfrm>
            <a:grpFill/>
          </p:grpSpPr>
          <p:sp>
            <p:nvSpPr>
              <p:cNvPr id="102" name="Figura a mano libera 101">
                <a:extLst>
                  <a:ext uri="{FF2B5EF4-FFF2-40B4-BE49-F238E27FC236}">
                    <a16:creationId xmlns:a16="http://schemas.microsoft.com/office/drawing/2014/main" id="{EFAE445D-56FD-10DB-93FD-122F09213EDA}"/>
                  </a:ext>
                </a:extLst>
              </p:cNvPr>
              <p:cNvSpPr/>
              <p:nvPr/>
            </p:nvSpPr>
            <p:spPr>
              <a:xfrm>
                <a:off x="6518627" y="2256585"/>
                <a:ext cx="644444" cy="1122268"/>
              </a:xfrm>
              <a:custGeom>
                <a:avLst/>
                <a:gdLst>
                  <a:gd name="connsiteX0" fmla="*/ 498201 w 644444"/>
                  <a:gd name="connsiteY0" fmla="*/ 346734 h 1122268"/>
                  <a:gd name="connsiteX1" fmla="*/ 498201 w 644444"/>
                  <a:gd name="connsiteY1" fmla="*/ 1002564 h 1122268"/>
                  <a:gd name="connsiteX2" fmla="*/ 500771 w 644444"/>
                  <a:gd name="connsiteY2" fmla="*/ 1050088 h 1122268"/>
                  <a:gd name="connsiteX3" fmla="*/ 448905 w 644444"/>
                  <a:gd name="connsiteY3" fmla="*/ 1122039 h 1122268"/>
                  <a:gd name="connsiteX4" fmla="*/ 378482 w 644444"/>
                  <a:gd name="connsiteY4" fmla="*/ 1059308 h 1122268"/>
                  <a:gd name="connsiteX5" fmla="*/ 349932 w 644444"/>
                  <a:gd name="connsiteY5" fmla="*/ 790322 h 1122268"/>
                  <a:gd name="connsiteX6" fmla="*/ 331375 w 644444"/>
                  <a:gd name="connsiteY6" fmla="*/ 617240 h 1122268"/>
                  <a:gd name="connsiteX7" fmla="*/ 314911 w 644444"/>
                  <a:gd name="connsiteY7" fmla="*/ 615815 h 1122268"/>
                  <a:gd name="connsiteX8" fmla="*/ 302920 w 644444"/>
                  <a:gd name="connsiteY8" fmla="*/ 692993 h 1122268"/>
                  <a:gd name="connsiteX9" fmla="*/ 266091 w 644444"/>
                  <a:gd name="connsiteY9" fmla="*/ 1047046 h 1122268"/>
                  <a:gd name="connsiteX10" fmla="*/ 256574 w 644444"/>
                  <a:gd name="connsiteY10" fmla="*/ 1082404 h 1122268"/>
                  <a:gd name="connsiteX11" fmla="*/ 188435 w 644444"/>
                  <a:gd name="connsiteY11" fmla="*/ 1118332 h 1122268"/>
                  <a:gd name="connsiteX12" fmla="*/ 143421 w 644444"/>
                  <a:gd name="connsiteY12" fmla="*/ 1057121 h 1122268"/>
                  <a:gd name="connsiteX13" fmla="*/ 145039 w 644444"/>
                  <a:gd name="connsiteY13" fmla="*/ 1010263 h 1122268"/>
                  <a:gd name="connsiteX14" fmla="*/ 145039 w 644444"/>
                  <a:gd name="connsiteY14" fmla="*/ 348160 h 1122268"/>
                  <a:gd name="connsiteX15" fmla="*/ 102881 w 644444"/>
                  <a:gd name="connsiteY15" fmla="*/ 507650 h 1122268"/>
                  <a:gd name="connsiteX16" fmla="*/ 97646 w 644444"/>
                  <a:gd name="connsiteY16" fmla="*/ 530747 h 1122268"/>
                  <a:gd name="connsiteX17" fmla="*/ 38548 w 644444"/>
                  <a:gd name="connsiteY17" fmla="*/ 578746 h 1122268"/>
                  <a:gd name="connsiteX18" fmla="*/ 1243 w 644444"/>
                  <a:gd name="connsiteY18" fmla="*/ 511737 h 1122268"/>
                  <a:gd name="connsiteX19" fmla="*/ 40356 w 644444"/>
                  <a:gd name="connsiteY19" fmla="*/ 282672 h 1122268"/>
                  <a:gd name="connsiteX20" fmla="*/ 63958 w 644444"/>
                  <a:gd name="connsiteY20" fmla="*/ 181161 h 1122268"/>
                  <a:gd name="connsiteX21" fmla="*/ 294450 w 644444"/>
                  <a:gd name="connsiteY21" fmla="*/ 0 h 1122268"/>
                  <a:gd name="connsiteX22" fmla="*/ 421402 w 644444"/>
                  <a:gd name="connsiteY22" fmla="*/ 10835 h 1122268"/>
                  <a:gd name="connsiteX23" fmla="*/ 575095 w 644444"/>
                  <a:gd name="connsiteY23" fmla="*/ 164813 h 1122268"/>
                  <a:gd name="connsiteX24" fmla="*/ 642378 w 644444"/>
                  <a:gd name="connsiteY24" fmla="*/ 504228 h 1122268"/>
                  <a:gd name="connsiteX25" fmla="*/ 643139 w 644444"/>
                  <a:gd name="connsiteY25" fmla="*/ 523238 h 1122268"/>
                  <a:gd name="connsiteX26" fmla="*/ 603360 w 644444"/>
                  <a:gd name="connsiteY26" fmla="*/ 580267 h 1122268"/>
                  <a:gd name="connsiteX27" fmla="*/ 550447 w 644444"/>
                  <a:gd name="connsiteY27" fmla="*/ 537875 h 1122268"/>
                  <a:gd name="connsiteX28" fmla="*/ 498201 w 644444"/>
                  <a:gd name="connsiteY28" fmla="*/ 346734 h 112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444" h="1122268">
                    <a:moveTo>
                      <a:pt x="498201" y="346734"/>
                    </a:moveTo>
                    <a:cubicBezTo>
                      <a:pt x="498201" y="572093"/>
                      <a:pt x="498201" y="787376"/>
                      <a:pt x="498201" y="1002564"/>
                    </a:cubicBezTo>
                    <a:cubicBezTo>
                      <a:pt x="498201" y="1018437"/>
                      <a:pt x="500390" y="1034215"/>
                      <a:pt x="500771" y="1050088"/>
                    </a:cubicBezTo>
                    <a:cubicBezTo>
                      <a:pt x="501627" y="1087061"/>
                      <a:pt x="490207" y="1118997"/>
                      <a:pt x="448905" y="1122039"/>
                    </a:cubicBezTo>
                    <a:cubicBezTo>
                      <a:pt x="407603" y="1125081"/>
                      <a:pt x="383431" y="1097612"/>
                      <a:pt x="378482" y="1059308"/>
                    </a:cubicBezTo>
                    <a:cubicBezTo>
                      <a:pt x="367062" y="969867"/>
                      <a:pt x="359449" y="880047"/>
                      <a:pt x="349932" y="790322"/>
                    </a:cubicBezTo>
                    <a:cubicBezTo>
                      <a:pt x="343588" y="732597"/>
                      <a:pt x="337402" y="674903"/>
                      <a:pt x="331375" y="617240"/>
                    </a:cubicBezTo>
                    <a:lnTo>
                      <a:pt x="314911" y="615815"/>
                    </a:lnTo>
                    <a:cubicBezTo>
                      <a:pt x="310819" y="641477"/>
                      <a:pt x="305394" y="667140"/>
                      <a:pt x="302920" y="692993"/>
                    </a:cubicBezTo>
                    <a:cubicBezTo>
                      <a:pt x="290358" y="810948"/>
                      <a:pt x="278653" y="928997"/>
                      <a:pt x="266091" y="1047046"/>
                    </a:cubicBezTo>
                    <a:cubicBezTo>
                      <a:pt x="264758" y="1059308"/>
                      <a:pt x="264092" y="1076511"/>
                      <a:pt x="256574" y="1082404"/>
                    </a:cubicBezTo>
                    <a:cubicBezTo>
                      <a:pt x="235638" y="1098277"/>
                      <a:pt x="208230" y="1122324"/>
                      <a:pt x="188435" y="1118332"/>
                    </a:cubicBezTo>
                    <a:cubicBezTo>
                      <a:pt x="168640" y="1114340"/>
                      <a:pt x="154270" y="1080313"/>
                      <a:pt x="143421" y="1057121"/>
                    </a:cubicBezTo>
                    <a:cubicBezTo>
                      <a:pt x="137521" y="1044480"/>
                      <a:pt x="144944" y="1026041"/>
                      <a:pt x="145039" y="1010263"/>
                    </a:cubicBezTo>
                    <a:cubicBezTo>
                      <a:pt x="145039" y="791653"/>
                      <a:pt x="145039" y="573898"/>
                      <a:pt x="145039" y="348160"/>
                    </a:cubicBezTo>
                    <a:lnTo>
                      <a:pt x="102881" y="507650"/>
                    </a:lnTo>
                    <a:cubicBezTo>
                      <a:pt x="100882" y="515349"/>
                      <a:pt x="99740" y="523143"/>
                      <a:pt x="97646" y="530747"/>
                    </a:cubicBezTo>
                    <a:cubicBezTo>
                      <a:pt x="89462" y="560877"/>
                      <a:pt x="74236" y="585684"/>
                      <a:pt x="38548" y="578746"/>
                    </a:cubicBezTo>
                    <a:cubicBezTo>
                      <a:pt x="2861" y="571807"/>
                      <a:pt x="-3135" y="540727"/>
                      <a:pt x="1243" y="511737"/>
                    </a:cubicBezTo>
                    <a:cubicBezTo>
                      <a:pt x="12663" y="435129"/>
                      <a:pt x="26367" y="358900"/>
                      <a:pt x="40356" y="282672"/>
                    </a:cubicBezTo>
                    <a:cubicBezTo>
                      <a:pt x="46637" y="248550"/>
                      <a:pt x="55488" y="214808"/>
                      <a:pt x="63958" y="181161"/>
                    </a:cubicBezTo>
                    <a:cubicBezTo>
                      <a:pt x="92507" y="68720"/>
                      <a:pt x="178157" y="570"/>
                      <a:pt x="294450" y="0"/>
                    </a:cubicBezTo>
                    <a:cubicBezTo>
                      <a:pt x="336894" y="0"/>
                      <a:pt x="380861" y="0"/>
                      <a:pt x="421402" y="10835"/>
                    </a:cubicBezTo>
                    <a:cubicBezTo>
                      <a:pt x="500485" y="31841"/>
                      <a:pt x="555872" y="86113"/>
                      <a:pt x="575095" y="164813"/>
                    </a:cubicBezTo>
                    <a:cubicBezTo>
                      <a:pt x="602313" y="276779"/>
                      <a:pt x="620490" y="390931"/>
                      <a:pt x="642378" y="504228"/>
                    </a:cubicBezTo>
                    <a:cubicBezTo>
                      <a:pt x="643615" y="510407"/>
                      <a:pt x="645899" y="518581"/>
                      <a:pt x="643139" y="523238"/>
                    </a:cubicBezTo>
                    <a:cubicBezTo>
                      <a:pt x="630768" y="542248"/>
                      <a:pt x="616778" y="561257"/>
                      <a:pt x="603360" y="580267"/>
                    </a:cubicBezTo>
                    <a:cubicBezTo>
                      <a:pt x="585088" y="566390"/>
                      <a:pt x="556824" y="555934"/>
                      <a:pt x="550447" y="537875"/>
                    </a:cubicBezTo>
                    <a:cubicBezTo>
                      <a:pt x="529225" y="478566"/>
                      <a:pt x="516378" y="416404"/>
                      <a:pt x="498201" y="346734"/>
                    </a:cubicBezTo>
                    <a:close/>
                  </a:path>
                </a:pathLst>
              </a:custGeom>
              <a:grpFill/>
              <a:ln w="9500" cap="flat">
                <a:noFill/>
                <a:prstDash val="solid"/>
                <a:miter/>
              </a:ln>
            </p:spPr>
            <p:txBody>
              <a:bodyPr rtlCol="0" anchor="ctr"/>
              <a:lstStyle/>
              <a:p>
                <a:endParaRPr lang="it-CO"/>
              </a:p>
            </p:txBody>
          </p:sp>
          <p:sp>
            <p:nvSpPr>
              <p:cNvPr id="103" name="Figura a mano libera 102">
                <a:extLst>
                  <a:ext uri="{FF2B5EF4-FFF2-40B4-BE49-F238E27FC236}">
                    <a16:creationId xmlns:a16="http://schemas.microsoft.com/office/drawing/2014/main" id="{4A6E8188-67B6-0B7D-922F-33FB24008581}"/>
                  </a:ext>
                </a:extLst>
              </p:cNvPr>
              <p:cNvSpPr/>
              <p:nvPr/>
            </p:nvSpPr>
            <p:spPr>
              <a:xfrm>
                <a:off x="6697131" y="1936618"/>
                <a:ext cx="292479" cy="291268"/>
              </a:xfrm>
              <a:custGeom>
                <a:avLst/>
                <a:gdLst>
                  <a:gd name="connsiteX0" fmla="*/ 147446 w 292479"/>
                  <a:gd name="connsiteY0" fmla="*/ 291263 h 291268"/>
                  <a:gd name="connsiteX1" fmla="*/ 32009 w 292479"/>
                  <a:gd name="connsiteY1" fmla="*/ 46895 h 291268"/>
                  <a:gd name="connsiteX2" fmla="*/ 292479 w 292479"/>
                  <a:gd name="connsiteY2" fmla="*/ 145745 h 291268"/>
                  <a:gd name="connsiteX3" fmla="*/ 147446 w 292479"/>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479" h="291268">
                    <a:moveTo>
                      <a:pt x="147446" y="291263"/>
                    </a:moveTo>
                    <a:cubicBezTo>
                      <a:pt x="34579" y="292213"/>
                      <a:pt x="-48311" y="167701"/>
                      <a:pt x="32009" y="46895"/>
                    </a:cubicBezTo>
                    <a:cubicBezTo>
                      <a:pt x="150872" y="-57657"/>
                      <a:pt x="291242" y="29121"/>
                      <a:pt x="292479" y="145745"/>
                    </a:cubicBezTo>
                    <a:cubicBezTo>
                      <a:pt x="291762" y="225555"/>
                      <a:pt x="227352" y="290181"/>
                      <a:pt x="147446" y="291263"/>
                    </a:cubicBezTo>
                    <a:close/>
                  </a:path>
                </a:pathLst>
              </a:custGeom>
              <a:grpFill/>
              <a:ln w="9500" cap="flat">
                <a:noFill/>
                <a:prstDash val="solid"/>
                <a:miter/>
              </a:ln>
            </p:spPr>
            <p:txBody>
              <a:bodyPr rtlCol="0" anchor="ctr"/>
              <a:lstStyle/>
              <a:p>
                <a:endParaRPr lang="it-CO"/>
              </a:p>
            </p:txBody>
          </p:sp>
        </p:grpSp>
        <p:grpSp>
          <p:nvGrpSpPr>
            <p:cNvPr id="104" name="Elemento grafico 7">
              <a:extLst>
                <a:ext uri="{FF2B5EF4-FFF2-40B4-BE49-F238E27FC236}">
                  <a16:creationId xmlns:a16="http://schemas.microsoft.com/office/drawing/2014/main" id="{7A7A83F4-16DF-DCAB-0744-1B46A08DFFE4}"/>
                </a:ext>
              </a:extLst>
            </p:cNvPr>
            <p:cNvGrpSpPr/>
            <p:nvPr/>
          </p:nvGrpSpPr>
          <p:grpSpPr>
            <a:xfrm>
              <a:off x="7256641" y="3479814"/>
              <a:ext cx="644422" cy="1442628"/>
              <a:chOff x="7256641" y="3479814"/>
              <a:chExt cx="644422" cy="1442628"/>
            </a:xfrm>
            <a:grpFill/>
          </p:grpSpPr>
          <p:sp>
            <p:nvSpPr>
              <p:cNvPr id="105" name="Figura a mano libera 104">
                <a:extLst>
                  <a:ext uri="{FF2B5EF4-FFF2-40B4-BE49-F238E27FC236}">
                    <a16:creationId xmlns:a16="http://schemas.microsoft.com/office/drawing/2014/main" id="{6FFDF097-A582-8AC0-7120-CF25B2B926AF}"/>
                  </a:ext>
                </a:extLst>
              </p:cNvPr>
              <p:cNvSpPr/>
              <p:nvPr/>
            </p:nvSpPr>
            <p:spPr>
              <a:xfrm>
                <a:off x="7256641" y="3800161"/>
                <a:ext cx="644422" cy="1122281"/>
              </a:xfrm>
              <a:custGeom>
                <a:avLst/>
                <a:gdLst>
                  <a:gd name="connsiteX0" fmla="*/ 498106 w 644422"/>
                  <a:gd name="connsiteY0" fmla="*/ 346639 h 1122281"/>
                  <a:gd name="connsiteX1" fmla="*/ 498106 w 644422"/>
                  <a:gd name="connsiteY1" fmla="*/ 1002469 h 1122281"/>
                  <a:gd name="connsiteX2" fmla="*/ 500675 w 644422"/>
                  <a:gd name="connsiteY2" fmla="*/ 1049993 h 1122281"/>
                  <a:gd name="connsiteX3" fmla="*/ 448714 w 644422"/>
                  <a:gd name="connsiteY3" fmla="*/ 1122039 h 1122281"/>
                  <a:gd name="connsiteX4" fmla="*/ 378387 w 644422"/>
                  <a:gd name="connsiteY4" fmla="*/ 1059307 h 1122281"/>
                  <a:gd name="connsiteX5" fmla="*/ 349837 w 644422"/>
                  <a:gd name="connsiteY5" fmla="*/ 790227 h 1122281"/>
                  <a:gd name="connsiteX6" fmla="*/ 331279 w 644422"/>
                  <a:gd name="connsiteY6" fmla="*/ 617145 h 1122281"/>
                  <a:gd name="connsiteX7" fmla="*/ 314816 w 644422"/>
                  <a:gd name="connsiteY7" fmla="*/ 615814 h 1122281"/>
                  <a:gd name="connsiteX8" fmla="*/ 302920 w 644422"/>
                  <a:gd name="connsiteY8" fmla="*/ 692993 h 1122281"/>
                  <a:gd name="connsiteX9" fmla="*/ 266091 w 644422"/>
                  <a:gd name="connsiteY9" fmla="*/ 1047046 h 1122281"/>
                  <a:gd name="connsiteX10" fmla="*/ 256574 w 644422"/>
                  <a:gd name="connsiteY10" fmla="*/ 1082404 h 1122281"/>
                  <a:gd name="connsiteX11" fmla="*/ 188435 w 644422"/>
                  <a:gd name="connsiteY11" fmla="*/ 1118332 h 1122281"/>
                  <a:gd name="connsiteX12" fmla="*/ 143326 w 644422"/>
                  <a:gd name="connsiteY12" fmla="*/ 1057121 h 1122281"/>
                  <a:gd name="connsiteX13" fmla="*/ 144944 w 644422"/>
                  <a:gd name="connsiteY13" fmla="*/ 1010263 h 1122281"/>
                  <a:gd name="connsiteX14" fmla="*/ 144944 w 644422"/>
                  <a:gd name="connsiteY14" fmla="*/ 348160 h 1122281"/>
                  <a:gd name="connsiteX15" fmla="*/ 102880 w 644422"/>
                  <a:gd name="connsiteY15" fmla="*/ 507650 h 1122281"/>
                  <a:gd name="connsiteX16" fmla="*/ 97646 w 644422"/>
                  <a:gd name="connsiteY16" fmla="*/ 530747 h 1122281"/>
                  <a:gd name="connsiteX17" fmla="*/ 38548 w 644422"/>
                  <a:gd name="connsiteY17" fmla="*/ 578746 h 1122281"/>
                  <a:gd name="connsiteX18" fmla="*/ 1243 w 644422"/>
                  <a:gd name="connsiteY18" fmla="*/ 511737 h 1122281"/>
                  <a:gd name="connsiteX19" fmla="*/ 40356 w 644422"/>
                  <a:gd name="connsiteY19" fmla="*/ 282767 h 1122281"/>
                  <a:gd name="connsiteX20" fmla="*/ 63957 w 644422"/>
                  <a:gd name="connsiteY20" fmla="*/ 181161 h 1122281"/>
                  <a:gd name="connsiteX21" fmla="*/ 294355 w 644422"/>
                  <a:gd name="connsiteY21" fmla="*/ 0 h 1122281"/>
                  <a:gd name="connsiteX22" fmla="*/ 421307 w 644422"/>
                  <a:gd name="connsiteY22" fmla="*/ 10835 h 1122281"/>
                  <a:gd name="connsiteX23" fmla="*/ 575000 w 644422"/>
                  <a:gd name="connsiteY23" fmla="*/ 164908 h 1122281"/>
                  <a:gd name="connsiteX24" fmla="*/ 642378 w 644422"/>
                  <a:gd name="connsiteY24" fmla="*/ 504228 h 1122281"/>
                  <a:gd name="connsiteX25" fmla="*/ 643139 w 644422"/>
                  <a:gd name="connsiteY25" fmla="*/ 523238 h 1122281"/>
                  <a:gd name="connsiteX26" fmla="*/ 603360 w 644422"/>
                  <a:gd name="connsiteY26" fmla="*/ 580267 h 1122281"/>
                  <a:gd name="connsiteX27" fmla="*/ 550352 w 644422"/>
                  <a:gd name="connsiteY27" fmla="*/ 537875 h 1122281"/>
                  <a:gd name="connsiteX28" fmla="*/ 498106 w 644422"/>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422" h="1122281">
                    <a:moveTo>
                      <a:pt x="498106" y="346639"/>
                    </a:moveTo>
                    <a:cubicBezTo>
                      <a:pt x="498106" y="572092"/>
                      <a:pt x="498106" y="787281"/>
                      <a:pt x="498106" y="1002469"/>
                    </a:cubicBezTo>
                    <a:cubicBezTo>
                      <a:pt x="498106" y="1018342"/>
                      <a:pt x="500295" y="1034120"/>
                      <a:pt x="500675" y="1049993"/>
                    </a:cubicBezTo>
                    <a:cubicBezTo>
                      <a:pt x="501532" y="1087062"/>
                      <a:pt x="490112" y="1118902"/>
                      <a:pt x="448714" y="1122039"/>
                    </a:cubicBezTo>
                    <a:cubicBezTo>
                      <a:pt x="407317" y="1125175"/>
                      <a:pt x="383335" y="1097517"/>
                      <a:pt x="378387" y="1059307"/>
                    </a:cubicBezTo>
                    <a:cubicBezTo>
                      <a:pt x="366872" y="969867"/>
                      <a:pt x="359354" y="879952"/>
                      <a:pt x="349837" y="790227"/>
                    </a:cubicBezTo>
                    <a:cubicBezTo>
                      <a:pt x="343493" y="732565"/>
                      <a:pt x="337307" y="674871"/>
                      <a:pt x="331279" y="617145"/>
                    </a:cubicBezTo>
                    <a:lnTo>
                      <a:pt x="314816" y="615814"/>
                    </a:lnTo>
                    <a:cubicBezTo>
                      <a:pt x="310819" y="641477"/>
                      <a:pt x="305299" y="667140"/>
                      <a:pt x="302920" y="692993"/>
                    </a:cubicBezTo>
                    <a:cubicBezTo>
                      <a:pt x="290358" y="810948"/>
                      <a:pt x="278558" y="929092"/>
                      <a:pt x="266091" y="1047046"/>
                    </a:cubicBezTo>
                    <a:cubicBezTo>
                      <a:pt x="264758" y="1059403"/>
                      <a:pt x="263997" y="1076511"/>
                      <a:pt x="256574" y="1082404"/>
                    </a:cubicBezTo>
                    <a:cubicBezTo>
                      <a:pt x="235542" y="1098277"/>
                      <a:pt x="208134" y="1122419"/>
                      <a:pt x="188435" y="1118332"/>
                    </a:cubicBezTo>
                    <a:cubicBezTo>
                      <a:pt x="168736" y="1114245"/>
                      <a:pt x="154270" y="1080313"/>
                      <a:pt x="143326" y="1057121"/>
                    </a:cubicBezTo>
                    <a:cubicBezTo>
                      <a:pt x="137426" y="1044480"/>
                      <a:pt x="144944" y="1026041"/>
                      <a:pt x="144944" y="1010263"/>
                    </a:cubicBezTo>
                    <a:cubicBezTo>
                      <a:pt x="144944" y="792128"/>
                      <a:pt x="144944" y="573898"/>
                      <a:pt x="144944" y="348160"/>
                    </a:cubicBezTo>
                    <a:cubicBezTo>
                      <a:pt x="129813" y="405189"/>
                      <a:pt x="116394" y="456514"/>
                      <a:pt x="102880" y="507650"/>
                    </a:cubicBezTo>
                    <a:cubicBezTo>
                      <a:pt x="100882" y="515349"/>
                      <a:pt x="99645" y="523143"/>
                      <a:pt x="97646" y="530747"/>
                    </a:cubicBezTo>
                    <a:cubicBezTo>
                      <a:pt x="89367" y="560972"/>
                      <a:pt x="74236" y="585684"/>
                      <a:pt x="38548" y="578746"/>
                    </a:cubicBezTo>
                    <a:cubicBezTo>
                      <a:pt x="2861" y="571807"/>
                      <a:pt x="-3135" y="540727"/>
                      <a:pt x="1243" y="511737"/>
                    </a:cubicBezTo>
                    <a:cubicBezTo>
                      <a:pt x="12568" y="435129"/>
                      <a:pt x="26272" y="358900"/>
                      <a:pt x="40356" y="282767"/>
                    </a:cubicBezTo>
                    <a:cubicBezTo>
                      <a:pt x="46637" y="248550"/>
                      <a:pt x="55393" y="214808"/>
                      <a:pt x="63957" y="181161"/>
                    </a:cubicBezTo>
                    <a:cubicBezTo>
                      <a:pt x="92507" y="68720"/>
                      <a:pt x="178157" y="570"/>
                      <a:pt x="294355" y="0"/>
                    </a:cubicBezTo>
                    <a:cubicBezTo>
                      <a:pt x="336799" y="0"/>
                      <a:pt x="380861" y="0"/>
                      <a:pt x="421307" y="10835"/>
                    </a:cubicBezTo>
                    <a:cubicBezTo>
                      <a:pt x="500390" y="31841"/>
                      <a:pt x="555872" y="86113"/>
                      <a:pt x="575000" y="164908"/>
                    </a:cubicBezTo>
                    <a:cubicBezTo>
                      <a:pt x="602313" y="276779"/>
                      <a:pt x="620490" y="391027"/>
                      <a:pt x="642378" y="504228"/>
                    </a:cubicBezTo>
                    <a:cubicBezTo>
                      <a:pt x="643520" y="510407"/>
                      <a:pt x="645899" y="518581"/>
                      <a:pt x="643139" y="523238"/>
                    </a:cubicBezTo>
                    <a:cubicBezTo>
                      <a:pt x="630768" y="542248"/>
                      <a:pt x="616778" y="561257"/>
                      <a:pt x="603360" y="580267"/>
                    </a:cubicBezTo>
                    <a:cubicBezTo>
                      <a:pt x="585088" y="566390"/>
                      <a:pt x="556728" y="555934"/>
                      <a:pt x="550352" y="537875"/>
                    </a:cubicBezTo>
                    <a:cubicBezTo>
                      <a:pt x="529035" y="478090"/>
                      <a:pt x="516283" y="416309"/>
                      <a:pt x="498106" y="346639"/>
                    </a:cubicBezTo>
                    <a:close/>
                  </a:path>
                </a:pathLst>
              </a:custGeom>
              <a:grpFill/>
              <a:ln w="9500" cap="flat">
                <a:noFill/>
                <a:prstDash val="solid"/>
                <a:miter/>
              </a:ln>
            </p:spPr>
            <p:txBody>
              <a:bodyPr rtlCol="0" anchor="ctr"/>
              <a:lstStyle/>
              <a:p>
                <a:endParaRPr lang="it-CO"/>
              </a:p>
            </p:txBody>
          </p:sp>
          <p:sp>
            <p:nvSpPr>
              <p:cNvPr id="106" name="Figura a mano libera 105">
                <a:extLst>
                  <a:ext uri="{FF2B5EF4-FFF2-40B4-BE49-F238E27FC236}">
                    <a16:creationId xmlns:a16="http://schemas.microsoft.com/office/drawing/2014/main" id="{ADF0DB28-351D-9418-AF8B-ECF80452ACF7}"/>
                  </a:ext>
                </a:extLst>
              </p:cNvPr>
              <p:cNvSpPr/>
              <p:nvPr/>
            </p:nvSpPr>
            <p:spPr>
              <a:xfrm>
                <a:off x="7435007" y="3479814"/>
                <a:ext cx="292522" cy="291362"/>
              </a:xfrm>
              <a:custGeom>
                <a:avLst/>
                <a:gdLst>
                  <a:gd name="connsiteX0" fmla="*/ 147394 w 292522"/>
                  <a:gd name="connsiteY0" fmla="*/ 291358 h 291362"/>
                  <a:gd name="connsiteX1" fmla="*/ 32053 w 292522"/>
                  <a:gd name="connsiteY1" fmla="*/ 46895 h 291362"/>
                  <a:gd name="connsiteX2" fmla="*/ 292523 w 292522"/>
                  <a:gd name="connsiteY2" fmla="*/ 145745 h 291362"/>
                  <a:gd name="connsiteX3" fmla="*/ 147394 w 292522"/>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2522" h="291362">
                    <a:moveTo>
                      <a:pt x="147394" y="291358"/>
                    </a:moveTo>
                    <a:cubicBezTo>
                      <a:pt x="34622" y="292213"/>
                      <a:pt x="-48363" y="167796"/>
                      <a:pt x="32053" y="46895"/>
                    </a:cubicBezTo>
                    <a:cubicBezTo>
                      <a:pt x="150820" y="-57658"/>
                      <a:pt x="291285" y="29121"/>
                      <a:pt x="292523" y="145745"/>
                    </a:cubicBezTo>
                    <a:cubicBezTo>
                      <a:pt x="291705" y="225566"/>
                      <a:pt x="227310" y="290176"/>
                      <a:pt x="147394" y="291358"/>
                    </a:cubicBezTo>
                    <a:close/>
                  </a:path>
                </a:pathLst>
              </a:custGeom>
              <a:grpFill/>
              <a:ln w="9500" cap="flat">
                <a:noFill/>
                <a:prstDash val="solid"/>
                <a:miter/>
              </a:ln>
            </p:spPr>
            <p:txBody>
              <a:bodyPr rtlCol="0" anchor="ctr"/>
              <a:lstStyle/>
              <a:p>
                <a:endParaRPr lang="it-CO"/>
              </a:p>
            </p:txBody>
          </p:sp>
        </p:grpSp>
        <p:grpSp>
          <p:nvGrpSpPr>
            <p:cNvPr id="107" name="Elemento grafico 7">
              <a:extLst>
                <a:ext uri="{FF2B5EF4-FFF2-40B4-BE49-F238E27FC236}">
                  <a16:creationId xmlns:a16="http://schemas.microsoft.com/office/drawing/2014/main" id="{704CB858-AE3D-0964-B8ED-D7EAAF1C9A5E}"/>
                </a:ext>
              </a:extLst>
            </p:cNvPr>
            <p:cNvGrpSpPr/>
            <p:nvPr/>
          </p:nvGrpSpPr>
          <p:grpSpPr>
            <a:xfrm>
              <a:off x="7259496" y="1936618"/>
              <a:ext cx="643968" cy="1442236"/>
              <a:chOff x="7259496" y="1936618"/>
              <a:chExt cx="643968" cy="1442236"/>
            </a:xfrm>
            <a:grpFill/>
          </p:grpSpPr>
          <p:sp>
            <p:nvSpPr>
              <p:cNvPr id="108" name="Figura a mano libera 107">
                <a:extLst>
                  <a:ext uri="{FF2B5EF4-FFF2-40B4-BE49-F238E27FC236}">
                    <a16:creationId xmlns:a16="http://schemas.microsoft.com/office/drawing/2014/main" id="{C72C3777-7D47-39D1-65F3-32A59A6871EA}"/>
                  </a:ext>
                </a:extLst>
              </p:cNvPr>
              <p:cNvSpPr/>
              <p:nvPr/>
            </p:nvSpPr>
            <p:spPr>
              <a:xfrm>
                <a:off x="7259496" y="2256680"/>
                <a:ext cx="643968" cy="1122173"/>
              </a:xfrm>
              <a:custGeom>
                <a:avLst/>
                <a:gdLst>
                  <a:gd name="connsiteX0" fmla="*/ 498201 w 643968"/>
                  <a:gd name="connsiteY0" fmla="*/ 346639 h 1122173"/>
                  <a:gd name="connsiteX1" fmla="*/ 498201 w 643968"/>
                  <a:gd name="connsiteY1" fmla="*/ 1002469 h 1122173"/>
                  <a:gd name="connsiteX2" fmla="*/ 500771 w 643968"/>
                  <a:gd name="connsiteY2" fmla="*/ 1049993 h 1122173"/>
                  <a:gd name="connsiteX3" fmla="*/ 448905 w 643968"/>
                  <a:gd name="connsiteY3" fmla="*/ 1121944 h 1122173"/>
                  <a:gd name="connsiteX4" fmla="*/ 378482 w 643968"/>
                  <a:gd name="connsiteY4" fmla="*/ 1059212 h 1122173"/>
                  <a:gd name="connsiteX5" fmla="*/ 349932 w 643968"/>
                  <a:gd name="connsiteY5" fmla="*/ 790227 h 1122173"/>
                  <a:gd name="connsiteX6" fmla="*/ 331374 w 643968"/>
                  <a:gd name="connsiteY6" fmla="*/ 617145 h 1122173"/>
                  <a:gd name="connsiteX7" fmla="*/ 315006 w 643968"/>
                  <a:gd name="connsiteY7" fmla="*/ 615815 h 1122173"/>
                  <a:gd name="connsiteX8" fmla="*/ 303015 w 643968"/>
                  <a:gd name="connsiteY8" fmla="*/ 692993 h 1122173"/>
                  <a:gd name="connsiteX9" fmla="*/ 266186 w 643968"/>
                  <a:gd name="connsiteY9" fmla="*/ 1047046 h 1122173"/>
                  <a:gd name="connsiteX10" fmla="*/ 256669 w 643968"/>
                  <a:gd name="connsiteY10" fmla="*/ 1082404 h 1122173"/>
                  <a:gd name="connsiteX11" fmla="*/ 188530 w 643968"/>
                  <a:gd name="connsiteY11" fmla="*/ 1118332 h 1122173"/>
                  <a:gd name="connsiteX12" fmla="*/ 143421 w 643968"/>
                  <a:gd name="connsiteY12" fmla="*/ 1057121 h 1122173"/>
                  <a:gd name="connsiteX13" fmla="*/ 145039 w 643968"/>
                  <a:gd name="connsiteY13" fmla="*/ 1010263 h 1122173"/>
                  <a:gd name="connsiteX14" fmla="*/ 145039 w 643968"/>
                  <a:gd name="connsiteY14" fmla="*/ 348160 h 1122173"/>
                  <a:gd name="connsiteX15" fmla="*/ 102881 w 643968"/>
                  <a:gd name="connsiteY15" fmla="*/ 507650 h 1122173"/>
                  <a:gd name="connsiteX16" fmla="*/ 97646 w 643968"/>
                  <a:gd name="connsiteY16" fmla="*/ 530747 h 1122173"/>
                  <a:gd name="connsiteX17" fmla="*/ 38548 w 643968"/>
                  <a:gd name="connsiteY17" fmla="*/ 578746 h 1122173"/>
                  <a:gd name="connsiteX18" fmla="*/ 1243 w 643968"/>
                  <a:gd name="connsiteY18" fmla="*/ 511737 h 1122173"/>
                  <a:gd name="connsiteX19" fmla="*/ 40356 w 643968"/>
                  <a:gd name="connsiteY19" fmla="*/ 282672 h 1122173"/>
                  <a:gd name="connsiteX20" fmla="*/ 63958 w 643968"/>
                  <a:gd name="connsiteY20" fmla="*/ 181161 h 1122173"/>
                  <a:gd name="connsiteX21" fmla="*/ 294450 w 643968"/>
                  <a:gd name="connsiteY21" fmla="*/ 0 h 1122173"/>
                  <a:gd name="connsiteX22" fmla="*/ 421402 w 643968"/>
                  <a:gd name="connsiteY22" fmla="*/ 10835 h 1122173"/>
                  <a:gd name="connsiteX23" fmla="*/ 574620 w 643968"/>
                  <a:gd name="connsiteY23" fmla="*/ 164813 h 1122173"/>
                  <a:gd name="connsiteX24" fmla="*/ 641902 w 643968"/>
                  <a:gd name="connsiteY24" fmla="*/ 504228 h 1122173"/>
                  <a:gd name="connsiteX25" fmla="*/ 642663 w 643968"/>
                  <a:gd name="connsiteY25" fmla="*/ 523238 h 1122173"/>
                  <a:gd name="connsiteX26" fmla="*/ 602884 w 643968"/>
                  <a:gd name="connsiteY26" fmla="*/ 580267 h 1122173"/>
                  <a:gd name="connsiteX27" fmla="*/ 549971 w 643968"/>
                  <a:gd name="connsiteY27" fmla="*/ 537875 h 1122173"/>
                  <a:gd name="connsiteX28" fmla="*/ 498201 w 643968"/>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3968" h="1122173">
                    <a:moveTo>
                      <a:pt x="498201" y="346639"/>
                    </a:moveTo>
                    <a:cubicBezTo>
                      <a:pt x="498201" y="571997"/>
                      <a:pt x="498201" y="787281"/>
                      <a:pt x="498201" y="1002469"/>
                    </a:cubicBezTo>
                    <a:cubicBezTo>
                      <a:pt x="498201" y="1018342"/>
                      <a:pt x="500390" y="1034120"/>
                      <a:pt x="500771" y="1049993"/>
                    </a:cubicBezTo>
                    <a:cubicBezTo>
                      <a:pt x="501627" y="1086966"/>
                      <a:pt x="490207" y="1118902"/>
                      <a:pt x="448905" y="1121944"/>
                    </a:cubicBezTo>
                    <a:cubicBezTo>
                      <a:pt x="407603" y="1124986"/>
                      <a:pt x="383430" y="1097517"/>
                      <a:pt x="378482" y="1059212"/>
                    </a:cubicBezTo>
                    <a:cubicBezTo>
                      <a:pt x="367062" y="969772"/>
                      <a:pt x="359449" y="879952"/>
                      <a:pt x="349932" y="790227"/>
                    </a:cubicBezTo>
                    <a:cubicBezTo>
                      <a:pt x="343588" y="732502"/>
                      <a:pt x="337402" y="674808"/>
                      <a:pt x="331374" y="617145"/>
                    </a:cubicBezTo>
                    <a:lnTo>
                      <a:pt x="315006" y="615815"/>
                    </a:lnTo>
                    <a:cubicBezTo>
                      <a:pt x="310914" y="641477"/>
                      <a:pt x="305489" y="667140"/>
                      <a:pt x="303015" y="692993"/>
                    </a:cubicBezTo>
                    <a:cubicBezTo>
                      <a:pt x="290453" y="810948"/>
                      <a:pt x="278748" y="928997"/>
                      <a:pt x="266186" y="1047046"/>
                    </a:cubicBezTo>
                    <a:cubicBezTo>
                      <a:pt x="264853" y="1059307"/>
                      <a:pt x="264092" y="1076511"/>
                      <a:pt x="256669" y="1082404"/>
                    </a:cubicBezTo>
                    <a:cubicBezTo>
                      <a:pt x="235733" y="1098277"/>
                      <a:pt x="208230" y="1122324"/>
                      <a:pt x="188530" y="1118332"/>
                    </a:cubicBezTo>
                    <a:cubicBezTo>
                      <a:pt x="168831" y="1114340"/>
                      <a:pt x="154366" y="1080313"/>
                      <a:pt x="143421" y="1057121"/>
                    </a:cubicBezTo>
                    <a:cubicBezTo>
                      <a:pt x="137616" y="1044480"/>
                      <a:pt x="145039" y="1026041"/>
                      <a:pt x="145039" y="1010263"/>
                    </a:cubicBezTo>
                    <a:cubicBezTo>
                      <a:pt x="145039" y="791653"/>
                      <a:pt x="145039" y="573898"/>
                      <a:pt x="145039" y="348160"/>
                    </a:cubicBezTo>
                    <a:lnTo>
                      <a:pt x="102881" y="507650"/>
                    </a:lnTo>
                    <a:cubicBezTo>
                      <a:pt x="100882" y="515349"/>
                      <a:pt x="99740" y="523143"/>
                      <a:pt x="97646" y="530747"/>
                    </a:cubicBezTo>
                    <a:cubicBezTo>
                      <a:pt x="89462" y="560877"/>
                      <a:pt x="74235" y="585684"/>
                      <a:pt x="38548" y="578746"/>
                    </a:cubicBezTo>
                    <a:cubicBezTo>
                      <a:pt x="2861" y="571807"/>
                      <a:pt x="-3135" y="540727"/>
                      <a:pt x="1243" y="511737"/>
                    </a:cubicBezTo>
                    <a:cubicBezTo>
                      <a:pt x="12663" y="435129"/>
                      <a:pt x="26367" y="358900"/>
                      <a:pt x="40356" y="282672"/>
                    </a:cubicBezTo>
                    <a:cubicBezTo>
                      <a:pt x="46637" y="248550"/>
                      <a:pt x="55488" y="214808"/>
                      <a:pt x="63958" y="181161"/>
                    </a:cubicBezTo>
                    <a:cubicBezTo>
                      <a:pt x="92507" y="68720"/>
                      <a:pt x="178157" y="570"/>
                      <a:pt x="294450" y="0"/>
                    </a:cubicBezTo>
                    <a:cubicBezTo>
                      <a:pt x="336799" y="0"/>
                      <a:pt x="380861" y="0"/>
                      <a:pt x="421402" y="10835"/>
                    </a:cubicBezTo>
                    <a:cubicBezTo>
                      <a:pt x="500009" y="31746"/>
                      <a:pt x="555396" y="86018"/>
                      <a:pt x="574620" y="164813"/>
                    </a:cubicBezTo>
                    <a:cubicBezTo>
                      <a:pt x="601837" y="276779"/>
                      <a:pt x="620014" y="390932"/>
                      <a:pt x="641902" y="504228"/>
                    </a:cubicBezTo>
                    <a:cubicBezTo>
                      <a:pt x="643139" y="510407"/>
                      <a:pt x="645423" y="518581"/>
                      <a:pt x="642663" y="523238"/>
                    </a:cubicBezTo>
                    <a:cubicBezTo>
                      <a:pt x="630292" y="542248"/>
                      <a:pt x="616302" y="561257"/>
                      <a:pt x="602884" y="580267"/>
                    </a:cubicBezTo>
                    <a:cubicBezTo>
                      <a:pt x="584612" y="566390"/>
                      <a:pt x="556348" y="555934"/>
                      <a:pt x="549971" y="537875"/>
                    </a:cubicBezTo>
                    <a:cubicBezTo>
                      <a:pt x="529130" y="478470"/>
                      <a:pt x="516187" y="416309"/>
                      <a:pt x="498201" y="346639"/>
                    </a:cubicBezTo>
                    <a:close/>
                  </a:path>
                </a:pathLst>
              </a:custGeom>
              <a:grpFill/>
              <a:ln w="9500" cap="flat">
                <a:noFill/>
                <a:prstDash val="solid"/>
                <a:miter/>
              </a:ln>
            </p:spPr>
            <p:txBody>
              <a:bodyPr rtlCol="0" anchor="ctr"/>
              <a:lstStyle/>
              <a:p>
                <a:endParaRPr lang="it-CO"/>
              </a:p>
            </p:txBody>
          </p:sp>
          <p:sp>
            <p:nvSpPr>
              <p:cNvPr id="109" name="Figura a mano libera 108">
                <a:extLst>
                  <a:ext uri="{FF2B5EF4-FFF2-40B4-BE49-F238E27FC236}">
                    <a16:creationId xmlns:a16="http://schemas.microsoft.com/office/drawing/2014/main" id="{381F4ED4-9F0C-4566-98EA-C8532D833037}"/>
                  </a:ext>
                </a:extLst>
              </p:cNvPr>
              <p:cNvSpPr/>
              <p:nvPr/>
            </p:nvSpPr>
            <p:spPr>
              <a:xfrm>
                <a:off x="7437905" y="1936618"/>
                <a:ext cx="292479" cy="291268"/>
              </a:xfrm>
              <a:custGeom>
                <a:avLst/>
                <a:gdLst>
                  <a:gd name="connsiteX0" fmla="*/ 147446 w 292479"/>
                  <a:gd name="connsiteY0" fmla="*/ 291263 h 291268"/>
                  <a:gd name="connsiteX1" fmla="*/ 32009 w 292479"/>
                  <a:gd name="connsiteY1" fmla="*/ 46895 h 291268"/>
                  <a:gd name="connsiteX2" fmla="*/ 292479 w 292479"/>
                  <a:gd name="connsiteY2" fmla="*/ 145745 h 291268"/>
                  <a:gd name="connsiteX3" fmla="*/ 147446 w 292479"/>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2479" h="291268">
                    <a:moveTo>
                      <a:pt x="147446" y="291263"/>
                    </a:moveTo>
                    <a:cubicBezTo>
                      <a:pt x="34579" y="292213"/>
                      <a:pt x="-48311" y="167701"/>
                      <a:pt x="32009" y="46895"/>
                    </a:cubicBezTo>
                    <a:cubicBezTo>
                      <a:pt x="150777" y="-57657"/>
                      <a:pt x="291242" y="29121"/>
                      <a:pt x="292479" y="145745"/>
                    </a:cubicBezTo>
                    <a:cubicBezTo>
                      <a:pt x="291712" y="225534"/>
                      <a:pt x="227330" y="290131"/>
                      <a:pt x="147446" y="291263"/>
                    </a:cubicBezTo>
                    <a:close/>
                  </a:path>
                </a:pathLst>
              </a:custGeom>
              <a:grpFill/>
              <a:ln w="9500" cap="flat">
                <a:noFill/>
                <a:prstDash val="solid"/>
                <a:miter/>
              </a:ln>
            </p:spPr>
            <p:txBody>
              <a:bodyPr rtlCol="0" anchor="ctr"/>
              <a:lstStyle/>
              <a:p>
                <a:endParaRPr lang="it-CO"/>
              </a:p>
            </p:txBody>
          </p:sp>
        </p:grpSp>
      </p:grpSp>
      <p:sp>
        <p:nvSpPr>
          <p:cNvPr id="110" name="CasellaDiTesto 109">
            <a:extLst>
              <a:ext uri="{FF2B5EF4-FFF2-40B4-BE49-F238E27FC236}">
                <a16:creationId xmlns:a16="http://schemas.microsoft.com/office/drawing/2014/main" id="{2DB0FCBD-61CE-7A1B-0C6D-28745D98949D}"/>
              </a:ext>
            </a:extLst>
          </p:cNvPr>
          <p:cNvSpPr txBox="1"/>
          <p:nvPr/>
        </p:nvSpPr>
        <p:spPr>
          <a:xfrm>
            <a:off x="1734953" y="5899564"/>
            <a:ext cx="996131" cy="523220"/>
          </a:xfrm>
          <a:prstGeom prst="rect">
            <a:avLst/>
          </a:prstGeom>
          <a:noFill/>
        </p:spPr>
        <p:txBody>
          <a:bodyPr wrap="square" rtlCol="0">
            <a:spAutoFit/>
          </a:bodyPr>
          <a:lstStyle/>
          <a:p>
            <a:r>
              <a:rPr lang="en-IN" sz="2800">
                <a:solidFill>
                  <a:schemeClr val="bg1"/>
                </a:solidFill>
                <a:latin typeface="Proxima Nova Rg" panose="02000506030000020004" pitchFamily="2" charset="0"/>
                <a:ea typeface="Times New Roman" panose="02020603050405020304" pitchFamily="18" charset="0"/>
              </a:rPr>
              <a:t>1950</a:t>
            </a:r>
            <a:endParaRPr lang="en-GB" sz="2800">
              <a:solidFill>
                <a:schemeClr val="bg1"/>
              </a:solidFill>
              <a:latin typeface="Proxima Nova Rg" panose="02000506030000020004" pitchFamily="2" charset="0"/>
              <a:ea typeface="Times New Roman" panose="02020603050405020304" pitchFamily="18" charset="0"/>
            </a:endParaRPr>
          </a:p>
        </p:txBody>
      </p:sp>
      <p:sp>
        <p:nvSpPr>
          <p:cNvPr id="111" name="CasellaDiTesto 110">
            <a:extLst>
              <a:ext uri="{FF2B5EF4-FFF2-40B4-BE49-F238E27FC236}">
                <a16:creationId xmlns:a16="http://schemas.microsoft.com/office/drawing/2014/main" id="{615EDAE8-2C4C-9BFC-6BB1-E221C4EDB9C4}"/>
              </a:ext>
            </a:extLst>
          </p:cNvPr>
          <p:cNvSpPr txBox="1"/>
          <p:nvPr/>
        </p:nvSpPr>
        <p:spPr>
          <a:xfrm>
            <a:off x="5177699" y="5112773"/>
            <a:ext cx="1192851" cy="523220"/>
          </a:xfrm>
          <a:prstGeom prst="rect">
            <a:avLst/>
          </a:prstGeom>
          <a:noFill/>
        </p:spPr>
        <p:txBody>
          <a:bodyPr wrap="square" rtlCol="0">
            <a:spAutoFit/>
          </a:bodyPr>
          <a:lstStyle/>
          <a:p>
            <a:r>
              <a:rPr lang="en-IN" sz="2800">
                <a:solidFill>
                  <a:schemeClr val="bg1"/>
                </a:solidFill>
                <a:latin typeface="Proxima Nova Rg" panose="02000506030000020004" pitchFamily="2" charset="0"/>
                <a:ea typeface="Times New Roman" panose="02020603050405020304" pitchFamily="18" charset="0"/>
              </a:rPr>
              <a:t>2000</a:t>
            </a:r>
            <a:endParaRPr lang="en-GB" sz="2800">
              <a:solidFill>
                <a:schemeClr val="bg1"/>
              </a:solidFill>
              <a:latin typeface="Proxima Nova Rg" panose="02000506030000020004" pitchFamily="2" charset="0"/>
              <a:ea typeface="Times New Roman" panose="02020603050405020304" pitchFamily="18" charset="0"/>
            </a:endParaRPr>
          </a:p>
        </p:txBody>
      </p:sp>
      <p:sp>
        <p:nvSpPr>
          <p:cNvPr id="112" name="CasellaDiTesto 111">
            <a:extLst>
              <a:ext uri="{FF2B5EF4-FFF2-40B4-BE49-F238E27FC236}">
                <a16:creationId xmlns:a16="http://schemas.microsoft.com/office/drawing/2014/main" id="{12392C9C-38DF-BDE2-DD05-F0C519E1E443}"/>
              </a:ext>
            </a:extLst>
          </p:cNvPr>
          <p:cNvSpPr txBox="1"/>
          <p:nvPr/>
        </p:nvSpPr>
        <p:spPr>
          <a:xfrm>
            <a:off x="8722249" y="3927385"/>
            <a:ext cx="1204948" cy="523220"/>
          </a:xfrm>
          <a:prstGeom prst="rect">
            <a:avLst/>
          </a:prstGeom>
          <a:noFill/>
        </p:spPr>
        <p:txBody>
          <a:bodyPr wrap="square" rtlCol="0">
            <a:spAutoFit/>
          </a:bodyPr>
          <a:lstStyle/>
          <a:p>
            <a:r>
              <a:rPr lang="en-IN" sz="2800">
                <a:solidFill>
                  <a:schemeClr val="bg1"/>
                </a:solidFill>
                <a:latin typeface="Proxima Nova Rg" panose="02000506030000020004" pitchFamily="2" charset="0"/>
                <a:ea typeface="Times New Roman" panose="02020603050405020304" pitchFamily="18" charset="0"/>
              </a:rPr>
              <a:t>2050</a:t>
            </a:r>
            <a:endParaRPr lang="en-GB" sz="2800">
              <a:solidFill>
                <a:schemeClr val="bg1"/>
              </a:solidFill>
              <a:latin typeface="Proxima Nova Rg" panose="02000506030000020004" pitchFamily="2" charset="0"/>
              <a:ea typeface="Times New Roman" panose="02020603050405020304" pitchFamily="18" charset="0"/>
            </a:endParaRPr>
          </a:p>
        </p:txBody>
      </p:sp>
      <p:sp>
        <p:nvSpPr>
          <p:cNvPr id="114" name="Elemento grafico 112">
            <a:extLst>
              <a:ext uri="{FF2B5EF4-FFF2-40B4-BE49-F238E27FC236}">
                <a16:creationId xmlns:a16="http://schemas.microsoft.com/office/drawing/2014/main" id="{CD0E537D-C714-301C-1F0C-8A6773EC2F43}"/>
              </a:ext>
            </a:extLst>
          </p:cNvPr>
          <p:cNvSpPr/>
          <p:nvPr/>
        </p:nvSpPr>
        <p:spPr>
          <a:xfrm rot="19800000">
            <a:off x="2148817" y="3586973"/>
            <a:ext cx="936267" cy="812912"/>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430716"/>
          </a:solidFill>
          <a:ln w="11479" cap="flat">
            <a:noFill/>
            <a:prstDash val="solid"/>
            <a:miter/>
          </a:ln>
        </p:spPr>
        <p:txBody>
          <a:bodyPr rtlCol="0" anchor="ctr"/>
          <a:lstStyle/>
          <a:p>
            <a:endParaRPr lang="it-CO"/>
          </a:p>
        </p:txBody>
      </p:sp>
      <p:sp>
        <p:nvSpPr>
          <p:cNvPr id="115" name="CasellaDiTesto 114">
            <a:extLst>
              <a:ext uri="{FF2B5EF4-FFF2-40B4-BE49-F238E27FC236}">
                <a16:creationId xmlns:a16="http://schemas.microsoft.com/office/drawing/2014/main" id="{2E8695BC-D09E-CC97-F712-A4C0529A76CF}"/>
              </a:ext>
            </a:extLst>
          </p:cNvPr>
          <p:cNvSpPr txBox="1"/>
          <p:nvPr/>
        </p:nvSpPr>
        <p:spPr>
          <a:xfrm>
            <a:off x="2268128" y="3769971"/>
            <a:ext cx="697646" cy="523220"/>
          </a:xfrm>
          <a:prstGeom prst="rect">
            <a:avLst/>
          </a:prstGeom>
          <a:noFill/>
        </p:spPr>
        <p:txBody>
          <a:bodyPr wrap="square" rtlCol="0">
            <a:spAutoFit/>
          </a:bodyPr>
          <a:lstStyle/>
          <a:p>
            <a:r>
              <a:rPr lang="en-IN" sz="2800">
                <a:solidFill>
                  <a:schemeClr val="bg1"/>
                </a:solidFill>
                <a:latin typeface="Proxima Nova Thin" panose="02000506030000020004" pitchFamily="2" charset="0"/>
                <a:ea typeface="Times New Roman" panose="02020603050405020304" pitchFamily="18" charset="0"/>
              </a:rPr>
              <a:t>8%</a:t>
            </a:r>
            <a:endParaRPr lang="en-GB" sz="2800">
              <a:solidFill>
                <a:schemeClr val="bg1"/>
              </a:solidFill>
              <a:latin typeface="Proxima Nova Thin" panose="02000506030000020004" pitchFamily="2" charset="0"/>
              <a:ea typeface="Times New Roman" panose="02020603050405020304" pitchFamily="18" charset="0"/>
            </a:endParaRPr>
          </a:p>
        </p:txBody>
      </p:sp>
      <p:sp>
        <p:nvSpPr>
          <p:cNvPr id="116" name="Elemento grafico 112">
            <a:extLst>
              <a:ext uri="{FF2B5EF4-FFF2-40B4-BE49-F238E27FC236}">
                <a16:creationId xmlns:a16="http://schemas.microsoft.com/office/drawing/2014/main" id="{4C35DCF0-3067-8870-CA17-3F91D7881C77}"/>
              </a:ext>
            </a:extLst>
          </p:cNvPr>
          <p:cNvSpPr/>
          <p:nvPr/>
        </p:nvSpPr>
        <p:spPr>
          <a:xfrm rot="19800000">
            <a:off x="5832106" y="2785063"/>
            <a:ext cx="936267" cy="812912"/>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D1951"/>
          </a:solidFill>
          <a:ln w="11479" cap="flat">
            <a:noFill/>
            <a:prstDash val="solid"/>
            <a:miter/>
          </a:ln>
        </p:spPr>
        <p:txBody>
          <a:bodyPr rtlCol="0" anchor="ctr"/>
          <a:lstStyle/>
          <a:p>
            <a:endParaRPr lang="it-CO"/>
          </a:p>
        </p:txBody>
      </p:sp>
      <p:sp>
        <p:nvSpPr>
          <p:cNvPr id="117" name="CasellaDiTesto 116">
            <a:extLst>
              <a:ext uri="{FF2B5EF4-FFF2-40B4-BE49-F238E27FC236}">
                <a16:creationId xmlns:a16="http://schemas.microsoft.com/office/drawing/2014/main" id="{E4D3BFF1-5C02-00F1-851D-8B13E8B6FE3F}"/>
              </a:ext>
            </a:extLst>
          </p:cNvPr>
          <p:cNvSpPr txBox="1"/>
          <p:nvPr/>
        </p:nvSpPr>
        <p:spPr>
          <a:xfrm>
            <a:off x="5951417" y="2968061"/>
            <a:ext cx="799838" cy="523220"/>
          </a:xfrm>
          <a:prstGeom prst="rect">
            <a:avLst/>
          </a:prstGeom>
          <a:noFill/>
        </p:spPr>
        <p:txBody>
          <a:bodyPr wrap="square" rtlCol="0">
            <a:spAutoFit/>
          </a:bodyPr>
          <a:lstStyle/>
          <a:p>
            <a:r>
              <a:rPr lang="en-IN" sz="2800">
                <a:solidFill>
                  <a:schemeClr val="bg1"/>
                </a:solidFill>
                <a:latin typeface="Proxima Nova Thin" panose="02000506030000020004" pitchFamily="2" charset="0"/>
                <a:ea typeface="Times New Roman" panose="02020603050405020304" pitchFamily="18" charset="0"/>
              </a:rPr>
              <a:t>10%</a:t>
            </a:r>
            <a:endParaRPr lang="en-GB" sz="2800">
              <a:solidFill>
                <a:schemeClr val="bg1"/>
              </a:solidFill>
              <a:latin typeface="Proxima Nova Thin" panose="02000506030000020004" pitchFamily="2" charset="0"/>
              <a:ea typeface="Times New Roman" panose="02020603050405020304" pitchFamily="18" charset="0"/>
            </a:endParaRPr>
          </a:p>
        </p:txBody>
      </p:sp>
      <p:sp>
        <p:nvSpPr>
          <p:cNvPr id="118" name="Elemento grafico 112">
            <a:extLst>
              <a:ext uri="{FF2B5EF4-FFF2-40B4-BE49-F238E27FC236}">
                <a16:creationId xmlns:a16="http://schemas.microsoft.com/office/drawing/2014/main" id="{6C20788B-E2A6-CA76-660C-B30FAF6755B2}"/>
              </a:ext>
            </a:extLst>
          </p:cNvPr>
          <p:cNvSpPr/>
          <p:nvPr/>
        </p:nvSpPr>
        <p:spPr>
          <a:xfrm rot="19800000">
            <a:off x="9492342" y="1061716"/>
            <a:ext cx="936267" cy="812912"/>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endParaRPr lang="it-CO"/>
          </a:p>
        </p:txBody>
      </p:sp>
      <p:sp>
        <p:nvSpPr>
          <p:cNvPr id="119" name="CasellaDiTesto 118">
            <a:extLst>
              <a:ext uri="{FF2B5EF4-FFF2-40B4-BE49-F238E27FC236}">
                <a16:creationId xmlns:a16="http://schemas.microsoft.com/office/drawing/2014/main" id="{8939289C-62FB-BB9E-77A0-29FCC7E1FB9C}"/>
              </a:ext>
            </a:extLst>
          </p:cNvPr>
          <p:cNvSpPr txBox="1"/>
          <p:nvPr/>
        </p:nvSpPr>
        <p:spPr>
          <a:xfrm>
            <a:off x="9611652" y="1244714"/>
            <a:ext cx="833827" cy="523220"/>
          </a:xfrm>
          <a:prstGeom prst="rect">
            <a:avLst/>
          </a:prstGeom>
          <a:noFill/>
        </p:spPr>
        <p:txBody>
          <a:bodyPr wrap="square" rtlCol="0">
            <a:spAutoFit/>
          </a:bodyPr>
          <a:lstStyle/>
          <a:p>
            <a:r>
              <a:rPr lang="en-IN" sz="2800">
                <a:solidFill>
                  <a:schemeClr val="bg1"/>
                </a:solidFill>
                <a:latin typeface="Proxima Nova Thin" panose="02000506030000020004" pitchFamily="2" charset="0"/>
                <a:ea typeface="Times New Roman" panose="02020603050405020304" pitchFamily="18" charset="0"/>
              </a:rPr>
              <a:t>21%</a:t>
            </a:r>
            <a:endParaRPr lang="en-GB" sz="2800">
              <a:solidFill>
                <a:schemeClr val="bg1"/>
              </a:solidFill>
              <a:latin typeface="Proxima Nova Thin" panose="02000506030000020004" pitchFamily="2" charset="0"/>
              <a:ea typeface="Times New Roman" panose="02020603050405020304" pitchFamily="18" charset="0"/>
            </a:endParaRPr>
          </a:p>
        </p:txBody>
      </p:sp>
      <p:grpSp>
        <p:nvGrpSpPr>
          <p:cNvPr id="11" name="Elemento grafico 9">
            <a:extLst>
              <a:ext uri="{FF2B5EF4-FFF2-40B4-BE49-F238E27FC236}">
                <a16:creationId xmlns:a16="http://schemas.microsoft.com/office/drawing/2014/main" id="{35316C15-F521-86C2-359F-D7A3FAC72383}"/>
              </a:ext>
            </a:extLst>
          </p:cNvPr>
          <p:cNvGrpSpPr/>
          <p:nvPr/>
        </p:nvGrpSpPr>
        <p:grpSpPr>
          <a:xfrm>
            <a:off x="1668720" y="4462072"/>
            <a:ext cx="1131802" cy="1181303"/>
            <a:chOff x="4667718" y="1936618"/>
            <a:chExt cx="2860706" cy="2985824"/>
          </a:xfrm>
          <a:solidFill>
            <a:schemeClr val="tx1">
              <a:lumMod val="65000"/>
              <a:lumOff val="35000"/>
            </a:schemeClr>
          </a:solidFill>
        </p:grpSpPr>
        <p:grpSp>
          <p:nvGrpSpPr>
            <p:cNvPr id="12" name="Elemento grafico 9">
              <a:extLst>
                <a:ext uri="{FF2B5EF4-FFF2-40B4-BE49-F238E27FC236}">
                  <a16:creationId xmlns:a16="http://schemas.microsoft.com/office/drawing/2014/main" id="{F393039F-3464-04A3-51F0-A0A8DF2E9E26}"/>
                </a:ext>
              </a:extLst>
            </p:cNvPr>
            <p:cNvGrpSpPr/>
            <p:nvPr/>
          </p:nvGrpSpPr>
          <p:grpSpPr>
            <a:xfrm>
              <a:off x="4667718" y="3479814"/>
              <a:ext cx="642847" cy="1442628"/>
              <a:chOff x="4667718" y="3479814"/>
              <a:chExt cx="642847" cy="1442628"/>
            </a:xfrm>
            <a:grpFill/>
          </p:grpSpPr>
          <p:sp>
            <p:nvSpPr>
              <p:cNvPr id="13" name="Figura a mano libera 12">
                <a:extLst>
                  <a:ext uri="{FF2B5EF4-FFF2-40B4-BE49-F238E27FC236}">
                    <a16:creationId xmlns:a16="http://schemas.microsoft.com/office/drawing/2014/main" id="{6E2F002E-DE41-2CAA-A344-74AD09E2A0A7}"/>
                  </a:ext>
                </a:extLst>
              </p:cNvPr>
              <p:cNvSpPr/>
              <p:nvPr/>
            </p:nvSpPr>
            <p:spPr>
              <a:xfrm>
                <a:off x="4667718" y="3800161"/>
                <a:ext cx="642847" cy="1122281"/>
              </a:xfrm>
              <a:custGeom>
                <a:avLst/>
                <a:gdLst>
                  <a:gd name="connsiteX0" fmla="*/ 496983 w 642847"/>
                  <a:gd name="connsiteY0" fmla="*/ 346639 h 1122281"/>
                  <a:gd name="connsiteX1" fmla="*/ 496983 w 642847"/>
                  <a:gd name="connsiteY1" fmla="*/ 1002469 h 1122281"/>
                  <a:gd name="connsiteX2" fmla="*/ 499546 w 642847"/>
                  <a:gd name="connsiteY2" fmla="*/ 1049993 h 1122281"/>
                  <a:gd name="connsiteX3" fmla="*/ 447712 w 642847"/>
                  <a:gd name="connsiteY3" fmla="*/ 1122039 h 1122281"/>
                  <a:gd name="connsiteX4" fmla="*/ 377557 w 642847"/>
                  <a:gd name="connsiteY4" fmla="*/ 1059307 h 1122281"/>
                  <a:gd name="connsiteX5" fmla="*/ 349077 w 642847"/>
                  <a:gd name="connsiteY5" fmla="*/ 790227 h 1122281"/>
                  <a:gd name="connsiteX6" fmla="*/ 330564 w 642847"/>
                  <a:gd name="connsiteY6" fmla="*/ 617145 h 1122281"/>
                  <a:gd name="connsiteX7" fmla="*/ 314141 w 642847"/>
                  <a:gd name="connsiteY7" fmla="*/ 615814 h 1122281"/>
                  <a:gd name="connsiteX8" fmla="*/ 302274 w 642847"/>
                  <a:gd name="connsiteY8" fmla="*/ 692993 h 1122281"/>
                  <a:gd name="connsiteX9" fmla="*/ 265535 w 642847"/>
                  <a:gd name="connsiteY9" fmla="*/ 1047046 h 1122281"/>
                  <a:gd name="connsiteX10" fmla="*/ 256042 w 642847"/>
                  <a:gd name="connsiteY10" fmla="*/ 1082404 h 1122281"/>
                  <a:gd name="connsiteX11" fmla="*/ 188069 w 642847"/>
                  <a:gd name="connsiteY11" fmla="*/ 1118332 h 1122281"/>
                  <a:gd name="connsiteX12" fmla="*/ 143071 w 642847"/>
                  <a:gd name="connsiteY12" fmla="*/ 1057121 h 1122281"/>
                  <a:gd name="connsiteX13" fmla="*/ 144685 w 642847"/>
                  <a:gd name="connsiteY13" fmla="*/ 1010263 h 1122281"/>
                  <a:gd name="connsiteX14" fmla="*/ 144685 w 642847"/>
                  <a:gd name="connsiteY14" fmla="*/ 348160 h 1122281"/>
                  <a:gd name="connsiteX15" fmla="*/ 102629 w 642847"/>
                  <a:gd name="connsiteY15" fmla="*/ 507650 h 1122281"/>
                  <a:gd name="connsiteX16" fmla="*/ 97408 w 642847"/>
                  <a:gd name="connsiteY16" fmla="*/ 530747 h 1122281"/>
                  <a:gd name="connsiteX17" fmla="*/ 38454 w 642847"/>
                  <a:gd name="connsiteY17" fmla="*/ 578746 h 1122281"/>
                  <a:gd name="connsiteX18" fmla="*/ 1240 w 642847"/>
                  <a:gd name="connsiteY18" fmla="*/ 511737 h 1122281"/>
                  <a:gd name="connsiteX19" fmla="*/ 40258 w 642847"/>
                  <a:gd name="connsiteY19" fmla="*/ 282767 h 1122281"/>
                  <a:gd name="connsiteX20" fmla="*/ 63801 w 642847"/>
                  <a:gd name="connsiteY20" fmla="*/ 181161 h 1122281"/>
                  <a:gd name="connsiteX21" fmla="*/ 293635 w 642847"/>
                  <a:gd name="connsiteY21" fmla="*/ 0 h 1122281"/>
                  <a:gd name="connsiteX22" fmla="*/ 420277 w 642847"/>
                  <a:gd name="connsiteY22" fmla="*/ 10835 h 1122281"/>
                  <a:gd name="connsiteX23" fmla="*/ 573594 w 642847"/>
                  <a:gd name="connsiteY23" fmla="*/ 164908 h 1122281"/>
                  <a:gd name="connsiteX24" fmla="*/ 640807 w 642847"/>
                  <a:gd name="connsiteY24" fmla="*/ 504228 h 1122281"/>
                  <a:gd name="connsiteX25" fmla="*/ 641567 w 642847"/>
                  <a:gd name="connsiteY25" fmla="*/ 523238 h 1122281"/>
                  <a:gd name="connsiteX26" fmla="*/ 601885 w 642847"/>
                  <a:gd name="connsiteY26" fmla="*/ 580267 h 1122281"/>
                  <a:gd name="connsiteX27" fmla="*/ 549102 w 642847"/>
                  <a:gd name="connsiteY27" fmla="*/ 537875 h 1122281"/>
                  <a:gd name="connsiteX28" fmla="*/ 496983 w 642847"/>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847" h="1122281">
                    <a:moveTo>
                      <a:pt x="496983" y="346639"/>
                    </a:moveTo>
                    <a:cubicBezTo>
                      <a:pt x="496983" y="572092"/>
                      <a:pt x="496983" y="787281"/>
                      <a:pt x="496983" y="1002469"/>
                    </a:cubicBezTo>
                    <a:cubicBezTo>
                      <a:pt x="496983" y="1018342"/>
                      <a:pt x="499166" y="1034120"/>
                      <a:pt x="499546" y="1049993"/>
                    </a:cubicBezTo>
                    <a:cubicBezTo>
                      <a:pt x="500401" y="1087062"/>
                      <a:pt x="489009" y="1118902"/>
                      <a:pt x="447712" y="1122039"/>
                    </a:cubicBezTo>
                    <a:cubicBezTo>
                      <a:pt x="406416" y="1125175"/>
                      <a:pt x="382493" y="1097517"/>
                      <a:pt x="377557" y="1059307"/>
                    </a:cubicBezTo>
                    <a:cubicBezTo>
                      <a:pt x="366165" y="969867"/>
                      <a:pt x="358570" y="879952"/>
                      <a:pt x="349077" y="790227"/>
                    </a:cubicBezTo>
                    <a:cubicBezTo>
                      <a:pt x="342748" y="732565"/>
                      <a:pt x="336577" y="674871"/>
                      <a:pt x="330564" y="617145"/>
                    </a:cubicBezTo>
                    <a:lnTo>
                      <a:pt x="314141" y="615814"/>
                    </a:lnTo>
                    <a:cubicBezTo>
                      <a:pt x="310154" y="641477"/>
                      <a:pt x="304648" y="667140"/>
                      <a:pt x="302274" y="692993"/>
                    </a:cubicBezTo>
                    <a:cubicBezTo>
                      <a:pt x="289743" y="810948"/>
                      <a:pt x="278066" y="929092"/>
                      <a:pt x="265535" y="1047046"/>
                    </a:cubicBezTo>
                    <a:cubicBezTo>
                      <a:pt x="264206" y="1059403"/>
                      <a:pt x="263446" y="1076511"/>
                      <a:pt x="256042" y="1082404"/>
                    </a:cubicBezTo>
                    <a:cubicBezTo>
                      <a:pt x="235061" y="1098277"/>
                      <a:pt x="207720" y="1122419"/>
                      <a:pt x="188069" y="1118332"/>
                    </a:cubicBezTo>
                    <a:cubicBezTo>
                      <a:pt x="168418" y="1114245"/>
                      <a:pt x="153988" y="1080313"/>
                      <a:pt x="143071" y="1057121"/>
                    </a:cubicBezTo>
                    <a:cubicBezTo>
                      <a:pt x="137280" y="1044480"/>
                      <a:pt x="144685" y="1026041"/>
                      <a:pt x="144685" y="1010263"/>
                    </a:cubicBezTo>
                    <a:cubicBezTo>
                      <a:pt x="144685" y="792128"/>
                      <a:pt x="144685" y="573898"/>
                      <a:pt x="144685" y="348160"/>
                    </a:cubicBezTo>
                    <a:cubicBezTo>
                      <a:pt x="129590" y="405189"/>
                      <a:pt x="116205" y="456514"/>
                      <a:pt x="102629" y="507650"/>
                    </a:cubicBezTo>
                    <a:cubicBezTo>
                      <a:pt x="100635" y="515349"/>
                      <a:pt x="99401" y="523143"/>
                      <a:pt x="97408" y="530747"/>
                    </a:cubicBezTo>
                    <a:cubicBezTo>
                      <a:pt x="89243" y="560972"/>
                      <a:pt x="74054" y="585684"/>
                      <a:pt x="38454" y="578746"/>
                    </a:cubicBezTo>
                    <a:cubicBezTo>
                      <a:pt x="2854" y="571807"/>
                      <a:pt x="-3127" y="540727"/>
                      <a:pt x="1240" y="511737"/>
                    </a:cubicBezTo>
                    <a:cubicBezTo>
                      <a:pt x="12632" y="435129"/>
                      <a:pt x="26302" y="358900"/>
                      <a:pt x="40258" y="282767"/>
                    </a:cubicBezTo>
                    <a:cubicBezTo>
                      <a:pt x="46523" y="248550"/>
                      <a:pt x="55257" y="214808"/>
                      <a:pt x="63801" y="181161"/>
                    </a:cubicBezTo>
                    <a:cubicBezTo>
                      <a:pt x="92281" y="68720"/>
                      <a:pt x="177721" y="570"/>
                      <a:pt x="293635" y="0"/>
                    </a:cubicBezTo>
                    <a:cubicBezTo>
                      <a:pt x="335976" y="0"/>
                      <a:pt x="379930" y="0"/>
                      <a:pt x="420277" y="10835"/>
                    </a:cubicBezTo>
                    <a:cubicBezTo>
                      <a:pt x="499166" y="31841"/>
                      <a:pt x="554513" y="86113"/>
                      <a:pt x="573594" y="164908"/>
                    </a:cubicBezTo>
                    <a:cubicBezTo>
                      <a:pt x="600840" y="276779"/>
                      <a:pt x="618973" y="391027"/>
                      <a:pt x="640807" y="504228"/>
                    </a:cubicBezTo>
                    <a:cubicBezTo>
                      <a:pt x="641947" y="510407"/>
                      <a:pt x="644320" y="518581"/>
                      <a:pt x="641567" y="523238"/>
                    </a:cubicBezTo>
                    <a:cubicBezTo>
                      <a:pt x="629225" y="542248"/>
                      <a:pt x="615270" y="561257"/>
                      <a:pt x="601885" y="580267"/>
                    </a:cubicBezTo>
                    <a:cubicBezTo>
                      <a:pt x="583657" y="566390"/>
                      <a:pt x="555462" y="555934"/>
                      <a:pt x="549102" y="537875"/>
                    </a:cubicBezTo>
                    <a:cubicBezTo>
                      <a:pt x="527836" y="478090"/>
                      <a:pt x="515115" y="416309"/>
                      <a:pt x="496983" y="346639"/>
                    </a:cubicBezTo>
                    <a:close/>
                  </a:path>
                </a:pathLst>
              </a:custGeom>
              <a:grpFill/>
              <a:ln w="9493"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700C8F42-89BE-BD40-2ADD-4261BE7517E1}"/>
                  </a:ext>
                </a:extLst>
              </p:cNvPr>
              <p:cNvSpPr/>
              <p:nvPr/>
            </p:nvSpPr>
            <p:spPr>
              <a:xfrm>
                <a:off x="4845745" y="3479814"/>
                <a:ext cx="291805" cy="291362"/>
              </a:xfrm>
              <a:custGeom>
                <a:avLst/>
                <a:gdLst>
                  <a:gd name="connsiteX0" fmla="*/ 147127 w 291805"/>
                  <a:gd name="connsiteY0" fmla="*/ 291358 h 291362"/>
                  <a:gd name="connsiteX1" fmla="*/ 31972 w 291805"/>
                  <a:gd name="connsiteY1" fmla="*/ 46895 h 291362"/>
                  <a:gd name="connsiteX2" fmla="*/ 291805 w 291805"/>
                  <a:gd name="connsiteY2" fmla="*/ 145745 h 291362"/>
                  <a:gd name="connsiteX3" fmla="*/ 147127 w 291805"/>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1805" h="291362">
                    <a:moveTo>
                      <a:pt x="147127" y="291358"/>
                    </a:moveTo>
                    <a:cubicBezTo>
                      <a:pt x="34535" y="292213"/>
                      <a:pt x="-48247" y="167796"/>
                      <a:pt x="31972" y="46895"/>
                    </a:cubicBezTo>
                    <a:cubicBezTo>
                      <a:pt x="150449" y="-57658"/>
                      <a:pt x="290571" y="29121"/>
                      <a:pt x="291805" y="145745"/>
                    </a:cubicBezTo>
                    <a:cubicBezTo>
                      <a:pt x="291041" y="225550"/>
                      <a:pt x="226831" y="290175"/>
                      <a:pt x="147127" y="291358"/>
                    </a:cubicBezTo>
                    <a:close/>
                  </a:path>
                </a:pathLst>
              </a:custGeom>
              <a:grpFill/>
              <a:ln w="9493" cap="flat">
                <a:noFill/>
                <a:prstDash val="solid"/>
                <a:miter/>
              </a:ln>
            </p:spPr>
            <p:txBody>
              <a:bodyPr rtlCol="0" anchor="ctr"/>
              <a:lstStyle/>
              <a:p>
                <a:endParaRPr lang="it-CO"/>
              </a:p>
            </p:txBody>
          </p:sp>
        </p:grpSp>
        <p:grpSp>
          <p:nvGrpSpPr>
            <p:cNvPr id="15" name="Elemento grafico 9">
              <a:extLst>
                <a:ext uri="{FF2B5EF4-FFF2-40B4-BE49-F238E27FC236}">
                  <a16:creationId xmlns:a16="http://schemas.microsoft.com/office/drawing/2014/main" id="{511B82FB-9D05-7DFB-6F65-8B00537A1705}"/>
                </a:ext>
              </a:extLst>
            </p:cNvPr>
            <p:cNvGrpSpPr/>
            <p:nvPr/>
          </p:nvGrpSpPr>
          <p:grpSpPr>
            <a:xfrm>
              <a:off x="4670278" y="1936955"/>
              <a:ext cx="642777" cy="1441898"/>
              <a:chOff x="4670278" y="1936955"/>
              <a:chExt cx="642777" cy="1441898"/>
            </a:xfrm>
            <a:grpFill/>
          </p:grpSpPr>
          <p:sp>
            <p:nvSpPr>
              <p:cNvPr id="16" name="Figura a mano libera 15">
                <a:extLst>
                  <a:ext uri="{FF2B5EF4-FFF2-40B4-BE49-F238E27FC236}">
                    <a16:creationId xmlns:a16="http://schemas.microsoft.com/office/drawing/2014/main" id="{0DDF15E9-CCF0-5A4E-71A1-DEAEFABF758F}"/>
                  </a:ext>
                </a:extLst>
              </p:cNvPr>
              <p:cNvSpPr/>
              <p:nvPr/>
            </p:nvSpPr>
            <p:spPr>
              <a:xfrm>
                <a:off x="4670278" y="2256585"/>
                <a:ext cx="642777" cy="1122268"/>
              </a:xfrm>
              <a:custGeom>
                <a:avLst/>
                <a:gdLst>
                  <a:gd name="connsiteX0" fmla="*/ 497366 w 642777"/>
                  <a:gd name="connsiteY0" fmla="*/ 346734 h 1122268"/>
                  <a:gd name="connsiteX1" fmla="*/ 497366 w 642777"/>
                  <a:gd name="connsiteY1" fmla="*/ 1002564 h 1122268"/>
                  <a:gd name="connsiteX2" fmla="*/ 499834 w 642777"/>
                  <a:gd name="connsiteY2" fmla="*/ 1050088 h 1122268"/>
                  <a:gd name="connsiteX3" fmla="*/ 448095 w 642777"/>
                  <a:gd name="connsiteY3" fmla="*/ 1122039 h 1122268"/>
                  <a:gd name="connsiteX4" fmla="*/ 377940 w 642777"/>
                  <a:gd name="connsiteY4" fmla="*/ 1059308 h 1122268"/>
                  <a:gd name="connsiteX5" fmla="*/ 349459 w 642777"/>
                  <a:gd name="connsiteY5" fmla="*/ 790322 h 1122268"/>
                  <a:gd name="connsiteX6" fmla="*/ 330473 w 642777"/>
                  <a:gd name="connsiteY6" fmla="*/ 617240 h 1122268"/>
                  <a:gd name="connsiteX7" fmla="*/ 314144 w 642777"/>
                  <a:gd name="connsiteY7" fmla="*/ 615910 h 1122268"/>
                  <a:gd name="connsiteX8" fmla="*/ 302277 w 642777"/>
                  <a:gd name="connsiteY8" fmla="*/ 693088 h 1122268"/>
                  <a:gd name="connsiteX9" fmla="*/ 265443 w 642777"/>
                  <a:gd name="connsiteY9" fmla="*/ 1047141 h 1122268"/>
                  <a:gd name="connsiteX10" fmla="*/ 255950 w 642777"/>
                  <a:gd name="connsiteY10" fmla="*/ 1082499 h 1122268"/>
                  <a:gd name="connsiteX11" fmla="*/ 187977 w 642777"/>
                  <a:gd name="connsiteY11" fmla="*/ 1118427 h 1122268"/>
                  <a:gd name="connsiteX12" fmla="*/ 143074 w 642777"/>
                  <a:gd name="connsiteY12" fmla="*/ 1057216 h 1122268"/>
                  <a:gd name="connsiteX13" fmla="*/ 144688 w 642777"/>
                  <a:gd name="connsiteY13" fmla="*/ 1010358 h 1122268"/>
                  <a:gd name="connsiteX14" fmla="*/ 144688 w 642777"/>
                  <a:gd name="connsiteY14" fmla="*/ 348255 h 1122268"/>
                  <a:gd name="connsiteX15" fmla="*/ 102727 w 642777"/>
                  <a:gd name="connsiteY15" fmla="*/ 507745 h 1122268"/>
                  <a:gd name="connsiteX16" fmla="*/ 97411 w 642777"/>
                  <a:gd name="connsiteY16" fmla="*/ 530842 h 1122268"/>
                  <a:gd name="connsiteX17" fmla="*/ 38552 w 642777"/>
                  <a:gd name="connsiteY17" fmla="*/ 578841 h 1122268"/>
                  <a:gd name="connsiteX18" fmla="*/ 1148 w 642777"/>
                  <a:gd name="connsiteY18" fmla="*/ 511737 h 1122268"/>
                  <a:gd name="connsiteX19" fmla="*/ 40166 w 642777"/>
                  <a:gd name="connsiteY19" fmla="*/ 282672 h 1122268"/>
                  <a:gd name="connsiteX20" fmla="*/ 63425 w 642777"/>
                  <a:gd name="connsiteY20" fmla="*/ 181161 h 1122268"/>
                  <a:gd name="connsiteX21" fmla="*/ 293259 w 642777"/>
                  <a:gd name="connsiteY21" fmla="*/ 0 h 1122268"/>
                  <a:gd name="connsiteX22" fmla="*/ 419900 w 642777"/>
                  <a:gd name="connsiteY22" fmla="*/ 10835 h 1122268"/>
                  <a:gd name="connsiteX23" fmla="*/ 573598 w 642777"/>
                  <a:gd name="connsiteY23" fmla="*/ 164908 h 1122268"/>
                  <a:gd name="connsiteX24" fmla="*/ 640716 w 642777"/>
                  <a:gd name="connsiteY24" fmla="*/ 504323 h 1122268"/>
                  <a:gd name="connsiteX25" fmla="*/ 641475 w 642777"/>
                  <a:gd name="connsiteY25" fmla="*/ 523333 h 1122268"/>
                  <a:gd name="connsiteX26" fmla="*/ 601793 w 642777"/>
                  <a:gd name="connsiteY26" fmla="*/ 580362 h 1122268"/>
                  <a:gd name="connsiteX27" fmla="*/ 549010 w 642777"/>
                  <a:gd name="connsiteY27" fmla="*/ 537970 h 1122268"/>
                  <a:gd name="connsiteX28" fmla="*/ 497366 w 642777"/>
                  <a:gd name="connsiteY28" fmla="*/ 346734 h 112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777" h="1122268">
                    <a:moveTo>
                      <a:pt x="497366" y="346734"/>
                    </a:moveTo>
                    <a:cubicBezTo>
                      <a:pt x="497366" y="572093"/>
                      <a:pt x="497366" y="787376"/>
                      <a:pt x="497366" y="1002564"/>
                    </a:cubicBezTo>
                    <a:cubicBezTo>
                      <a:pt x="497366" y="1018437"/>
                      <a:pt x="499549" y="1034215"/>
                      <a:pt x="499834" y="1050088"/>
                    </a:cubicBezTo>
                    <a:cubicBezTo>
                      <a:pt x="500689" y="1087061"/>
                      <a:pt x="489391" y="1118997"/>
                      <a:pt x="448095" y="1122039"/>
                    </a:cubicBezTo>
                    <a:cubicBezTo>
                      <a:pt x="406799" y="1125081"/>
                      <a:pt x="382781" y="1097612"/>
                      <a:pt x="377940" y="1059308"/>
                    </a:cubicBezTo>
                    <a:cubicBezTo>
                      <a:pt x="366453" y="969867"/>
                      <a:pt x="358953" y="880047"/>
                      <a:pt x="349459" y="790322"/>
                    </a:cubicBezTo>
                    <a:cubicBezTo>
                      <a:pt x="343131" y="732597"/>
                      <a:pt x="336802" y="674903"/>
                      <a:pt x="330473" y="617240"/>
                    </a:cubicBezTo>
                    <a:lnTo>
                      <a:pt x="314144" y="615910"/>
                    </a:lnTo>
                    <a:cubicBezTo>
                      <a:pt x="310062" y="641572"/>
                      <a:pt x="304651" y="667235"/>
                      <a:pt x="302277" y="693088"/>
                    </a:cubicBezTo>
                    <a:cubicBezTo>
                      <a:pt x="289651" y="811043"/>
                      <a:pt x="277974" y="929092"/>
                      <a:pt x="265443" y="1047141"/>
                    </a:cubicBezTo>
                    <a:cubicBezTo>
                      <a:pt x="264114" y="1059403"/>
                      <a:pt x="263450" y="1076606"/>
                      <a:pt x="255950" y="1082499"/>
                    </a:cubicBezTo>
                    <a:cubicBezTo>
                      <a:pt x="235064" y="1098372"/>
                      <a:pt x="207724" y="1122419"/>
                      <a:pt x="187977" y="1118427"/>
                    </a:cubicBezTo>
                    <a:cubicBezTo>
                      <a:pt x="168231" y="1114435"/>
                      <a:pt x="153896" y="1080408"/>
                      <a:pt x="143074" y="1057216"/>
                    </a:cubicBezTo>
                    <a:cubicBezTo>
                      <a:pt x="137188" y="1044575"/>
                      <a:pt x="144688" y="1026136"/>
                      <a:pt x="144688" y="1010358"/>
                    </a:cubicBezTo>
                    <a:cubicBezTo>
                      <a:pt x="144688" y="791748"/>
                      <a:pt x="144688" y="573994"/>
                      <a:pt x="144688" y="348255"/>
                    </a:cubicBezTo>
                    <a:cubicBezTo>
                      <a:pt x="129593" y="405284"/>
                      <a:pt x="116208" y="456610"/>
                      <a:pt x="102727" y="507745"/>
                    </a:cubicBezTo>
                    <a:cubicBezTo>
                      <a:pt x="100734" y="515444"/>
                      <a:pt x="99499" y="523238"/>
                      <a:pt x="97411" y="530842"/>
                    </a:cubicBezTo>
                    <a:cubicBezTo>
                      <a:pt x="89247" y="560972"/>
                      <a:pt x="74057" y="585779"/>
                      <a:pt x="38552" y="578841"/>
                    </a:cubicBezTo>
                    <a:cubicBezTo>
                      <a:pt x="3047" y="571902"/>
                      <a:pt x="-3029" y="541202"/>
                      <a:pt x="1148" y="511737"/>
                    </a:cubicBezTo>
                    <a:cubicBezTo>
                      <a:pt x="12540" y="435129"/>
                      <a:pt x="26211" y="358900"/>
                      <a:pt x="40166" y="282672"/>
                    </a:cubicBezTo>
                    <a:cubicBezTo>
                      <a:pt x="46432" y="248550"/>
                      <a:pt x="55260" y="214808"/>
                      <a:pt x="63425" y="181161"/>
                    </a:cubicBezTo>
                    <a:cubicBezTo>
                      <a:pt x="91905" y="68720"/>
                      <a:pt x="177345" y="570"/>
                      <a:pt x="293259" y="0"/>
                    </a:cubicBezTo>
                    <a:cubicBezTo>
                      <a:pt x="335599" y="0"/>
                      <a:pt x="379553" y="0"/>
                      <a:pt x="419900" y="10835"/>
                    </a:cubicBezTo>
                    <a:cubicBezTo>
                      <a:pt x="499170" y="31841"/>
                      <a:pt x="554421" y="86113"/>
                      <a:pt x="573598" y="164908"/>
                    </a:cubicBezTo>
                    <a:cubicBezTo>
                      <a:pt x="600844" y="276874"/>
                      <a:pt x="618881" y="391027"/>
                      <a:pt x="640716" y="504323"/>
                    </a:cubicBezTo>
                    <a:cubicBezTo>
                      <a:pt x="641950" y="510502"/>
                      <a:pt x="644228" y="518676"/>
                      <a:pt x="641475" y="523333"/>
                    </a:cubicBezTo>
                    <a:cubicBezTo>
                      <a:pt x="629134" y="542343"/>
                      <a:pt x="615179" y="561352"/>
                      <a:pt x="601793" y="580362"/>
                    </a:cubicBezTo>
                    <a:cubicBezTo>
                      <a:pt x="583661" y="566485"/>
                      <a:pt x="555370" y="556029"/>
                      <a:pt x="549010" y="537970"/>
                    </a:cubicBezTo>
                    <a:cubicBezTo>
                      <a:pt x="528599" y="478566"/>
                      <a:pt x="515498" y="416404"/>
                      <a:pt x="497366" y="346734"/>
                    </a:cubicBezTo>
                    <a:close/>
                  </a:path>
                </a:pathLst>
              </a:custGeom>
              <a:grpFill/>
              <a:ln w="9493"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9D31C3D9-811F-320B-1199-E84A29E05A95}"/>
                  </a:ext>
                </a:extLst>
              </p:cNvPr>
              <p:cNvSpPr/>
              <p:nvPr/>
            </p:nvSpPr>
            <p:spPr>
              <a:xfrm>
                <a:off x="4848765" y="1936955"/>
                <a:ext cx="291728" cy="290931"/>
              </a:xfrm>
              <a:custGeom>
                <a:avLst/>
                <a:gdLst>
                  <a:gd name="connsiteX0" fmla="*/ 147050 w 291728"/>
                  <a:gd name="connsiteY0" fmla="*/ 290926 h 290931"/>
                  <a:gd name="connsiteX1" fmla="*/ 31990 w 291728"/>
                  <a:gd name="connsiteY1" fmla="*/ 46558 h 290931"/>
                  <a:gd name="connsiteX2" fmla="*/ 291728 w 291728"/>
                  <a:gd name="connsiteY2" fmla="*/ 145408 h 290931"/>
                  <a:gd name="connsiteX3" fmla="*/ 147049 w 291728"/>
                  <a:gd name="connsiteY3" fmla="*/ 290926 h 290931"/>
                </a:gdLst>
                <a:ahLst/>
                <a:cxnLst>
                  <a:cxn ang="0">
                    <a:pos x="connsiteX0" y="connsiteY0"/>
                  </a:cxn>
                  <a:cxn ang="0">
                    <a:pos x="connsiteX1" y="connsiteY1"/>
                  </a:cxn>
                  <a:cxn ang="0">
                    <a:pos x="connsiteX2" y="connsiteY2"/>
                  </a:cxn>
                  <a:cxn ang="0">
                    <a:pos x="connsiteX3" y="connsiteY3"/>
                  </a:cxn>
                </a:cxnLst>
                <a:rect l="l" t="t" r="r" b="b"/>
                <a:pathLst>
                  <a:path w="291728" h="290931">
                    <a:moveTo>
                      <a:pt x="147050" y="290926"/>
                    </a:moveTo>
                    <a:cubicBezTo>
                      <a:pt x="34458" y="291876"/>
                      <a:pt x="-48229" y="167364"/>
                      <a:pt x="31990" y="46558"/>
                    </a:cubicBezTo>
                    <a:cubicBezTo>
                      <a:pt x="150752" y="-57234"/>
                      <a:pt x="290494" y="28784"/>
                      <a:pt x="291728" y="145408"/>
                    </a:cubicBezTo>
                    <a:cubicBezTo>
                      <a:pt x="291013" y="225218"/>
                      <a:pt x="226760" y="289844"/>
                      <a:pt x="147049" y="290926"/>
                    </a:cubicBezTo>
                    <a:close/>
                  </a:path>
                </a:pathLst>
              </a:custGeom>
              <a:grpFill/>
              <a:ln w="9493" cap="flat">
                <a:noFill/>
                <a:prstDash val="solid"/>
                <a:miter/>
              </a:ln>
            </p:spPr>
            <p:txBody>
              <a:bodyPr rtlCol="0" anchor="ctr"/>
              <a:lstStyle/>
              <a:p>
                <a:endParaRPr lang="it-CO"/>
              </a:p>
            </p:txBody>
          </p:sp>
        </p:grpSp>
        <p:grpSp>
          <p:nvGrpSpPr>
            <p:cNvPr id="18" name="Elemento grafico 9">
              <a:extLst>
                <a:ext uri="{FF2B5EF4-FFF2-40B4-BE49-F238E27FC236}">
                  <a16:creationId xmlns:a16="http://schemas.microsoft.com/office/drawing/2014/main" id="{637014E4-7C8F-6A26-6827-51449C26AACE}"/>
                </a:ext>
              </a:extLst>
            </p:cNvPr>
            <p:cNvGrpSpPr/>
            <p:nvPr/>
          </p:nvGrpSpPr>
          <p:grpSpPr>
            <a:xfrm>
              <a:off x="5405732" y="3479814"/>
              <a:ext cx="642778" cy="1442628"/>
              <a:chOff x="5405732" y="3479814"/>
              <a:chExt cx="642778" cy="1442628"/>
            </a:xfrm>
            <a:grpFill/>
          </p:grpSpPr>
          <p:sp>
            <p:nvSpPr>
              <p:cNvPr id="19" name="Figura a mano libera 18">
                <a:extLst>
                  <a:ext uri="{FF2B5EF4-FFF2-40B4-BE49-F238E27FC236}">
                    <a16:creationId xmlns:a16="http://schemas.microsoft.com/office/drawing/2014/main" id="{2BD8C68E-0F98-53F9-1894-5F1FD4EBCDF3}"/>
                  </a:ext>
                </a:extLst>
              </p:cNvPr>
              <p:cNvSpPr/>
              <p:nvPr/>
            </p:nvSpPr>
            <p:spPr>
              <a:xfrm>
                <a:off x="5405732" y="3800161"/>
                <a:ext cx="642778" cy="1122281"/>
              </a:xfrm>
              <a:custGeom>
                <a:avLst/>
                <a:gdLst>
                  <a:gd name="connsiteX0" fmla="*/ 497458 w 642778"/>
                  <a:gd name="connsiteY0" fmla="*/ 346639 h 1122281"/>
                  <a:gd name="connsiteX1" fmla="*/ 497458 w 642778"/>
                  <a:gd name="connsiteY1" fmla="*/ 1002469 h 1122281"/>
                  <a:gd name="connsiteX2" fmla="*/ 500021 w 642778"/>
                  <a:gd name="connsiteY2" fmla="*/ 1049993 h 1122281"/>
                  <a:gd name="connsiteX3" fmla="*/ 448187 w 642778"/>
                  <a:gd name="connsiteY3" fmla="*/ 1122039 h 1122281"/>
                  <a:gd name="connsiteX4" fmla="*/ 378031 w 642778"/>
                  <a:gd name="connsiteY4" fmla="*/ 1059307 h 1122281"/>
                  <a:gd name="connsiteX5" fmla="*/ 349551 w 642778"/>
                  <a:gd name="connsiteY5" fmla="*/ 790227 h 1122281"/>
                  <a:gd name="connsiteX6" fmla="*/ 330565 w 642778"/>
                  <a:gd name="connsiteY6" fmla="*/ 617145 h 1122281"/>
                  <a:gd name="connsiteX7" fmla="*/ 314141 w 642778"/>
                  <a:gd name="connsiteY7" fmla="*/ 615814 h 1122281"/>
                  <a:gd name="connsiteX8" fmla="*/ 302274 w 642778"/>
                  <a:gd name="connsiteY8" fmla="*/ 692993 h 1122281"/>
                  <a:gd name="connsiteX9" fmla="*/ 265440 w 642778"/>
                  <a:gd name="connsiteY9" fmla="*/ 1047046 h 1122281"/>
                  <a:gd name="connsiteX10" fmla="*/ 255947 w 642778"/>
                  <a:gd name="connsiteY10" fmla="*/ 1082404 h 1122281"/>
                  <a:gd name="connsiteX11" fmla="*/ 187879 w 642778"/>
                  <a:gd name="connsiteY11" fmla="*/ 1118332 h 1122281"/>
                  <a:gd name="connsiteX12" fmla="*/ 142976 w 642778"/>
                  <a:gd name="connsiteY12" fmla="*/ 1057121 h 1122281"/>
                  <a:gd name="connsiteX13" fmla="*/ 144590 w 642778"/>
                  <a:gd name="connsiteY13" fmla="*/ 1010263 h 1122281"/>
                  <a:gd name="connsiteX14" fmla="*/ 144590 w 642778"/>
                  <a:gd name="connsiteY14" fmla="*/ 348160 h 1122281"/>
                  <a:gd name="connsiteX15" fmla="*/ 102629 w 642778"/>
                  <a:gd name="connsiteY15" fmla="*/ 507650 h 1122281"/>
                  <a:gd name="connsiteX16" fmla="*/ 97313 w 642778"/>
                  <a:gd name="connsiteY16" fmla="*/ 530747 h 1122281"/>
                  <a:gd name="connsiteX17" fmla="*/ 38454 w 642778"/>
                  <a:gd name="connsiteY17" fmla="*/ 578746 h 1122281"/>
                  <a:gd name="connsiteX18" fmla="*/ 1240 w 642778"/>
                  <a:gd name="connsiteY18" fmla="*/ 511737 h 1122281"/>
                  <a:gd name="connsiteX19" fmla="*/ 40258 w 642778"/>
                  <a:gd name="connsiteY19" fmla="*/ 282767 h 1122281"/>
                  <a:gd name="connsiteX20" fmla="*/ 63801 w 642778"/>
                  <a:gd name="connsiteY20" fmla="*/ 181161 h 1122281"/>
                  <a:gd name="connsiteX21" fmla="*/ 293635 w 642778"/>
                  <a:gd name="connsiteY21" fmla="*/ 0 h 1122281"/>
                  <a:gd name="connsiteX22" fmla="*/ 420277 w 642778"/>
                  <a:gd name="connsiteY22" fmla="*/ 10835 h 1122281"/>
                  <a:gd name="connsiteX23" fmla="*/ 573594 w 642778"/>
                  <a:gd name="connsiteY23" fmla="*/ 164908 h 1122281"/>
                  <a:gd name="connsiteX24" fmla="*/ 640807 w 642778"/>
                  <a:gd name="connsiteY24" fmla="*/ 504228 h 1122281"/>
                  <a:gd name="connsiteX25" fmla="*/ 641472 w 642778"/>
                  <a:gd name="connsiteY25" fmla="*/ 523238 h 1122281"/>
                  <a:gd name="connsiteX26" fmla="*/ 601885 w 642778"/>
                  <a:gd name="connsiteY26" fmla="*/ 580267 h 1122281"/>
                  <a:gd name="connsiteX27" fmla="*/ 549007 w 642778"/>
                  <a:gd name="connsiteY27" fmla="*/ 537875 h 1122281"/>
                  <a:gd name="connsiteX28" fmla="*/ 497458 w 642778"/>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778" h="1122281">
                    <a:moveTo>
                      <a:pt x="497458" y="346639"/>
                    </a:moveTo>
                    <a:cubicBezTo>
                      <a:pt x="497458" y="572092"/>
                      <a:pt x="497458" y="787281"/>
                      <a:pt x="497458" y="1002469"/>
                    </a:cubicBezTo>
                    <a:cubicBezTo>
                      <a:pt x="497458" y="1018342"/>
                      <a:pt x="499641" y="1034120"/>
                      <a:pt x="500021" y="1049993"/>
                    </a:cubicBezTo>
                    <a:cubicBezTo>
                      <a:pt x="500780" y="1087062"/>
                      <a:pt x="489483" y="1118902"/>
                      <a:pt x="448187" y="1122039"/>
                    </a:cubicBezTo>
                    <a:cubicBezTo>
                      <a:pt x="406891" y="1125175"/>
                      <a:pt x="382968" y="1097517"/>
                      <a:pt x="378031" y="1059307"/>
                    </a:cubicBezTo>
                    <a:cubicBezTo>
                      <a:pt x="366544" y="969867"/>
                      <a:pt x="358570" y="879952"/>
                      <a:pt x="349551" y="790227"/>
                    </a:cubicBezTo>
                    <a:cubicBezTo>
                      <a:pt x="343222" y="732565"/>
                      <a:pt x="336893" y="674871"/>
                      <a:pt x="330565" y="617145"/>
                    </a:cubicBezTo>
                    <a:lnTo>
                      <a:pt x="314141" y="615814"/>
                    </a:lnTo>
                    <a:cubicBezTo>
                      <a:pt x="310154" y="641477"/>
                      <a:pt x="304648" y="667140"/>
                      <a:pt x="302274" y="692993"/>
                    </a:cubicBezTo>
                    <a:cubicBezTo>
                      <a:pt x="289743" y="810948"/>
                      <a:pt x="277971" y="929092"/>
                      <a:pt x="265440" y="1047046"/>
                    </a:cubicBezTo>
                    <a:cubicBezTo>
                      <a:pt x="264206" y="1059403"/>
                      <a:pt x="263446" y="1076511"/>
                      <a:pt x="255947" y="1082404"/>
                    </a:cubicBezTo>
                    <a:cubicBezTo>
                      <a:pt x="234966" y="1098277"/>
                      <a:pt x="207626" y="1122419"/>
                      <a:pt x="187879" y="1118332"/>
                    </a:cubicBezTo>
                    <a:cubicBezTo>
                      <a:pt x="168133" y="1114245"/>
                      <a:pt x="153893" y="1080313"/>
                      <a:pt x="142976" y="1057121"/>
                    </a:cubicBezTo>
                    <a:cubicBezTo>
                      <a:pt x="137090" y="1044480"/>
                      <a:pt x="144590" y="1026041"/>
                      <a:pt x="144590" y="1010263"/>
                    </a:cubicBezTo>
                    <a:cubicBezTo>
                      <a:pt x="144590" y="792128"/>
                      <a:pt x="144590" y="573898"/>
                      <a:pt x="144590" y="348160"/>
                    </a:cubicBezTo>
                    <a:cubicBezTo>
                      <a:pt x="129495" y="405189"/>
                      <a:pt x="116110" y="456514"/>
                      <a:pt x="102629" y="507650"/>
                    </a:cubicBezTo>
                    <a:cubicBezTo>
                      <a:pt x="100635" y="515349"/>
                      <a:pt x="99401" y="523143"/>
                      <a:pt x="97313" y="530747"/>
                    </a:cubicBezTo>
                    <a:cubicBezTo>
                      <a:pt x="89148" y="560972"/>
                      <a:pt x="74054" y="585684"/>
                      <a:pt x="38454" y="578746"/>
                    </a:cubicBezTo>
                    <a:cubicBezTo>
                      <a:pt x="2854" y="571807"/>
                      <a:pt x="-3127" y="540727"/>
                      <a:pt x="1240" y="511737"/>
                    </a:cubicBezTo>
                    <a:cubicBezTo>
                      <a:pt x="12537" y="435129"/>
                      <a:pt x="26208" y="358900"/>
                      <a:pt x="40258" y="282767"/>
                    </a:cubicBezTo>
                    <a:cubicBezTo>
                      <a:pt x="46523" y="248550"/>
                      <a:pt x="55257" y="214808"/>
                      <a:pt x="63801" y="181161"/>
                    </a:cubicBezTo>
                    <a:cubicBezTo>
                      <a:pt x="92281" y="68720"/>
                      <a:pt x="177721" y="570"/>
                      <a:pt x="293635" y="0"/>
                    </a:cubicBezTo>
                    <a:cubicBezTo>
                      <a:pt x="335976" y="0"/>
                      <a:pt x="379930" y="0"/>
                      <a:pt x="420277" y="10835"/>
                    </a:cubicBezTo>
                    <a:cubicBezTo>
                      <a:pt x="499166" y="31841"/>
                      <a:pt x="554418" y="86113"/>
                      <a:pt x="573594" y="164908"/>
                    </a:cubicBezTo>
                    <a:cubicBezTo>
                      <a:pt x="600840" y="276779"/>
                      <a:pt x="618973" y="391027"/>
                      <a:pt x="640807" y="504228"/>
                    </a:cubicBezTo>
                    <a:cubicBezTo>
                      <a:pt x="641947" y="510407"/>
                      <a:pt x="644225" y="518581"/>
                      <a:pt x="641472" y="523238"/>
                    </a:cubicBezTo>
                    <a:cubicBezTo>
                      <a:pt x="629226" y="542248"/>
                      <a:pt x="615270" y="561257"/>
                      <a:pt x="601885" y="580267"/>
                    </a:cubicBezTo>
                    <a:cubicBezTo>
                      <a:pt x="583657" y="566390"/>
                      <a:pt x="555367" y="555934"/>
                      <a:pt x="549007" y="537875"/>
                    </a:cubicBezTo>
                    <a:cubicBezTo>
                      <a:pt x="528311" y="478090"/>
                      <a:pt x="515590" y="416309"/>
                      <a:pt x="497458" y="346639"/>
                    </a:cubicBezTo>
                    <a:close/>
                  </a:path>
                </a:pathLst>
              </a:custGeom>
              <a:grpFill/>
              <a:ln w="9493"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A664C502-6DEB-9F54-B4A6-1AD3D6BED24A}"/>
                  </a:ext>
                </a:extLst>
              </p:cNvPr>
              <p:cNvSpPr/>
              <p:nvPr/>
            </p:nvSpPr>
            <p:spPr>
              <a:xfrm>
                <a:off x="5584231" y="3479814"/>
                <a:ext cx="291712" cy="291362"/>
              </a:xfrm>
              <a:custGeom>
                <a:avLst/>
                <a:gdLst>
                  <a:gd name="connsiteX0" fmla="*/ 147034 w 291712"/>
                  <a:gd name="connsiteY0" fmla="*/ 291358 h 291362"/>
                  <a:gd name="connsiteX1" fmla="*/ 31974 w 291712"/>
                  <a:gd name="connsiteY1" fmla="*/ 46895 h 291362"/>
                  <a:gd name="connsiteX2" fmla="*/ 291712 w 291712"/>
                  <a:gd name="connsiteY2" fmla="*/ 145745 h 291362"/>
                  <a:gd name="connsiteX3" fmla="*/ 147034 w 291712"/>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1712" h="291362">
                    <a:moveTo>
                      <a:pt x="147034" y="291358"/>
                    </a:moveTo>
                    <a:cubicBezTo>
                      <a:pt x="34537" y="292213"/>
                      <a:pt x="-48245" y="167796"/>
                      <a:pt x="31974" y="46895"/>
                    </a:cubicBezTo>
                    <a:cubicBezTo>
                      <a:pt x="150451" y="-57658"/>
                      <a:pt x="290573" y="29121"/>
                      <a:pt x="291712" y="145745"/>
                    </a:cubicBezTo>
                    <a:cubicBezTo>
                      <a:pt x="290998" y="225571"/>
                      <a:pt x="226759" y="290225"/>
                      <a:pt x="147034" y="291358"/>
                    </a:cubicBezTo>
                    <a:close/>
                  </a:path>
                </a:pathLst>
              </a:custGeom>
              <a:grpFill/>
              <a:ln w="9493" cap="flat">
                <a:noFill/>
                <a:prstDash val="solid"/>
                <a:miter/>
              </a:ln>
            </p:spPr>
            <p:txBody>
              <a:bodyPr rtlCol="0" anchor="ctr"/>
              <a:lstStyle/>
              <a:p>
                <a:endParaRPr lang="it-CO"/>
              </a:p>
            </p:txBody>
          </p:sp>
        </p:grpSp>
        <p:grpSp>
          <p:nvGrpSpPr>
            <p:cNvPr id="21" name="Elemento grafico 9">
              <a:extLst>
                <a:ext uri="{FF2B5EF4-FFF2-40B4-BE49-F238E27FC236}">
                  <a16:creationId xmlns:a16="http://schemas.microsoft.com/office/drawing/2014/main" id="{8161F1F3-4301-0E45-953B-FEC2FA0C8482}"/>
                </a:ext>
              </a:extLst>
            </p:cNvPr>
            <p:cNvGrpSpPr/>
            <p:nvPr/>
          </p:nvGrpSpPr>
          <p:grpSpPr>
            <a:xfrm>
              <a:off x="5408675" y="1936618"/>
              <a:ext cx="642847" cy="1442236"/>
              <a:chOff x="5408675" y="1936618"/>
              <a:chExt cx="642847" cy="1442236"/>
            </a:xfrm>
            <a:grpFill/>
          </p:grpSpPr>
          <p:sp>
            <p:nvSpPr>
              <p:cNvPr id="22" name="Figura a mano libera 21">
                <a:extLst>
                  <a:ext uri="{FF2B5EF4-FFF2-40B4-BE49-F238E27FC236}">
                    <a16:creationId xmlns:a16="http://schemas.microsoft.com/office/drawing/2014/main" id="{D0B95E15-2B78-4F72-1102-02719EAA53E4}"/>
                  </a:ext>
                </a:extLst>
              </p:cNvPr>
              <p:cNvSpPr/>
              <p:nvPr/>
            </p:nvSpPr>
            <p:spPr>
              <a:xfrm>
                <a:off x="5408675" y="2256680"/>
                <a:ext cx="642847" cy="1122173"/>
              </a:xfrm>
              <a:custGeom>
                <a:avLst/>
                <a:gdLst>
                  <a:gd name="connsiteX0" fmla="*/ 497458 w 642847"/>
                  <a:gd name="connsiteY0" fmla="*/ 346639 h 1122173"/>
                  <a:gd name="connsiteX1" fmla="*/ 497458 w 642847"/>
                  <a:gd name="connsiteY1" fmla="*/ 1002469 h 1122173"/>
                  <a:gd name="connsiteX2" fmla="*/ 500021 w 642847"/>
                  <a:gd name="connsiteY2" fmla="*/ 1049993 h 1122173"/>
                  <a:gd name="connsiteX3" fmla="*/ 448282 w 642847"/>
                  <a:gd name="connsiteY3" fmla="*/ 1121944 h 1122173"/>
                  <a:gd name="connsiteX4" fmla="*/ 378031 w 642847"/>
                  <a:gd name="connsiteY4" fmla="*/ 1059212 h 1122173"/>
                  <a:gd name="connsiteX5" fmla="*/ 349551 w 642847"/>
                  <a:gd name="connsiteY5" fmla="*/ 790227 h 1122173"/>
                  <a:gd name="connsiteX6" fmla="*/ 330564 w 642847"/>
                  <a:gd name="connsiteY6" fmla="*/ 617145 h 1122173"/>
                  <a:gd name="connsiteX7" fmla="*/ 314236 w 642847"/>
                  <a:gd name="connsiteY7" fmla="*/ 615815 h 1122173"/>
                  <a:gd name="connsiteX8" fmla="*/ 302274 w 642847"/>
                  <a:gd name="connsiteY8" fmla="*/ 692993 h 1122173"/>
                  <a:gd name="connsiteX9" fmla="*/ 265535 w 642847"/>
                  <a:gd name="connsiteY9" fmla="*/ 1047046 h 1122173"/>
                  <a:gd name="connsiteX10" fmla="*/ 256042 w 642847"/>
                  <a:gd name="connsiteY10" fmla="*/ 1082404 h 1122173"/>
                  <a:gd name="connsiteX11" fmla="*/ 188069 w 642847"/>
                  <a:gd name="connsiteY11" fmla="*/ 1118332 h 1122173"/>
                  <a:gd name="connsiteX12" fmla="*/ 143071 w 642847"/>
                  <a:gd name="connsiteY12" fmla="*/ 1057121 h 1122173"/>
                  <a:gd name="connsiteX13" fmla="*/ 144685 w 642847"/>
                  <a:gd name="connsiteY13" fmla="*/ 1010263 h 1122173"/>
                  <a:gd name="connsiteX14" fmla="*/ 144685 w 642847"/>
                  <a:gd name="connsiteY14" fmla="*/ 348160 h 1122173"/>
                  <a:gd name="connsiteX15" fmla="*/ 102629 w 642847"/>
                  <a:gd name="connsiteY15" fmla="*/ 507650 h 1122173"/>
                  <a:gd name="connsiteX16" fmla="*/ 97408 w 642847"/>
                  <a:gd name="connsiteY16" fmla="*/ 530747 h 1122173"/>
                  <a:gd name="connsiteX17" fmla="*/ 38454 w 642847"/>
                  <a:gd name="connsiteY17" fmla="*/ 578746 h 1122173"/>
                  <a:gd name="connsiteX18" fmla="*/ 1240 w 642847"/>
                  <a:gd name="connsiteY18" fmla="*/ 511737 h 1122173"/>
                  <a:gd name="connsiteX19" fmla="*/ 40258 w 642847"/>
                  <a:gd name="connsiteY19" fmla="*/ 282672 h 1122173"/>
                  <a:gd name="connsiteX20" fmla="*/ 63801 w 642847"/>
                  <a:gd name="connsiteY20" fmla="*/ 181161 h 1122173"/>
                  <a:gd name="connsiteX21" fmla="*/ 293730 w 642847"/>
                  <a:gd name="connsiteY21" fmla="*/ 0 h 1122173"/>
                  <a:gd name="connsiteX22" fmla="*/ 420277 w 642847"/>
                  <a:gd name="connsiteY22" fmla="*/ 10835 h 1122173"/>
                  <a:gd name="connsiteX23" fmla="*/ 573594 w 642847"/>
                  <a:gd name="connsiteY23" fmla="*/ 164813 h 1122173"/>
                  <a:gd name="connsiteX24" fmla="*/ 640807 w 642847"/>
                  <a:gd name="connsiteY24" fmla="*/ 504228 h 1122173"/>
                  <a:gd name="connsiteX25" fmla="*/ 641567 w 642847"/>
                  <a:gd name="connsiteY25" fmla="*/ 523238 h 1122173"/>
                  <a:gd name="connsiteX26" fmla="*/ 601885 w 642847"/>
                  <a:gd name="connsiteY26" fmla="*/ 580267 h 1122173"/>
                  <a:gd name="connsiteX27" fmla="*/ 549102 w 642847"/>
                  <a:gd name="connsiteY27" fmla="*/ 537875 h 1122173"/>
                  <a:gd name="connsiteX28" fmla="*/ 497458 w 642847"/>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847" h="1122173">
                    <a:moveTo>
                      <a:pt x="497458" y="346639"/>
                    </a:moveTo>
                    <a:cubicBezTo>
                      <a:pt x="497458" y="571997"/>
                      <a:pt x="497458" y="787281"/>
                      <a:pt x="497458" y="1002469"/>
                    </a:cubicBezTo>
                    <a:cubicBezTo>
                      <a:pt x="497458" y="1018342"/>
                      <a:pt x="499641" y="1034120"/>
                      <a:pt x="500021" y="1049993"/>
                    </a:cubicBezTo>
                    <a:cubicBezTo>
                      <a:pt x="500875" y="1086966"/>
                      <a:pt x="489483" y="1118902"/>
                      <a:pt x="448282" y="1121944"/>
                    </a:cubicBezTo>
                    <a:cubicBezTo>
                      <a:pt x="407081" y="1124986"/>
                      <a:pt x="382968" y="1097517"/>
                      <a:pt x="378031" y="1059212"/>
                    </a:cubicBezTo>
                    <a:cubicBezTo>
                      <a:pt x="366639" y="969772"/>
                      <a:pt x="359045" y="879952"/>
                      <a:pt x="349551" y="790227"/>
                    </a:cubicBezTo>
                    <a:cubicBezTo>
                      <a:pt x="343222" y="732502"/>
                      <a:pt x="336893" y="674808"/>
                      <a:pt x="330564" y="617145"/>
                    </a:cubicBezTo>
                    <a:lnTo>
                      <a:pt x="314236" y="615815"/>
                    </a:lnTo>
                    <a:cubicBezTo>
                      <a:pt x="310154" y="641477"/>
                      <a:pt x="304743" y="667140"/>
                      <a:pt x="302274" y="692993"/>
                    </a:cubicBezTo>
                    <a:cubicBezTo>
                      <a:pt x="289743" y="810948"/>
                      <a:pt x="278066" y="928997"/>
                      <a:pt x="265535" y="1047046"/>
                    </a:cubicBezTo>
                    <a:cubicBezTo>
                      <a:pt x="264206" y="1059307"/>
                      <a:pt x="263446" y="1076511"/>
                      <a:pt x="256042" y="1082404"/>
                    </a:cubicBezTo>
                    <a:cubicBezTo>
                      <a:pt x="235061" y="1098277"/>
                      <a:pt x="207720" y="1122324"/>
                      <a:pt x="188069" y="1118332"/>
                    </a:cubicBezTo>
                    <a:cubicBezTo>
                      <a:pt x="168418" y="1114340"/>
                      <a:pt x="153988" y="1080313"/>
                      <a:pt x="143071" y="1057121"/>
                    </a:cubicBezTo>
                    <a:cubicBezTo>
                      <a:pt x="137280" y="1044480"/>
                      <a:pt x="144685" y="1026041"/>
                      <a:pt x="144685" y="1010263"/>
                    </a:cubicBezTo>
                    <a:cubicBezTo>
                      <a:pt x="144685" y="791653"/>
                      <a:pt x="144685" y="573898"/>
                      <a:pt x="144685" y="348160"/>
                    </a:cubicBezTo>
                    <a:cubicBezTo>
                      <a:pt x="129590" y="405189"/>
                      <a:pt x="116204" y="456514"/>
                      <a:pt x="102629" y="507650"/>
                    </a:cubicBezTo>
                    <a:cubicBezTo>
                      <a:pt x="100635" y="515349"/>
                      <a:pt x="99496" y="523143"/>
                      <a:pt x="97408" y="530747"/>
                    </a:cubicBezTo>
                    <a:cubicBezTo>
                      <a:pt x="89243" y="560877"/>
                      <a:pt x="74054" y="585684"/>
                      <a:pt x="38454" y="578746"/>
                    </a:cubicBezTo>
                    <a:cubicBezTo>
                      <a:pt x="2854" y="571807"/>
                      <a:pt x="-3127" y="540727"/>
                      <a:pt x="1240" y="511737"/>
                    </a:cubicBezTo>
                    <a:cubicBezTo>
                      <a:pt x="12632" y="435129"/>
                      <a:pt x="26302" y="358900"/>
                      <a:pt x="40258" y="282672"/>
                    </a:cubicBezTo>
                    <a:cubicBezTo>
                      <a:pt x="46523" y="248550"/>
                      <a:pt x="55352" y="214808"/>
                      <a:pt x="63801" y="181161"/>
                    </a:cubicBezTo>
                    <a:cubicBezTo>
                      <a:pt x="92281" y="68720"/>
                      <a:pt x="177721" y="570"/>
                      <a:pt x="293730" y="0"/>
                    </a:cubicBezTo>
                    <a:cubicBezTo>
                      <a:pt x="335976" y="0"/>
                      <a:pt x="379930" y="0"/>
                      <a:pt x="420277" y="10835"/>
                    </a:cubicBezTo>
                    <a:cubicBezTo>
                      <a:pt x="499166" y="31841"/>
                      <a:pt x="554513" y="86113"/>
                      <a:pt x="573594" y="164813"/>
                    </a:cubicBezTo>
                    <a:cubicBezTo>
                      <a:pt x="600840" y="276779"/>
                      <a:pt x="618973" y="390932"/>
                      <a:pt x="640807" y="504228"/>
                    </a:cubicBezTo>
                    <a:cubicBezTo>
                      <a:pt x="641947" y="510407"/>
                      <a:pt x="644320" y="518581"/>
                      <a:pt x="641567" y="523238"/>
                    </a:cubicBezTo>
                    <a:cubicBezTo>
                      <a:pt x="629226" y="542248"/>
                      <a:pt x="615270" y="561257"/>
                      <a:pt x="601885" y="580267"/>
                    </a:cubicBezTo>
                    <a:cubicBezTo>
                      <a:pt x="583657" y="566390"/>
                      <a:pt x="555462" y="555934"/>
                      <a:pt x="549102" y="537875"/>
                    </a:cubicBezTo>
                    <a:cubicBezTo>
                      <a:pt x="528311" y="478470"/>
                      <a:pt x="515590" y="416309"/>
                      <a:pt x="497458" y="346639"/>
                    </a:cubicBezTo>
                    <a:close/>
                  </a:path>
                </a:pathLst>
              </a:custGeom>
              <a:grpFill/>
              <a:ln w="9493" cap="flat">
                <a:noFill/>
                <a:prstDash val="solid"/>
                <a:miter/>
              </a:ln>
            </p:spPr>
            <p:txBody>
              <a:bodyPr rtlCol="0" anchor="ctr"/>
              <a:lstStyle/>
              <a:p>
                <a:endParaRPr lang="it-CO"/>
              </a:p>
            </p:txBody>
          </p:sp>
          <p:sp>
            <p:nvSpPr>
              <p:cNvPr id="23" name="Figura a mano libera 22">
                <a:extLst>
                  <a:ext uri="{FF2B5EF4-FFF2-40B4-BE49-F238E27FC236}">
                    <a16:creationId xmlns:a16="http://schemas.microsoft.com/office/drawing/2014/main" id="{265A0A5F-3EEC-ED83-E19F-21B383FFD96A}"/>
                  </a:ext>
                </a:extLst>
              </p:cNvPr>
              <p:cNvSpPr/>
              <p:nvPr/>
            </p:nvSpPr>
            <p:spPr>
              <a:xfrm>
                <a:off x="5587217" y="1936618"/>
                <a:ext cx="291764" cy="291268"/>
              </a:xfrm>
              <a:custGeom>
                <a:avLst/>
                <a:gdLst>
                  <a:gd name="connsiteX0" fmla="*/ 147085 w 291764"/>
                  <a:gd name="connsiteY0" fmla="*/ 291263 h 291268"/>
                  <a:gd name="connsiteX1" fmla="*/ 31931 w 291764"/>
                  <a:gd name="connsiteY1" fmla="*/ 46895 h 291268"/>
                  <a:gd name="connsiteX2" fmla="*/ 291764 w 291764"/>
                  <a:gd name="connsiteY2" fmla="*/ 145745 h 291268"/>
                  <a:gd name="connsiteX3" fmla="*/ 147085 w 291764"/>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1764" h="291268">
                    <a:moveTo>
                      <a:pt x="147085" y="291263"/>
                    </a:moveTo>
                    <a:cubicBezTo>
                      <a:pt x="34494" y="292213"/>
                      <a:pt x="-48193" y="167701"/>
                      <a:pt x="31931" y="46895"/>
                    </a:cubicBezTo>
                    <a:cubicBezTo>
                      <a:pt x="150408" y="-57657"/>
                      <a:pt x="290530" y="29121"/>
                      <a:pt x="291764" y="145745"/>
                    </a:cubicBezTo>
                    <a:cubicBezTo>
                      <a:pt x="290999" y="225534"/>
                      <a:pt x="226775" y="290131"/>
                      <a:pt x="147085" y="291263"/>
                    </a:cubicBezTo>
                    <a:close/>
                  </a:path>
                </a:pathLst>
              </a:custGeom>
              <a:grpFill/>
              <a:ln w="9493" cap="flat">
                <a:noFill/>
                <a:prstDash val="solid"/>
                <a:miter/>
              </a:ln>
            </p:spPr>
            <p:txBody>
              <a:bodyPr rtlCol="0" anchor="ctr"/>
              <a:lstStyle/>
              <a:p>
                <a:endParaRPr lang="it-CO"/>
              </a:p>
            </p:txBody>
          </p:sp>
        </p:grpSp>
        <p:grpSp>
          <p:nvGrpSpPr>
            <p:cNvPr id="24" name="Elemento grafico 9">
              <a:extLst>
                <a:ext uri="{FF2B5EF4-FFF2-40B4-BE49-F238E27FC236}">
                  <a16:creationId xmlns:a16="http://schemas.microsoft.com/office/drawing/2014/main" id="{F6692470-DEC7-BB80-63B9-7D4E0A23D0A5}"/>
                </a:ext>
              </a:extLst>
            </p:cNvPr>
            <p:cNvGrpSpPr/>
            <p:nvPr/>
          </p:nvGrpSpPr>
          <p:grpSpPr>
            <a:xfrm>
              <a:off x="6144520" y="3479814"/>
              <a:ext cx="642853" cy="1442628"/>
              <a:chOff x="6144520" y="3479814"/>
              <a:chExt cx="642853" cy="1442628"/>
            </a:xfrm>
            <a:grpFill/>
          </p:grpSpPr>
          <p:sp>
            <p:nvSpPr>
              <p:cNvPr id="25" name="Figura a mano libera 24">
                <a:extLst>
                  <a:ext uri="{FF2B5EF4-FFF2-40B4-BE49-F238E27FC236}">
                    <a16:creationId xmlns:a16="http://schemas.microsoft.com/office/drawing/2014/main" id="{43BF1F3D-1170-4E7A-30C0-B5124D071BC0}"/>
                  </a:ext>
                </a:extLst>
              </p:cNvPr>
              <p:cNvSpPr/>
              <p:nvPr/>
            </p:nvSpPr>
            <p:spPr>
              <a:xfrm>
                <a:off x="6144520" y="3800161"/>
                <a:ext cx="642853" cy="1122281"/>
              </a:xfrm>
              <a:custGeom>
                <a:avLst/>
                <a:gdLst>
                  <a:gd name="connsiteX0" fmla="*/ 497347 w 642853"/>
                  <a:gd name="connsiteY0" fmla="*/ 346639 h 1122281"/>
                  <a:gd name="connsiteX1" fmla="*/ 497347 w 642853"/>
                  <a:gd name="connsiteY1" fmla="*/ 1002469 h 1122281"/>
                  <a:gd name="connsiteX2" fmla="*/ 499815 w 642853"/>
                  <a:gd name="connsiteY2" fmla="*/ 1049993 h 1122281"/>
                  <a:gd name="connsiteX3" fmla="*/ 448077 w 642853"/>
                  <a:gd name="connsiteY3" fmla="*/ 1122039 h 1122281"/>
                  <a:gd name="connsiteX4" fmla="*/ 377921 w 642853"/>
                  <a:gd name="connsiteY4" fmla="*/ 1059307 h 1122281"/>
                  <a:gd name="connsiteX5" fmla="*/ 349441 w 642853"/>
                  <a:gd name="connsiteY5" fmla="*/ 790227 h 1122281"/>
                  <a:gd name="connsiteX6" fmla="*/ 330454 w 642853"/>
                  <a:gd name="connsiteY6" fmla="*/ 617145 h 1122281"/>
                  <a:gd name="connsiteX7" fmla="*/ 314125 w 642853"/>
                  <a:gd name="connsiteY7" fmla="*/ 615814 h 1122281"/>
                  <a:gd name="connsiteX8" fmla="*/ 302259 w 642853"/>
                  <a:gd name="connsiteY8" fmla="*/ 692993 h 1122281"/>
                  <a:gd name="connsiteX9" fmla="*/ 265424 w 642853"/>
                  <a:gd name="connsiteY9" fmla="*/ 1047046 h 1122281"/>
                  <a:gd name="connsiteX10" fmla="*/ 255931 w 642853"/>
                  <a:gd name="connsiteY10" fmla="*/ 1082404 h 1122281"/>
                  <a:gd name="connsiteX11" fmla="*/ 187959 w 642853"/>
                  <a:gd name="connsiteY11" fmla="*/ 1118332 h 1122281"/>
                  <a:gd name="connsiteX12" fmla="*/ 143055 w 642853"/>
                  <a:gd name="connsiteY12" fmla="*/ 1057121 h 1122281"/>
                  <a:gd name="connsiteX13" fmla="*/ 144669 w 642853"/>
                  <a:gd name="connsiteY13" fmla="*/ 1010263 h 1122281"/>
                  <a:gd name="connsiteX14" fmla="*/ 144669 w 642853"/>
                  <a:gd name="connsiteY14" fmla="*/ 348160 h 1122281"/>
                  <a:gd name="connsiteX15" fmla="*/ 102708 w 642853"/>
                  <a:gd name="connsiteY15" fmla="*/ 507650 h 1122281"/>
                  <a:gd name="connsiteX16" fmla="*/ 97392 w 642853"/>
                  <a:gd name="connsiteY16" fmla="*/ 530747 h 1122281"/>
                  <a:gd name="connsiteX17" fmla="*/ 38533 w 642853"/>
                  <a:gd name="connsiteY17" fmla="*/ 578746 h 1122281"/>
                  <a:gd name="connsiteX18" fmla="*/ 1224 w 642853"/>
                  <a:gd name="connsiteY18" fmla="*/ 511737 h 1122281"/>
                  <a:gd name="connsiteX19" fmla="*/ 40242 w 642853"/>
                  <a:gd name="connsiteY19" fmla="*/ 282767 h 1122281"/>
                  <a:gd name="connsiteX20" fmla="*/ 63880 w 642853"/>
                  <a:gd name="connsiteY20" fmla="*/ 181161 h 1122281"/>
                  <a:gd name="connsiteX21" fmla="*/ 293715 w 642853"/>
                  <a:gd name="connsiteY21" fmla="*/ 0 h 1122281"/>
                  <a:gd name="connsiteX22" fmla="*/ 420356 w 642853"/>
                  <a:gd name="connsiteY22" fmla="*/ 10835 h 1122281"/>
                  <a:gd name="connsiteX23" fmla="*/ 573674 w 642853"/>
                  <a:gd name="connsiteY23" fmla="*/ 164908 h 1122281"/>
                  <a:gd name="connsiteX24" fmla="*/ 640792 w 642853"/>
                  <a:gd name="connsiteY24" fmla="*/ 504228 h 1122281"/>
                  <a:gd name="connsiteX25" fmla="*/ 641551 w 642853"/>
                  <a:gd name="connsiteY25" fmla="*/ 523238 h 1122281"/>
                  <a:gd name="connsiteX26" fmla="*/ 601869 w 642853"/>
                  <a:gd name="connsiteY26" fmla="*/ 580267 h 1122281"/>
                  <a:gd name="connsiteX27" fmla="*/ 549086 w 642853"/>
                  <a:gd name="connsiteY27" fmla="*/ 537875 h 1122281"/>
                  <a:gd name="connsiteX28" fmla="*/ 497347 w 642853"/>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853" h="1122281">
                    <a:moveTo>
                      <a:pt x="497347" y="346639"/>
                    </a:moveTo>
                    <a:cubicBezTo>
                      <a:pt x="497347" y="572092"/>
                      <a:pt x="497347" y="787281"/>
                      <a:pt x="497347" y="1002469"/>
                    </a:cubicBezTo>
                    <a:cubicBezTo>
                      <a:pt x="497347" y="1018342"/>
                      <a:pt x="499531" y="1034120"/>
                      <a:pt x="499815" y="1049993"/>
                    </a:cubicBezTo>
                    <a:cubicBezTo>
                      <a:pt x="500670" y="1087062"/>
                      <a:pt x="489373" y="1118902"/>
                      <a:pt x="448077" y="1122039"/>
                    </a:cubicBezTo>
                    <a:cubicBezTo>
                      <a:pt x="406781" y="1125175"/>
                      <a:pt x="382762" y="1097517"/>
                      <a:pt x="377921" y="1059307"/>
                    </a:cubicBezTo>
                    <a:cubicBezTo>
                      <a:pt x="366434" y="969867"/>
                      <a:pt x="358934" y="879952"/>
                      <a:pt x="349441" y="790227"/>
                    </a:cubicBezTo>
                    <a:cubicBezTo>
                      <a:pt x="343112" y="732565"/>
                      <a:pt x="336783" y="674871"/>
                      <a:pt x="330454" y="617145"/>
                    </a:cubicBezTo>
                    <a:lnTo>
                      <a:pt x="314125" y="615814"/>
                    </a:lnTo>
                    <a:cubicBezTo>
                      <a:pt x="310043" y="641477"/>
                      <a:pt x="304632" y="667140"/>
                      <a:pt x="302259" y="692993"/>
                    </a:cubicBezTo>
                    <a:cubicBezTo>
                      <a:pt x="289632" y="810948"/>
                      <a:pt x="277956" y="929092"/>
                      <a:pt x="265424" y="1047046"/>
                    </a:cubicBezTo>
                    <a:cubicBezTo>
                      <a:pt x="264095" y="1059403"/>
                      <a:pt x="263431" y="1076511"/>
                      <a:pt x="255931" y="1082404"/>
                    </a:cubicBezTo>
                    <a:cubicBezTo>
                      <a:pt x="235046" y="1098277"/>
                      <a:pt x="207705" y="1122419"/>
                      <a:pt x="187959" y="1118332"/>
                    </a:cubicBezTo>
                    <a:cubicBezTo>
                      <a:pt x="168212" y="1114245"/>
                      <a:pt x="153878" y="1080313"/>
                      <a:pt x="143055" y="1057121"/>
                    </a:cubicBezTo>
                    <a:cubicBezTo>
                      <a:pt x="137169" y="1044480"/>
                      <a:pt x="144669" y="1026041"/>
                      <a:pt x="144669" y="1010263"/>
                    </a:cubicBezTo>
                    <a:cubicBezTo>
                      <a:pt x="144669" y="792128"/>
                      <a:pt x="144669" y="573898"/>
                      <a:pt x="144669" y="348160"/>
                    </a:cubicBezTo>
                    <a:cubicBezTo>
                      <a:pt x="129574" y="405189"/>
                      <a:pt x="116189" y="456514"/>
                      <a:pt x="102708" y="507650"/>
                    </a:cubicBezTo>
                    <a:cubicBezTo>
                      <a:pt x="100620" y="515349"/>
                      <a:pt x="99481" y="523143"/>
                      <a:pt x="97392" y="530747"/>
                    </a:cubicBezTo>
                    <a:cubicBezTo>
                      <a:pt x="89228" y="560972"/>
                      <a:pt x="74038" y="585684"/>
                      <a:pt x="38533" y="578746"/>
                    </a:cubicBezTo>
                    <a:cubicBezTo>
                      <a:pt x="3028" y="571807"/>
                      <a:pt x="-3143" y="540727"/>
                      <a:pt x="1224" y="511737"/>
                    </a:cubicBezTo>
                    <a:cubicBezTo>
                      <a:pt x="12616" y="435129"/>
                      <a:pt x="26287" y="358900"/>
                      <a:pt x="40242" y="282767"/>
                    </a:cubicBezTo>
                    <a:cubicBezTo>
                      <a:pt x="46508" y="248550"/>
                      <a:pt x="55336" y="214808"/>
                      <a:pt x="63880" y="181161"/>
                    </a:cubicBezTo>
                    <a:cubicBezTo>
                      <a:pt x="92361" y="68720"/>
                      <a:pt x="177801" y="570"/>
                      <a:pt x="293715" y="0"/>
                    </a:cubicBezTo>
                    <a:cubicBezTo>
                      <a:pt x="336055" y="0"/>
                      <a:pt x="380009" y="0"/>
                      <a:pt x="420356" y="10835"/>
                    </a:cubicBezTo>
                    <a:cubicBezTo>
                      <a:pt x="499246" y="31841"/>
                      <a:pt x="554497" y="86113"/>
                      <a:pt x="573674" y="164908"/>
                    </a:cubicBezTo>
                    <a:cubicBezTo>
                      <a:pt x="600920" y="276779"/>
                      <a:pt x="618957" y="391027"/>
                      <a:pt x="640792" y="504228"/>
                    </a:cubicBezTo>
                    <a:cubicBezTo>
                      <a:pt x="642026" y="510407"/>
                      <a:pt x="644304" y="518581"/>
                      <a:pt x="641551" y="523238"/>
                    </a:cubicBezTo>
                    <a:cubicBezTo>
                      <a:pt x="629210" y="542248"/>
                      <a:pt x="615255" y="561257"/>
                      <a:pt x="601869" y="580267"/>
                    </a:cubicBezTo>
                    <a:cubicBezTo>
                      <a:pt x="583737" y="566390"/>
                      <a:pt x="555446" y="555934"/>
                      <a:pt x="549086" y="537875"/>
                    </a:cubicBezTo>
                    <a:cubicBezTo>
                      <a:pt x="528011" y="478090"/>
                      <a:pt x="515195" y="416309"/>
                      <a:pt x="497347" y="346639"/>
                    </a:cubicBezTo>
                    <a:close/>
                  </a:path>
                </a:pathLst>
              </a:custGeom>
              <a:grpFill/>
              <a:ln w="9493"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D8F8FE69-7748-1E26-3272-D7266DF1742E}"/>
                  </a:ext>
                </a:extLst>
              </p:cNvPr>
              <p:cNvSpPr/>
              <p:nvPr/>
            </p:nvSpPr>
            <p:spPr>
              <a:xfrm>
                <a:off x="6322703" y="3479814"/>
                <a:ext cx="291728" cy="291362"/>
              </a:xfrm>
              <a:custGeom>
                <a:avLst/>
                <a:gdLst>
                  <a:gd name="connsiteX0" fmla="*/ 147049 w 291728"/>
                  <a:gd name="connsiteY0" fmla="*/ 291358 h 291362"/>
                  <a:gd name="connsiteX1" fmla="*/ 31990 w 291728"/>
                  <a:gd name="connsiteY1" fmla="*/ 46895 h 291362"/>
                  <a:gd name="connsiteX2" fmla="*/ 291728 w 291728"/>
                  <a:gd name="connsiteY2" fmla="*/ 145745 h 291362"/>
                  <a:gd name="connsiteX3" fmla="*/ 147049 w 291728"/>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1728" h="291362">
                    <a:moveTo>
                      <a:pt x="147049" y="291358"/>
                    </a:moveTo>
                    <a:cubicBezTo>
                      <a:pt x="34458" y="292213"/>
                      <a:pt x="-48229" y="167796"/>
                      <a:pt x="31990" y="46895"/>
                    </a:cubicBezTo>
                    <a:cubicBezTo>
                      <a:pt x="150467" y="-57658"/>
                      <a:pt x="290494" y="29121"/>
                      <a:pt x="291728" y="145745"/>
                    </a:cubicBezTo>
                    <a:cubicBezTo>
                      <a:pt x="290964" y="225550"/>
                      <a:pt x="226754" y="290175"/>
                      <a:pt x="147049" y="291358"/>
                    </a:cubicBezTo>
                    <a:close/>
                  </a:path>
                </a:pathLst>
              </a:custGeom>
              <a:grpFill/>
              <a:ln w="9493" cap="flat">
                <a:noFill/>
                <a:prstDash val="solid"/>
                <a:miter/>
              </a:ln>
            </p:spPr>
            <p:txBody>
              <a:bodyPr rtlCol="0" anchor="ctr"/>
              <a:lstStyle/>
              <a:p>
                <a:endParaRPr lang="it-CO"/>
              </a:p>
            </p:txBody>
          </p:sp>
        </p:grpSp>
        <p:grpSp>
          <p:nvGrpSpPr>
            <p:cNvPr id="27" name="Elemento grafico 9">
              <a:extLst>
                <a:ext uri="{FF2B5EF4-FFF2-40B4-BE49-F238E27FC236}">
                  <a16:creationId xmlns:a16="http://schemas.microsoft.com/office/drawing/2014/main" id="{B7C18FF7-9A5E-3767-0BE9-02AC1928BB96}"/>
                </a:ext>
              </a:extLst>
            </p:cNvPr>
            <p:cNvGrpSpPr/>
            <p:nvPr/>
          </p:nvGrpSpPr>
          <p:grpSpPr>
            <a:xfrm>
              <a:off x="6147448" y="1936618"/>
              <a:ext cx="642562" cy="1442236"/>
              <a:chOff x="6147448" y="1936618"/>
              <a:chExt cx="642562" cy="1442236"/>
            </a:xfrm>
            <a:grpFill/>
          </p:grpSpPr>
          <p:sp>
            <p:nvSpPr>
              <p:cNvPr id="28" name="Figura a mano libera 27">
                <a:extLst>
                  <a:ext uri="{FF2B5EF4-FFF2-40B4-BE49-F238E27FC236}">
                    <a16:creationId xmlns:a16="http://schemas.microsoft.com/office/drawing/2014/main" id="{AB92B2F6-2A07-2ADB-B9F4-6E6901D73808}"/>
                  </a:ext>
                </a:extLst>
              </p:cNvPr>
              <p:cNvSpPr/>
              <p:nvPr/>
            </p:nvSpPr>
            <p:spPr>
              <a:xfrm>
                <a:off x="6147448" y="2256585"/>
                <a:ext cx="642562" cy="1122268"/>
              </a:xfrm>
              <a:custGeom>
                <a:avLst/>
                <a:gdLst>
                  <a:gd name="connsiteX0" fmla="*/ 497173 w 642562"/>
                  <a:gd name="connsiteY0" fmla="*/ 346734 h 1122268"/>
                  <a:gd name="connsiteX1" fmla="*/ 497173 w 642562"/>
                  <a:gd name="connsiteY1" fmla="*/ 1002564 h 1122268"/>
                  <a:gd name="connsiteX2" fmla="*/ 499736 w 642562"/>
                  <a:gd name="connsiteY2" fmla="*/ 1050088 h 1122268"/>
                  <a:gd name="connsiteX3" fmla="*/ 447902 w 642562"/>
                  <a:gd name="connsiteY3" fmla="*/ 1122039 h 1122268"/>
                  <a:gd name="connsiteX4" fmla="*/ 377747 w 642562"/>
                  <a:gd name="connsiteY4" fmla="*/ 1059308 h 1122268"/>
                  <a:gd name="connsiteX5" fmla="*/ 349266 w 642562"/>
                  <a:gd name="connsiteY5" fmla="*/ 790322 h 1122268"/>
                  <a:gd name="connsiteX6" fmla="*/ 330280 w 642562"/>
                  <a:gd name="connsiteY6" fmla="*/ 617240 h 1122268"/>
                  <a:gd name="connsiteX7" fmla="*/ 314046 w 642562"/>
                  <a:gd name="connsiteY7" fmla="*/ 615815 h 1122268"/>
                  <a:gd name="connsiteX8" fmla="*/ 302179 w 642562"/>
                  <a:gd name="connsiteY8" fmla="*/ 692993 h 1122268"/>
                  <a:gd name="connsiteX9" fmla="*/ 265440 w 642562"/>
                  <a:gd name="connsiteY9" fmla="*/ 1047046 h 1122268"/>
                  <a:gd name="connsiteX10" fmla="*/ 255947 w 642562"/>
                  <a:gd name="connsiteY10" fmla="*/ 1082404 h 1122268"/>
                  <a:gd name="connsiteX11" fmla="*/ 187974 w 642562"/>
                  <a:gd name="connsiteY11" fmla="*/ 1118332 h 1122268"/>
                  <a:gd name="connsiteX12" fmla="*/ 142976 w 642562"/>
                  <a:gd name="connsiteY12" fmla="*/ 1057121 h 1122268"/>
                  <a:gd name="connsiteX13" fmla="*/ 144590 w 642562"/>
                  <a:gd name="connsiteY13" fmla="*/ 1010263 h 1122268"/>
                  <a:gd name="connsiteX14" fmla="*/ 144590 w 642562"/>
                  <a:gd name="connsiteY14" fmla="*/ 348160 h 1122268"/>
                  <a:gd name="connsiteX15" fmla="*/ 102629 w 642562"/>
                  <a:gd name="connsiteY15" fmla="*/ 507650 h 1122268"/>
                  <a:gd name="connsiteX16" fmla="*/ 97408 w 642562"/>
                  <a:gd name="connsiteY16" fmla="*/ 530747 h 1122268"/>
                  <a:gd name="connsiteX17" fmla="*/ 38454 w 642562"/>
                  <a:gd name="connsiteY17" fmla="*/ 578746 h 1122268"/>
                  <a:gd name="connsiteX18" fmla="*/ 1240 w 642562"/>
                  <a:gd name="connsiteY18" fmla="*/ 511737 h 1122268"/>
                  <a:gd name="connsiteX19" fmla="*/ 40258 w 642562"/>
                  <a:gd name="connsiteY19" fmla="*/ 282672 h 1122268"/>
                  <a:gd name="connsiteX20" fmla="*/ 63801 w 642562"/>
                  <a:gd name="connsiteY20" fmla="*/ 181161 h 1122268"/>
                  <a:gd name="connsiteX21" fmla="*/ 293635 w 642562"/>
                  <a:gd name="connsiteY21" fmla="*/ 0 h 1122268"/>
                  <a:gd name="connsiteX22" fmla="*/ 420277 w 642562"/>
                  <a:gd name="connsiteY22" fmla="*/ 10835 h 1122268"/>
                  <a:gd name="connsiteX23" fmla="*/ 573310 w 642562"/>
                  <a:gd name="connsiteY23" fmla="*/ 164908 h 1122268"/>
                  <a:gd name="connsiteX24" fmla="*/ 640523 w 642562"/>
                  <a:gd name="connsiteY24" fmla="*/ 504323 h 1122268"/>
                  <a:gd name="connsiteX25" fmla="*/ 641282 w 642562"/>
                  <a:gd name="connsiteY25" fmla="*/ 523333 h 1122268"/>
                  <a:gd name="connsiteX26" fmla="*/ 601600 w 642562"/>
                  <a:gd name="connsiteY26" fmla="*/ 580362 h 1122268"/>
                  <a:gd name="connsiteX27" fmla="*/ 548722 w 642562"/>
                  <a:gd name="connsiteY27" fmla="*/ 537970 h 1122268"/>
                  <a:gd name="connsiteX28" fmla="*/ 497173 w 642562"/>
                  <a:gd name="connsiteY28" fmla="*/ 346734 h 112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562" h="1122268">
                    <a:moveTo>
                      <a:pt x="497173" y="346734"/>
                    </a:moveTo>
                    <a:cubicBezTo>
                      <a:pt x="497173" y="572093"/>
                      <a:pt x="497173" y="787376"/>
                      <a:pt x="497173" y="1002564"/>
                    </a:cubicBezTo>
                    <a:cubicBezTo>
                      <a:pt x="497173" y="1018437"/>
                      <a:pt x="499356" y="1034215"/>
                      <a:pt x="499736" y="1050088"/>
                    </a:cubicBezTo>
                    <a:cubicBezTo>
                      <a:pt x="500590" y="1087061"/>
                      <a:pt x="489198" y="1118997"/>
                      <a:pt x="447902" y="1122039"/>
                    </a:cubicBezTo>
                    <a:cubicBezTo>
                      <a:pt x="406606" y="1125081"/>
                      <a:pt x="382683" y="1097612"/>
                      <a:pt x="377747" y="1059308"/>
                    </a:cubicBezTo>
                    <a:cubicBezTo>
                      <a:pt x="366354" y="969867"/>
                      <a:pt x="358760" y="880047"/>
                      <a:pt x="349266" y="790322"/>
                    </a:cubicBezTo>
                    <a:cubicBezTo>
                      <a:pt x="342938" y="732597"/>
                      <a:pt x="336609" y="674903"/>
                      <a:pt x="330280" y="617240"/>
                    </a:cubicBezTo>
                    <a:lnTo>
                      <a:pt x="314046" y="615815"/>
                    </a:lnTo>
                    <a:cubicBezTo>
                      <a:pt x="310059" y="641477"/>
                      <a:pt x="304553" y="667140"/>
                      <a:pt x="302179" y="692993"/>
                    </a:cubicBezTo>
                    <a:cubicBezTo>
                      <a:pt x="289648" y="810948"/>
                      <a:pt x="277876" y="928997"/>
                      <a:pt x="265440" y="1047046"/>
                    </a:cubicBezTo>
                    <a:cubicBezTo>
                      <a:pt x="264111" y="1059308"/>
                      <a:pt x="263352" y="1076511"/>
                      <a:pt x="255947" y="1082404"/>
                    </a:cubicBezTo>
                    <a:cubicBezTo>
                      <a:pt x="234966" y="1098277"/>
                      <a:pt x="207625" y="1122324"/>
                      <a:pt x="187974" y="1118332"/>
                    </a:cubicBezTo>
                    <a:cubicBezTo>
                      <a:pt x="168323" y="1114340"/>
                      <a:pt x="153893" y="1080313"/>
                      <a:pt x="142976" y="1057121"/>
                    </a:cubicBezTo>
                    <a:cubicBezTo>
                      <a:pt x="137090" y="1044480"/>
                      <a:pt x="144590" y="1026041"/>
                      <a:pt x="144590" y="1010263"/>
                    </a:cubicBezTo>
                    <a:cubicBezTo>
                      <a:pt x="144590" y="791653"/>
                      <a:pt x="144590" y="573898"/>
                      <a:pt x="144590" y="348160"/>
                    </a:cubicBezTo>
                    <a:cubicBezTo>
                      <a:pt x="129495" y="405189"/>
                      <a:pt x="116110" y="456514"/>
                      <a:pt x="102629" y="507650"/>
                    </a:cubicBezTo>
                    <a:cubicBezTo>
                      <a:pt x="100635" y="515349"/>
                      <a:pt x="99401" y="523143"/>
                      <a:pt x="97408" y="530747"/>
                    </a:cubicBezTo>
                    <a:cubicBezTo>
                      <a:pt x="89148" y="560877"/>
                      <a:pt x="74054" y="585684"/>
                      <a:pt x="38454" y="578746"/>
                    </a:cubicBezTo>
                    <a:cubicBezTo>
                      <a:pt x="2854" y="571807"/>
                      <a:pt x="-3127" y="540727"/>
                      <a:pt x="1240" y="511737"/>
                    </a:cubicBezTo>
                    <a:cubicBezTo>
                      <a:pt x="12537" y="435129"/>
                      <a:pt x="26207" y="358900"/>
                      <a:pt x="40258" y="282672"/>
                    </a:cubicBezTo>
                    <a:cubicBezTo>
                      <a:pt x="46523" y="248550"/>
                      <a:pt x="55257" y="214808"/>
                      <a:pt x="63801" y="181161"/>
                    </a:cubicBezTo>
                    <a:cubicBezTo>
                      <a:pt x="92281" y="68720"/>
                      <a:pt x="177721" y="570"/>
                      <a:pt x="293635" y="0"/>
                    </a:cubicBezTo>
                    <a:cubicBezTo>
                      <a:pt x="335976" y="0"/>
                      <a:pt x="379930" y="0"/>
                      <a:pt x="420277" y="10835"/>
                    </a:cubicBezTo>
                    <a:cubicBezTo>
                      <a:pt x="498882" y="31841"/>
                      <a:pt x="554228" y="86113"/>
                      <a:pt x="573310" y="164908"/>
                    </a:cubicBezTo>
                    <a:cubicBezTo>
                      <a:pt x="600555" y="276874"/>
                      <a:pt x="618688" y="391027"/>
                      <a:pt x="640523" y="504323"/>
                    </a:cubicBezTo>
                    <a:cubicBezTo>
                      <a:pt x="641662" y="510502"/>
                      <a:pt x="644035" y="518676"/>
                      <a:pt x="641282" y="523333"/>
                    </a:cubicBezTo>
                    <a:cubicBezTo>
                      <a:pt x="628941" y="542343"/>
                      <a:pt x="614985" y="561352"/>
                      <a:pt x="601600" y="580362"/>
                    </a:cubicBezTo>
                    <a:cubicBezTo>
                      <a:pt x="583373" y="566485"/>
                      <a:pt x="555082" y="556029"/>
                      <a:pt x="548722" y="537970"/>
                    </a:cubicBezTo>
                    <a:cubicBezTo>
                      <a:pt x="528026" y="478566"/>
                      <a:pt x="515305" y="416404"/>
                      <a:pt x="497173" y="346734"/>
                    </a:cubicBezTo>
                    <a:close/>
                  </a:path>
                </a:pathLst>
              </a:custGeom>
              <a:grpFill/>
              <a:ln w="9493"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F246315A-16E7-6AD7-72AB-1F7D15D26BEF}"/>
                  </a:ext>
                </a:extLst>
              </p:cNvPr>
              <p:cNvSpPr/>
              <p:nvPr/>
            </p:nvSpPr>
            <p:spPr>
              <a:xfrm>
                <a:off x="6325662" y="1936618"/>
                <a:ext cx="291807" cy="291268"/>
              </a:xfrm>
              <a:custGeom>
                <a:avLst/>
                <a:gdLst>
                  <a:gd name="connsiteX0" fmla="*/ 147034 w 291807"/>
                  <a:gd name="connsiteY0" fmla="*/ 291263 h 291268"/>
                  <a:gd name="connsiteX1" fmla="*/ 31974 w 291807"/>
                  <a:gd name="connsiteY1" fmla="*/ 46895 h 291268"/>
                  <a:gd name="connsiteX2" fmla="*/ 291807 w 291807"/>
                  <a:gd name="connsiteY2" fmla="*/ 145745 h 291268"/>
                  <a:gd name="connsiteX3" fmla="*/ 147034 w 291807"/>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1807" h="291268">
                    <a:moveTo>
                      <a:pt x="147034" y="291263"/>
                    </a:moveTo>
                    <a:cubicBezTo>
                      <a:pt x="34537" y="292213"/>
                      <a:pt x="-48245" y="167701"/>
                      <a:pt x="31974" y="46895"/>
                    </a:cubicBezTo>
                    <a:cubicBezTo>
                      <a:pt x="150451" y="-57657"/>
                      <a:pt x="290573" y="29121"/>
                      <a:pt x="291807" y="145745"/>
                    </a:cubicBezTo>
                    <a:cubicBezTo>
                      <a:pt x="291041" y="225571"/>
                      <a:pt x="226760" y="290182"/>
                      <a:pt x="147034" y="291263"/>
                    </a:cubicBezTo>
                    <a:close/>
                  </a:path>
                </a:pathLst>
              </a:custGeom>
              <a:grpFill/>
              <a:ln w="9493" cap="flat">
                <a:noFill/>
                <a:prstDash val="solid"/>
                <a:miter/>
              </a:ln>
            </p:spPr>
            <p:txBody>
              <a:bodyPr rtlCol="0" anchor="ctr"/>
              <a:lstStyle/>
              <a:p>
                <a:endParaRPr lang="it-CO"/>
              </a:p>
            </p:txBody>
          </p:sp>
        </p:grpSp>
        <p:grpSp>
          <p:nvGrpSpPr>
            <p:cNvPr id="30" name="Elemento grafico 9">
              <a:extLst>
                <a:ext uri="{FF2B5EF4-FFF2-40B4-BE49-F238E27FC236}">
                  <a16:creationId xmlns:a16="http://schemas.microsoft.com/office/drawing/2014/main" id="{C0274553-8540-F181-C8B5-A18AB20E4736}"/>
                </a:ext>
              </a:extLst>
            </p:cNvPr>
            <p:cNvGrpSpPr/>
            <p:nvPr/>
          </p:nvGrpSpPr>
          <p:grpSpPr>
            <a:xfrm>
              <a:off x="6883088" y="3479814"/>
              <a:ext cx="642847" cy="1442628"/>
              <a:chOff x="6883088" y="3479814"/>
              <a:chExt cx="642847" cy="1442628"/>
            </a:xfrm>
            <a:grpFill/>
          </p:grpSpPr>
          <p:sp>
            <p:nvSpPr>
              <p:cNvPr id="31" name="Figura a mano libera 30">
                <a:extLst>
                  <a:ext uri="{FF2B5EF4-FFF2-40B4-BE49-F238E27FC236}">
                    <a16:creationId xmlns:a16="http://schemas.microsoft.com/office/drawing/2014/main" id="{F07B571B-D1D9-C78B-B3E8-68C65C002ECA}"/>
                  </a:ext>
                </a:extLst>
              </p:cNvPr>
              <p:cNvSpPr/>
              <p:nvPr/>
            </p:nvSpPr>
            <p:spPr>
              <a:xfrm>
                <a:off x="6883088" y="3800161"/>
                <a:ext cx="642847" cy="1122281"/>
              </a:xfrm>
              <a:custGeom>
                <a:avLst/>
                <a:gdLst>
                  <a:gd name="connsiteX0" fmla="*/ 496983 w 642847"/>
                  <a:gd name="connsiteY0" fmla="*/ 346639 h 1122281"/>
                  <a:gd name="connsiteX1" fmla="*/ 496983 w 642847"/>
                  <a:gd name="connsiteY1" fmla="*/ 1002469 h 1122281"/>
                  <a:gd name="connsiteX2" fmla="*/ 499546 w 642847"/>
                  <a:gd name="connsiteY2" fmla="*/ 1049993 h 1122281"/>
                  <a:gd name="connsiteX3" fmla="*/ 447807 w 642847"/>
                  <a:gd name="connsiteY3" fmla="*/ 1122039 h 1122281"/>
                  <a:gd name="connsiteX4" fmla="*/ 377557 w 642847"/>
                  <a:gd name="connsiteY4" fmla="*/ 1059307 h 1122281"/>
                  <a:gd name="connsiteX5" fmla="*/ 349076 w 642847"/>
                  <a:gd name="connsiteY5" fmla="*/ 790227 h 1122281"/>
                  <a:gd name="connsiteX6" fmla="*/ 330565 w 642847"/>
                  <a:gd name="connsiteY6" fmla="*/ 617145 h 1122281"/>
                  <a:gd name="connsiteX7" fmla="*/ 314236 w 642847"/>
                  <a:gd name="connsiteY7" fmla="*/ 615814 h 1122281"/>
                  <a:gd name="connsiteX8" fmla="*/ 302274 w 642847"/>
                  <a:gd name="connsiteY8" fmla="*/ 692993 h 1122281"/>
                  <a:gd name="connsiteX9" fmla="*/ 265535 w 642847"/>
                  <a:gd name="connsiteY9" fmla="*/ 1047046 h 1122281"/>
                  <a:gd name="connsiteX10" fmla="*/ 256042 w 642847"/>
                  <a:gd name="connsiteY10" fmla="*/ 1082404 h 1122281"/>
                  <a:gd name="connsiteX11" fmla="*/ 188069 w 642847"/>
                  <a:gd name="connsiteY11" fmla="*/ 1118332 h 1122281"/>
                  <a:gd name="connsiteX12" fmla="*/ 143071 w 642847"/>
                  <a:gd name="connsiteY12" fmla="*/ 1057121 h 1122281"/>
                  <a:gd name="connsiteX13" fmla="*/ 144685 w 642847"/>
                  <a:gd name="connsiteY13" fmla="*/ 1010263 h 1122281"/>
                  <a:gd name="connsiteX14" fmla="*/ 144685 w 642847"/>
                  <a:gd name="connsiteY14" fmla="*/ 348160 h 1122281"/>
                  <a:gd name="connsiteX15" fmla="*/ 102629 w 642847"/>
                  <a:gd name="connsiteY15" fmla="*/ 507650 h 1122281"/>
                  <a:gd name="connsiteX16" fmla="*/ 97408 w 642847"/>
                  <a:gd name="connsiteY16" fmla="*/ 530747 h 1122281"/>
                  <a:gd name="connsiteX17" fmla="*/ 38454 w 642847"/>
                  <a:gd name="connsiteY17" fmla="*/ 578746 h 1122281"/>
                  <a:gd name="connsiteX18" fmla="*/ 1240 w 642847"/>
                  <a:gd name="connsiteY18" fmla="*/ 511737 h 1122281"/>
                  <a:gd name="connsiteX19" fmla="*/ 40258 w 642847"/>
                  <a:gd name="connsiteY19" fmla="*/ 282767 h 1122281"/>
                  <a:gd name="connsiteX20" fmla="*/ 63801 w 642847"/>
                  <a:gd name="connsiteY20" fmla="*/ 181161 h 1122281"/>
                  <a:gd name="connsiteX21" fmla="*/ 293730 w 642847"/>
                  <a:gd name="connsiteY21" fmla="*/ 0 h 1122281"/>
                  <a:gd name="connsiteX22" fmla="*/ 420277 w 642847"/>
                  <a:gd name="connsiteY22" fmla="*/ 10835 h 1122281"/>
                  <a:gd name="connsiteX23" fmla="*/ 573594 w 642847"/>
                  <a:gd name="connsiteY23" fmla="*/ 164908 h 1122281"/>
                  <a:gd name="connsiteX24" fmla="*/ 640807 w 642847"/>
                  <a:gd name="connsiteY24" fmla="*/ 504228 h 1122281"/>
                  <a:gd name="connsiteX25" fmla="*/ 641567 w 642847"/>
                  <a:gd name="connsiteY25" fmla="*/ 523238 h 1122281"/>
                  <a:gd name="connsiteX26" fmla="*/ 601885 w 642847"/>
                  <a:gd name="connsiteY26" fmla="*/ 580267 h 1122281"/>
                  <a:gd name="connsiteX27" fmla="*/ 549102 w 642847"/>
                  <a:gd name="connsiteY27" fmla="*/ 537875 h 1122281"/>
                  <a:gd name="connsiteX28" fmla="*/ 496983 w 642847"/>
                  <a:gd name="connsiteY28" fmla="*/ 346639 h 11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847" h="1122281">
                    <a:moveTo>
                      <a:pt x="496983" y="346639"/>
                    </a:moveTo>
                    <a:cubicBezTo>
                      <a:pt x="496983" y="572092"/>
                      <a:pt x="496983" y="787281"/>
                      <a:pt x="496983" y="1002469"/>
                    </a:cubicBezTo>
                    <a:cubicBezTo>
                      <a:pt x="496983" y="1018342"/>
                      <a:pt x="499166" y="1034120"/>
                      <a:pt x="499546" y="1049993"/>
                    </a:cubicBezTo>
                    <a:cubicBezTo>
                      <a:pt x="500401" y="1087062"/>
                      <a:pt x="489009" y="1118902"/>
                      <a:pt x="447807" y="1122039"/>
                    </a:cubicBezTo>
                    <a:cubicBezTo>
                      <a:pt x="406606" y="1125175"/>
                      <a:pt x="382493" y="1097517"/>
                      <a:pt x="377557" y="1059307"/>
                    </a:cubicBezTo>
                    <a:cubicBezTo>
                      <a:pt x="366165" y="969867"/>
                      <a:pt x="358570" y="879952"/>
                      <a:pt x="349076" y="790227"/>
                    </a:cubicBezTo>
                    <a:cubicBezTo>
                      <a:pt x="342748" y="732565"/>
                      <a:pt x="336577" y="674871"/>
                      <a:pt x="330565" y="617145"/>
                    </a:cubicBezTo>
                    <a:lnTo>
                      <a:pt x="314236" y="615814"/>
                    </a:lnTo>
                    <a:cubicBezTo>
                      <a:pt x="310154" y="641477"/>
                      <a:pt x="304743" y="667140"/>
                      <a:pt x="302274" y="692993"/>
                    </a:cubicBezTo>
                    <a:cubicBezTo>
                      <a:pt x="289743" y="810948"/>
                      <a:pt x="278066" y="929092"/>
                      <a:pt x="265535" y="1047046"/>
                    </a:cubicBezTo>
                    <a:cubicBezTo>
                      <a:pt x="264206" y="1059403"/>
                      <a:pt x="263447" y="1076511"/>
                      <a:pt x="256042" y="1082404"/>
                    </a:cubicBezTo>
                    <a:cubicBezTo>
                      <a:pt x="235061" y="1098277"/>
                      <a:pt x="207720" y="1122419"/>
                      <a:pt x="188069" y="1118332"/>
                    </a:cubicBezTo>
                    <a:cubicBezTo>
                      <a:pt x="168418" y="1114245"/>
                      <a:pt x="153988" y="1080313"/>
                      <a:pt x="143071" y="1057121"/>
                    </a:cubicBezTo>
                    <a:cubicBezTo>
                      <a:pt x="137280" y="1044480"/>
                      <a:pt x="144685" y="1026041"/>
                      <a:pt x="144685" y="1010263"/>
                    </a:cubicBezTo>
                    <a:cubicBezTo>
                      <a:pt x="144685" y="792128"/>
                      <a:pt x="144685" y="573898"/>
                      <a:pt x="144685" y="348160"/>
                    </a:cubicBezTo>
                    <a:cubicBezTo>
                      <a:pt x="129590" y="405189"/>
                      <a:pt x="116204" y="456514"/>
                      <a:pt x="102629" y="507650"/>
                    </a:cubicBezTo>
                    <a:cubicBezTo>
                      <a:pt x="100635" y="515349"/>
                      <a:pt x="99496" y="523143"/>
                      <a:pt x="97408" y="530747"/>
                    </a:cubicBezTo>
                    <a:cubicBezTo>
                      <a:pt x="89243" y="560972"/>
                      <a:pt x="74054" y="585684"/>
                      <a:pt x="38454" y="578746"/>
                    </a:cubicBezTo>
                    <a:cubicBezTo>
                      <a:pt x="2854" y="571807"/>
                      <a:pt x="-3127" y="540727"/>
                      <a:pt x="1240" y="511737"/>
                    </a:cubicBezTo>
                    <a:cubicBezTo>
                      <a:pt x="12632" y="435129"/>
                      <a:pt x="26302" y="358900"/>
                      <a:pt x="40258" y="282767"/>
                    </a:cubicBezTo>
                    <a:cubicBezTo>
                      <a:pt x="46523" y="248550"/>
                      <a:pt x="55352" y="214808"/>
                      <a:pt x="63801" y="181161"/>
                    </a:cubicBezTo>
                    <a:cubicBezTo>
                      <a:pt x="92281" y="68720"/>
                      <a:pt x="177722" y="570"/>
                      <a:pt x="293730" y="0"/>
                    </a:cubicBezTo>
                    <a:cubicBezTo>
                      <a:pt x="335976" y="0"/>
                      <a:pt x="379930" y="0"/>
                      <a:pt x="420277" y="10835"/>
                    </a:cubicBezTo>
                    <a:cubicBezTo>
                      <a:pt x="499166" y="31841"/>
                      <a:pt x="554513" y="86113"/>
                      <a:pt x="573594" y="164908"/>
                    </a:cubicBezTo>
                    <a:cubicBezTo>
                      <a:pt x="600840" y="276779"/>
                      <a:pt x="618973" y="391027"/>
                      <a:pt x="640807" y="504228"/>
                    </a:cubicBezTo>
                    <a:cubicBezTo>
                      <a:pt x="641947" y="510407"/>
                      <a:pt x="644320" y="518581"/>
                      <a:pt x="641567" y="523238"/>
                    </a:cubicBezTo>
                    <a:cubicBezTo>
                      <a:pt x="629226" y="542248"/>
                      <a:pt x="615270" y="561257"/>
                      <a:pt x="601885" y="580267"/>
                    </a:cubicBezTo>
                    <a:cubicBezTo>
                      <a:pt x="583658" y="566390"/>
                      <a:pt x="555462" y="555934"/>
                      <a:pt x="549102" y="537875"/>
                    </a:cubicBezTo>
                    <a:cubicBezTo>
                      <a:pt x="527742" y="478090"/>
                      <a:pt x="515115" y="416309"/>
                      <a:pt x="496983" y="346639"/>
                    </a:cubicBezTo>
                    <a:close/>
                  </a:path>
                </a:pathLst>
              </a:custGeom>
              <a:grpFill/>
              <a:ln w="9493"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711A4705-8322-A781-3157-70E4AF132D21}"/>
                  </a:ext>
                </a:extLst>
              </p:cNvPr>
              <p:cNvSpPr/>
              <p:nvPr/>
            </p:nvSpPr>
            <p:spPr>
              <a:xfrm>
                <a:off x="7061156" y="3479814"/>
                <a:ext cx="291763" cy="291362"/>
              </a:xfrm>
              <a:custGeom>
                <a:avLst/>
                <a:gdLst>
                  <a:gd name="connsiteX0" fmla="*/ 147085 w 291763"/>
                  <a:gd name="connsiteY0" fmla="*/ 291358 h 291362"/>
                  <a:gd name="connsiteX1" fmla="*/ 31931 w 291763"/>
                  <a:gd name="connsiteY1" fmla="*/ 46895 h 291362"/>
                  <a:gd name="connsiteX2" fmla="*/ 291764 w 291763"/>
                  <a:gd name="connsiteY2" fmla="*/ 145745 h 291362"/>
                  <a:gd name="connsiteX3" fmla="*/ 147085 w 291763"/>
                  <a:gd name="connsiteY3" fmla="*/ 291358 h 291362"/>
                </a:gdLst>
                <a:ahLst/>
                <a:cxnLst>
                  <a:cxn ang="0">
                    <a:pos x="connsiteX0" y="connsiteY0"/>
                  </a:cxn>
                  <a:cxn ang="0">
                    <a:pos x="connsiteX1" y="connsiteY1"/>
                  </a:cxn>
                  <a:cxn ang="0">
                    <a:pos x="connsiteX2" y="connsiteY2"/>
                  </a:cxn>
                  <a:cxn ang="0">
                    <a:pos x="connsiteX3" y="connsiteY3"/>
                  </a:cxn>
                </a:cxnLst>
                <a:rect l="l" t="t" r="r" b="b"/>
                <a:pathLst>
                  <a:path w="291763" h="291362">
                    <a:moveTo>
                      <a:pt x="147085" y="291358"/>
                    </a:moveTo>
                    <a:cubicBezTo>
                      <a:pt x="34494" y="292213"/>
                      <a:pt x="-48193" y="167796"/>
                      <a:pt x="31931" y="46895"/>
                    </a:cubicBezTo>
                    <a:cubicBezTo>
                      <a:pt x="150408" y="-57658"/>
                      <a:pt x="290530" y="29121"/>
                      <a:pt x="291764" y="145745"/>
                    </a:cubicBezTo>
                    <a:cubicBezTo>
                      <a:pt x="291000" y="225550"/>
                      <a:pt x="226790" y="290175"/>
                      <a:pt x="147085" y="291358"/>
                    </a:cubicBezTo>
                    <a:close/>
                  </a:path>
                </a:pathLst>
              </a:custGeom>
              <a:grpFill/>
              <a:ln w="9493" cap="flat">
                <a:noFill/>
                <a:prstDash val="solid"/>
                <a:miter/>
              </a:ln>
            </p:spPr>
            <p:txBody>
              <a:bodyPr rtlCol="0" anchor="ctr"/>
              <a:lstStyle/>
              <a:p>
                <a:endParaRPr lang="it-CO"/>
              </a:p>
            </p:txBody>
          </p:sp>
        </p:grpSp>
        <p:grpSp>
          <p:nvGrpSpPr>
            <p:cNvPr id="33" name="Elemento grafico 9">
              <a:extLst>
                <a:ext uri="{FF2B5EF4-FFF2-40B4-BE49-F238E27FC236}">
                  <a16:creationId xmlns:a16="http://schemas.microsoft.com/office/drawing/2014/main" id="{D16763F1-8826-5EA1-1DCA-8C6E32A71C5C}"/>
                </a:ext>
              </a:extLst>
            </p:cNvPr>
            <p:cNvGrpSpPr/>
            <p:nvPr/>
          </p:nvGrpSpPr>
          <p:grpSpPr>
            <a:xfrm>
              <a:off x="6885564" y="1936618"/>
              <a:ext cx="642861" cy="1442236"/>
              <a:chOff x="6885564" y="1936618"/>
              <a:chExt cx="642861" cy="1442236"/>
            </a:xfrm>
            <a:grpFill/>
          </p:grpSpPr>
          <p:sp>
            <p:nvSpPr>
              <p:cNvPr id="34" name="Figura a mano libera 33">
                <a:extLst>
                  <a:ext uri="{FF2B5EF4-FFF2-40B4-BE49-F238E27FC236}">
                    <a16:creationId xmlns:a16="http://schemas.microsoft.com/office/drawing/2014/main" id="{B0CA89DC-97F3-36EC-A866-2B136D2E4202}"/>
                  </a:ext>
                </a:extLst>
              </p:cNvPr>
              <p:cNvSpPr/>
              <p:nvPr/>
            </p:nvSpPr>
            <p:spPr>
              <a:xfrm>
                <a:off x="6885564" y="2256680"/>
                <a:ext cx="642861" cy="1122173"/>
              </a:xfrm>
              <a:custGeom>
                <a:avLst/>
                <a:gdLst>
                  <a:gd name="connsiteX0" fmla="*/ 497450 w 642861"/>
                  <a:gd name="connsiteY0" fmla="*/ 346639 h 1122173"/>
                  <a:gd name="connsiteX1" fmla="*/ 497450 w 642861"/>
                  <a:gd name="connsiteY1" fmla="*/ 1002469 h 1122173"/>
                  <a:gd name="connsiteX2" fmla="*/ 499918 w 642861"/>
                  <a:gd name="connsiteY2" fmla="*/ 1049993 h 1122173"/>
                  <a:gd name="connsiteX3" fmla="*/ 448180 w 642861"/>
                  <a:gd name="connsiteY3" fmla="*/ 1121944 h 1122173"/>
                  <a:gd name="connsiteX4" fmla="*/ 378024 w 642861"/>
                  <a:gd name="connsiteY4" fmla="*/ 1059212 h 1122173"/>
                  <a:gd name="connsiteX5" fmla="*/ 349544 w 642861"/>
                  <a:gd name="connsiteY5" fmla="*/ 790227 h 1122173"/>
                  <a:gd name="connsiteX6" fmla="*/ 330557 w 642861"/>
                  <a:gd name="connsiteY6" fmla="*/ 617145 h 1122173"/>
                  <a:gd name="connsiteX7" fmla="*/ 314133 w 642861"/>
                  <a:gd name="connsiteY7" fmla="*/ 615815 h 1122173"/>
                  <a:gd name="connsiteX8" fmla="*/ 302267 w 642861"/>
                  <a:gd name="connsiteY8" fmla="*/ 692993 h 1122173"/>
                  <a:gd name="connsiteX9" fmla="*/ 265433 w 642861"/>
                  <a:gd name="connsiteY9" fmla="*/ 1047046 h 1122173"/>
                  <a:gd name="connsiteX10" fmla="*/ 255939 w 642861"/>
                  <a:gd name="connsiteY10" fmla="*/ 1082404 h 1122173"/>
                  <a:gd name="connsiteX11" fmla="*/ 187872 w 642861"/>
                  <a:gd name="connsiteY11" fmla="*/ 1118332 h 1122173"/>
                  <a:gd name="connsiteX12" fmla="*/ 142968 w 642861"/>
                  <a:gd name="connsiteY12" fmla="*/ 1057121 h 1122173"/>
                  <a:gd name="connsiteX13" fmla="*/ 144582 w 642861"/>
                  <a:gd name="connsiteY13" fmla="*/ 1010263 h 1122173"/>
                  <a:gd name="connsiteX14" fmla="*/ 144582 w 642861"/>
                  <a:gd name="connsiteY14" fmla="*/ 348160 h 1122173"/>
                  <a:gd name="connsiteX15" fmla="*/ 102621 w 642861"/>
                  <a:gd name="connsiteY15" fmla="*/ 507650 h 1122173"/>
                  <a:gd name="connsiteX16" fmla="*/ 97305 w 642861"/>
                  <a:gd name="connsiteY16" fmla="*/ 530747 h 1122173"/>
                  <a:gd name="connsiteX17" fmla="*/ 38446 w 642861"/>
                  <a:gd name="connsiteY17" fmla="*/ 578746 h 1122173"/>
                  <a:gd name="connsiteX18" fmla="*/ 1232 w 642861"/>
                  <a:gd name="connsiteY18" fmla="*/ 511737 h 1122173"/>
                  <a:gd name="connsiteX19" fmla="*/ 40155 w 642861"/>
                  <a:gd name="connsiteY19" fmla="*/ 282672 h 1122173"/>
                  <a:gd name="connsiteX20" fmla="*/ 63794 w 642861"/>
                  <a:gd name="connsiteY20" fmla="*/ 181161 h 1122173"/>
                  <a:gd name="connsiteX21" fmla="*/ 293628 w 642861"/>
                  <a:gd name="connsiteY21" fmla="*/ 0 h 1122173"/>
                  <a:gd name="connsiteX22" fmla="*/ 420269 w 642861"/>
                  <a:gd name="connsiteY22" fmla="*/ 10835 h 1122173"/>
                  <a:gd name="connsiteX23" fmla="*/ 573682 w 642861"/>
                  <a:gd name="connsiteY23" fmla="*/ 164813 h 1122173"/>
                  <a:gd name="connsiteX24" fmla="*/ 640800 w 642861"/>
                  <a:gd name="connsiteY24" fmla="*/ 504228 h 1122173"/>
                  <a:gd name="connsiteX25" fmla="*/ 641559 w 642861"/>
                  <a:gd name="connsiteY25" fmla="*/ 523238 h 1122173"/>
                  <a:gd name="connsiteX26" fmla="*/ 601972 w 642861"/>
                  <a:gd name="connsiteY26" fmla="*/ 580267 h 1122173"/>
                  <a:gd name="connsiteX27" fmla="*/ 549094 w 642861"/>
                  <a:gd name="connsiteY27" fmla="*/ 537875 h 1122173"/>
                  <a:gd name="connsiteX28" fmla="*/ 497450 w 642861"/>
                  <a:gd name="connsiteY28" fmla="*/ 346639 h 112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861" h="1122173">
                    <a:moveTo>
                      <a:pt x="497450" y="346639"/>
                    </a:moveTo>
                    <a:cubicBezTo>
                      <a:pt x="497450" y="571997"/>
                      <a:pt x="497450" y="787281"/>
                      <a:pt x="497450" y="1002469"/>
                    </a:cubicBezTo>
                    <a:cubicBezTo>
                      <a:pt x="497450" y="1018342"/>
                      <a:pt x="499633" y="1034120"/>
                      <a:pt x="499918" y="1049993"/>
                    </a:cubicBezTo>
                    <a:cubicBezTo>
                      <a:pt x="500773" y="1086966"/>
                      <a:pt x="489476" y="1118902"/>
                      <a:pt x="448180" y="1121944"/>
                    </a:cubicBezTo>
                    <a:cubicBezTo>
                      <a:pt x="406883" y="1124986"/>
                      <a:pt x="382865" y="1097517"/>
                      <a:pt x="378024" y="1059212"/>
                    </a:cubicBezTo>
                    <a:cubicBezTo>
                      <a:pt x="366537" y="969772"/>
                      <a:pt x="358562" y="879952"/>
                      <a:pt x="349544" y="790227"/>
                    </a:cubicBezTo>
                    <a:lnTo>
                      <a:pt x="330557" y="617145"/>
                    </a:lnTo>
                    <a:lnTo>
                      <a:pt x="314133" y="615815"/>
                    </a:lnTo>
                    <a:cubicBezTo>
                      <a:pt x="310146" y="641477"/>
                      <a:pt x="304640" y="667140"/>
                      <a:pt x="302267" y="692993"/>
                    </a:cubicBezTo>
                    <a:cubicBezTo>
                      <a:pt x="289736" y="810948"/>
                      <a:pt x="277964" y="928997"/>
                      <a:pt x="265433" y="1047046"/>
                    </a:cubicBezTo>
                    <a:cubicBezTo>
                      <a:pt x="264198" y="1059307"/>
                      <a:pt x="263439" y="1076511"/>
                      <a:pt x="255939" y="1082404"/>
                    </a:cubicBezTo>
                    <a:cubicBezTo>
                      <a:pt x="234959" y="1098277"/>
                      <a:pt x="207618" y="1122324"/>
                      <a:pt x="187872" y="1118332"/>
                    </a:cubicBezTo>
                    <a:cubicBezTo>
                      <a:pt x="168126" y="1114340"/>
                      <a:pt x="153791" y="1080313"/>
                      <a:pt x="142968" y="1057121"/>
                    </a:cubicBezTo>
                    <a:cubicBezTo>
                      <a:pt x="137082" y="1044480"/>
                      <a:pt x="144582" y="1026041"/>
                      <a:pt x="144582" y="1010263"/>
                    </a:cubicBezTo>
                    <a:cubicBezTo>
                      <a:pt x="144582" y="791653"/>
                      <a:pt x="144582" y="573898"/>
                      <a:pt x="144582" y="348160"/>
                    </a:cubicBezTo>
                    <a:cubicBezTo>
                      <a:pt x="129488" y="405189"/>
                      <a:pt x="116102" y="456514"/>
                      <a:pt x="102621" y="507650"/>
                    </a:cubicBezTo>
                    <a:cubicBezTo>
                      <a:pt x="100628" y="515349"/>
                      <a:pt x="99394" y="523143"/>
                      <a:pt x="97305" y="530747"/>
                    </a:cubicBezTo>
                    <a:cubicBezTo>
                      <a:pt x="89141" y="560877"/>
                      <a:pt x="73952" y="585684"/>
                      <a:pt x="38446" y="578746"/>
                    </a:cubicBezTo>
                    <a:cubicBezTo>
                      <a:pt x="2941" y="571807"/>
                      <a:pt x="-3135" y="540727"/>
                      <a:pt x="1232" y="511737"/>
                    </a:cubicBezTo>
                    <a:cubicBezTo>
                      <a:pt x="12530" y="435129"/>
                      <a:pt x="26200" y="358900"/>
                      <a:pt x="40155" y="282672"/>
                    </a:cubicBezTo>
                    <a:cubicBezTo>
                      <a:pt x="46516" y="248550"/>
                      <a:pt x="55250" y="214808"/>
                      <a:pt x="63794" y="181161"/>
                    </a:cubicBezTo>
                    <a:cubicBezTo>
                      <a:pt x="92274" y="68720"/>
                      <a:pt x="177714" y="570"/>
                      <a:pt x="293628" y="0"/>
                    </a:cubicBezTo>
                    <a:cubicBezTo>
                      <a:pt x="335968" y="0"/>
                      <a:pt x="379922" y="0"/>
                      <a:pt x="420269" y="10835"/>
                    </a:cubicBezTo>
                    <a:cubicBezTo>
                      <a:pt x="499254" y="31746"/>
                      <a:pt x="554505" y="86018"/>
                      <a:pt x="573682" y="164813"/>
                    </a:cubicBezTo>
                    <a:cubicBezTo>
                      <a:pt x="600928" y="276779"/>
                      <a:pt x="618965" y="390932"/>
                      <a:pt x="640800" y="504228"/>
                    </a:cubicBezTo>
                    <a:cubicBezTo>
                      <a:pt x="642034" y="510407"/>
                      <a:pt x="644312" y="518581"/>
                      <a:pt x="641559" y="523238"/>
                    </a:cubicBezTo>
                    <a:cubicBezTo>
                      <a:pt x="629313" y="542248"/>
                      <a:pt x="615263" y="561257"/>
                      <a:pt x="601972" y="580267"/>
                    </a:cubicBezTo>
                    <a:cubicBezTo>
                      <a:pt x="583745" y="566390"/>
                      <a:pt x="555454" y="555934"/>
                      <a:pt x="549094" y="537875"/>
                    </a:cubicBezTo>
                    <a:cubicBezTo>
                      <a:pt x="528398" y="478470"/>
                      <a:pt x="515772" y="416309"/>
                      <a:pt x="497450" y="346639"/>
                    </a:cubicBezTo>
                    <a:close/>
                  </a:path>
                </a:pathLst>
              </a:custGeom>
              <a:grpFill/>
              <a:ln w="9493"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D04F699B-3F0B-0BED-2CB0-65B220E98B09}"/>
                  </a:ext>
                </a:extLst>
              </p:cNvPr>
              <p:cNvSpPr/>
              <p:nvPr/>
            </p:nvSpPr>
            <p:spPr>
              <a:xfrm>
                <a:off x="7064435" y="1936618"/>
                <a:ext cx="291712" cy="291268"/>
              </a:xfrm>
              <a:custGeom>
                <a:avLst/>
                <a:gdLst>
                  <a:gd name="connsiteX0" fmla="*/ 147034 w 291712"/>
                  <a:gd name="connsiteY0" fmla="*/ 291263 h 291268"/>
                  <a:gd name="connsiteX1" fmla="*/ 31974 w 291712"/>
                  <a:gd name="connsiteY1" fmla="*/ 46895 h 291268"/>
                  <a:gd name="connsiteX2" fmla="*/ 291712 w 291712"/>
                  <a:gd name="connsiteY2" fmla="*/ 145745 h 291268"/>
                  <a:gd name="connsiteX3" fmla="*/ 147034 w 291712"/>
                  <a:gd name="connsiteY3" fmla="*/ 291263 h 291268"/>
                </a:gdLst>
                <a:ahLst/>
                <a:cxnLst>
                  <a:cxn ang="0">
                    <a:pos x="connsiteX0" y="connsiteY0"/>
                  </a:cxn>
                  <a:cxn ang="0">
                    <a:pos x="connsiteX1" y="connsiteY1"/>
                  </a:cxn>
                  <a:cxn ang="0">
                    <a:pos x="connsiteX2" y="connsiteY2"/>
                  </a:cxn>
                  <a:cxn ang="0">
                    <a:pos x="connsiteX3" y="connsiteY3"/>
                  </a:cxn>
                </a:cxnLst>
                <a:rect l="l" t="t" r="r" b="b"/>
                <a:pathLst>
                  <a:path w="291712" h="291268">
                    <a:moveTo>
                      <a:pt x="147034" y="291263"/>
                    </a:moveTo>
                    <a:cubicBezTo>
                      <a:pt x="34537" y="292213"/>
                      <a:pt x="-48245" y="167701"/>
                      <a:pt x="31974" y="46895"/>
                    </a:cubicBezTo>
                    <a:cubicBezTo>
                      <a:pt x="150451" y="-57657"/>
                      <a:pt x="290478" y="29121"/>
                      <a:pt x="291712" y="145745"/>
                    </a:cubicBezTo>
                    <a:cubicBezTo>
                      <a:pt x="290997" y="225555"/>
                      <a:pt x="226744" y="290181"/>
                      <a:pt x="147034" y="291263"/>
                    </a:cubicBezTo>
                    <a:close/>
                  </a:path>
                </a:pathLst>
              </a:custGeom>
              <a:grpFill/>
              <a:ln w="9493" cap="flat">
                <a:noFill/>
                <a:prstDash val="solid"/>
                <a:miter/>
              </a:ln>
            </p:spPr>
            <p:txBody>
              <a:bodyPr rtlCol="0" anchor="ctr"/>
              <a:lstStyle/>
              <a:p>
                <a:endParaRPr lang="it-CO"/>
              </a:p>
            </p:txBody>
          </p:sp>
        </p:grpSp>
      </p:grpSp>
      <p:sp>
        <p:nvSpPr>
          <p:cNvPr id="121" name="Figura a mano libera 120">
            <a:extLst>
              <a:ext uri="{FF2B5EF4-FFF2-40B4-BE49-F238E27FC236}">
                <a16:creationId xmlns:a16="http://schemas.microsoft.com/office/drawing/2014/main" id="{1C93304B-B38B-BCB9-66F3-FB18FA0C943C}"/>
              </a:ext>
            </a:extLst>
          </p:cNvPr>
          <p:cNvSpPr/>
          <p:nvPr/>
        </p:nvSpPr>
        <p:spPr>
          <a:xfrm rot="10222088">
            <a:off x="5808321" y="5302670"/>
            <a:ext cx="6738811" cy="164958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rgbClr val="E61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36" name="CasellaDiTesto 135">
            <a:extLst>
              <a:ext uri="{FF2B5EF4-FFF2-40B4-BE49-F238E27FC236}">
                <a16:creationId xmlns:a16="http://schemas.microsoft.com/office/drawing/2014/main" id="{883777FF-002E-87F1-AEDA-792D278BC384}"/>
              </a:ext>
            </a:extLst>
          </p:cNvPr>
          <p:cNvSpPr txBox="1"/>
          <p:nvPr/>
        </p:nvSpPr>
        <p:spPr>
          <a:xfrm>
            <a:off x="5328975" y="6136753"/>
            <a:ext cx="6523393" cy="523220"/>
          </a:xfrm>
          <a:prstGeom prst="rect">
            <a:avLst/>
          </a:prstGeom>
          <a:noFill/>
        </p:spPr>
        <p:txBody>
          <a:bodyPr wrap="square">
            <a:spAutoFit/>
          </a:bodyPr>
          <a:lstStyle/>
          <a:p>
            <a:pPr algn="r"/>
            <a:r>
              <a:rPr lang="es-ES" sz="1400" err="1">
                <a:solidFill>
                  <a:schemeClr val="bg1"/>
                </a:solidFill>
                <a:latin typeface="Proxima Nova Rg" panose="02000506030000020004" pitchFamily="2" charset="0"/>
                <a:ea typeface="Times New Roman" panose="02020603050405020304" pitchFamily="18" charset="0"/>
              </a:rPr>
              <a:t>Source</a:t>
            </a:r>
            <a:r>
              <a:rPr lang="es-ES" sz="1400">
                <a:solidFill>
                  <a:schemeClr val="bg1"/>
                </a:solidFill>
                <a:latin typeface="Proxima Nova Rg" panose="02000506030000020004" pitchFamily="2" charset="0"/>
                <a:ea typeface="Times New Roman" panose="02020603050405020304" pitchFamily="18" charset="0"/>
              </a:rPr>
              <a:t>: UN </a:t>
            </a:r>
            <a:r>
              <a:rPr lang="es-ES" sz="1400" err="1">
                <a:solidFill>
                  <a:schemeClr val="bg1"/>
                </a:solidFill>
                <a:latin typeface="Proxima Nova Rg" panose="02000506030000020004" pitchFamily="2" charset="0"/>
                <a:ea typeface="Times New Roman" panose="02020603050405020304" pitchFamily="18" charset="0"/>
              </a:rPr>
              <a:t>report</a:t>
            </a:r>
            <a:r>
              <a:rPr lang="es-ES" sz="1400">
                <a:solidFill>
                  <a:schemeClr val="bg1"/>
                </a:solidFill>
                <a:latin typeface="Proxima Nova Rg" panose="02000506030000020004" pitchFamily="2" charset="0"/>
                <a:ea typeface="Times New Roman" panose="02020603050405020304" pitchFamily="18" charset="0"/>
              </a:rPr>
              <a:t> </a:t>
            </a:r>
            <a:r>
              <a:rPr lang="es-ES" sz="1400" err="1">
                <a:solidFill>
                  <a:schemeClr val="bg1"/>
                </a:solidFill>
                <a:latin typeface="Proxima Nova Rg" panose="02000506030000020004" pitchFamily="2" charset="0"/>
                <a:ea typeface="Times New Roman" panose="02020603050405020304" pitchFamily="18" charset="0"/>
              </a:rPr>
              <a:t>World</a:t>
            </a:r>
            <a:r>
              <a:rPr lang="es-ES" sz="1400">
                <a:solidFill>
                  <a:schemeClr val="bg1"/>
                </a:solidFill>
                <a:latin typeface="Proxima Nova Rg" panose="02000506030000020004" pitchFamily="2" charset="0"/>
                <a:ea typeface="Times New Roman" panose="02020603050405020304" pitchFamily="18" charset="0"/>
              </a:rPr>
              <a:t> </a:t>
            </a:r>
            <a:r>
              <a:rPr lang="es-ES" sz="1400" err="1">
                <a:solidFill>
                  <a:schemeClr val="bg1"/>
                </a:solidFill>
                <a:latin typeface="Proxima Nova Rg" panose="02000506030000020004" pitchFamily="2" charset="0"/>
                <a:ea typeface="Times New Roman" panose="02020603050405020304" pitchFamily="18" charset="0"/>
              </a:rPr>
              <a:t>Population</a:t>
            </a:r>
            <a:r>
              <a:rPr lang="es-ES" sz="1400">
                <a:solidFill>
                  <a:schemeClr val="bg1"/>
                </a:solidFill>
                <a:latin typeface="Proxima Nova Rg" panose="02000506030000020004" pitchFamily="2" charset="0"/>
                <a:ea typeface="Times New Roman" panose="02020603050405020304" pitchFamily="18" charset="0"/>
              </a:rPr>
              <a:t> </a:t>
            </a:r>
          </a:p>
          <a:p>
            <a:pPr algn="r"/>
            <a:r>
              <a:rPr lang="es-ES" sz="1400" err="1">
                <a:solidFill>
                  <a:schemeClr val="bg1"/>
                </a:solidFill>
                <a:latin typeface="Proxima Nova Rg" panose="02000506030000020004" pitchFamily="2" charset="0"/>
                <a:ea typeface="Times New Roman" panose="02020603050405020304" pitchFamily="18" charset="0"/>
              </a:rPr>
              <a:t>Ageing</a:t>
            </a:r>
            <a:r>
              <a:rPr lang="es-ES" sz="1400">
                <a:solidFill>
                  <a:schemeClr val="bg1"/>
                </a:solidFill>
                <a:latin typeface="Proxima Nova Rg" panose="02000506030000020004" pitchFamily="2" charset="0"/>
                <a:ea typeface="Times New Roman" panose="02020603050405020304" pitchFamily="18" charset="0"/>
              </a:rPr>
              <a:t> 1950 - 2050</a:t>
            </a:r>
            <a:endParaRPr lang="en-GB" sz="1400">
              <a:solidFill>
                <a:schemeClr val="bg1"/>
              </a:solidFill>
              <a:latin typeface="Proxima Nova Rg" panose="02000506030000020004" pitchFamily="2" charset="0"/>
            </a:endParaRPr>
          </a:p>
        </p:txBody>
      </p:sp>
      <p:pic>
        <p:nvPicPr>
          <p:cNvPr id="5" name="Picture 7">
            <a:extLst>
              <a:ext uri="{FF2B5EF4-FFF2-40B4-BE49-F238E27FC236}">
                <a16:creationId xmlns:a16="http://schemas.microsoft.com/office/drawing/2014/main" id="{148E11C3-BC68-297F-545E-315B22DF63A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00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Elemento grafico 28">
            <a:extLst>
              <a:ext uri="{FF2B5EF4-FFF2-40B4-BE49-F238E27FC236}">
                <a16:creationId xmlns:a16="http://schemas.microsoft.com/office/drawing/2014/main" id="{A3ABE30B-FBD8-BAAA-0A5B-1C9B019FF209}"/>
              </a:ext>
            </a:extLst>
          </p:cNvPr>
          <p:cNvSpPr/>
          <p:nvPr/>
        </p:nvSpPr>
        <p:spPr>
          <a:xfrm rot="16200000">
            <a:off x="-4365443" y="3090309"/>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ED1951"/>
          </a:solidFill>
          <a:ln w="9504" cap="flat">
            <a:noFill/>
            <a:prstDash val="solid"/>
            <a:miter/>
          </a:ln>
        </p:spPr>
        <p:txBody>
          <a:bodyPr rtlCol="0" anchor="ctr"/>
          <a:lstStyle/>
          <a:p>
            <a:endParaRPr lang="it-CO"/>
          </a:p>
        </p:txBody>
      </p:sp>
      <p:sp>
        <p:nvSpPr>
          <p:cNvPr id="2" name="Rettangolo 1">
            <a:extLst>
              <a:ext uri="{FF2B5EF4-FFF2-40B4-BE49-F238E27FC236}">
                <a16:creationId xmlns:a16="http://schemas.microsoft.com/office/drawing/2014/main" id="{66D5917D-C657-C06B-02CA-039A145D746F}"/>
              </a:ext>
            </a:extLst>
          </p:cNvPr>
          <p:cNvSpPr/>
          <p:nvPr/>
        </p:nvSpPr>
        <p:spPr>
          <a:xfrm>
            <a:off x="10063605" y="11425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F3F65A16-123F-1018-ED13-3B753511BB62}"/>
              </a:ext>
            </a:extLst>
          </p:cNvPr>
          <p:cNvSpPr txBox="1"/>
          <p:nvPr/>
        </p:nvSpPr>
        <p:spPr>
          <a:xfrm>
            <a:off x="744474" y="381785"/>
            <a:ext cx="7670799" cy="1323439"/>
          </a:xfrm>
          <a:prstGeom prst="rect">
            <a:avLst/>
          </a:prstGeom>
          <a:noFill/>
        </p:spPr>
        <p:txBody>
          <a:bodyPr wrap="square" rtlCol="0">
            <a:spAutoFit/>
          </a:bodyPr>
          <a:lstStyle/>
          <a:p>
            <a:r>
              <a:rPr lang="it-CO" sz="4000" b="1">
                <a:solidFill>
                  <a:srgbClr val="0070C0"/>
                </a:solidFill>
                <a:latin typeface="Proxima Nova Rg" panose="02000506030000020004" pitchFamily="2" charset="0"/>
              </a:rPr>
              <a:t>Life and Healthy Life expectancy at 60</a:t>
            </a:r>
          </a:p>
        </p:txBody>
      </p:sp>
      <p:sp>
        <p:nvSpPr>
          <p:cNvPr id="12" name="Figura a mano libera 11">
            <a:extLst>
              <a:ext uri="{FF2B5EF4-FFF2-40B4-BE49-F238E27FC236}">
                <a16:creationId xmlns:a16="http://schemas.microsoft.com/office/drawing/2014/main" id="{0E1CF539-7657-F3C1-AE2B-90A83CDF2603}"/>
              </a:ext>
            </a:extLst>
          </p:cNvPr>
          <p:cNvSpPr/>
          <p:nvPr/>
        </p:nvSpPr>
        <p:spPr>
          <a:xfrm flipH="1">
            <a:off x="6945580" y="5886833"/>
            <a:ext cx="149127" cy="261318"/>
          </a:xfrm>
          <a:custGeom>
            <a:avLst/>
            <a:gdLst>
              <a:gd name="connsiteX0" fmla="*/ 491482 w 491862"/>
              <a:gd name="connsiteY0" fmla="*/ 475432 h 861897"/>
              <a:gd name="connsiteX1" fmla="*/ 418283 w 491862"/>
              <a:gd name="connsiteY1" fmla="*/ 533070 h 861897"/>
              <a:gd name="connsiteX2" fmla="*/ 418283 w 491862"/>
              <a:gd name="connsiteY2" fmla="*/ 560566 h 861897"/>
              <a:gd name="connsiteX3" fmla="*/ 418283 w 491862"/>
              <a:gd name="connsiteY3" fmla="*/ 796786 h 861897"/>
              <a:gd name="connsiteX4" fmla="*/ 355768 w 491862"/>
              <a:gd name="connsiteY4" fmla="*/ 861691 h 861897"/>
              <a:gd name="connsiteX5" fmla="*/ 353365 w 491862"/>
              <a:gd name="connsiteY5" fmla="*/ 861699 h 861897"/>
              <a:gd name="connsiteX6" fmla="*/ 319383 w 491862"/>
              <a:gd name="connsiteY6" fmla="*/ 859337 h 861897"/>
              <a:gd name="connsiteX7" fmla="*/ 268172 w 491862"/>
              <a:gd name="connsiteY7" fmla="*/ 794896 h 861897"/>
              <a:gd name="connsiteX8" fmla="*/ 268172 w 491862"/>
              <a:gd name="connsiteY8" fmla="*/ 606676 h 861897"/>
              <a:gd name="connsiteX9" fmla="*/ 268172 w 491862"/>
              <a:gd name="connsiteY9" fmla="*/ 592314 h 861897"/>
              <a:gd name="connsiteX10" fmla="*/ 229526 w 491862"/>
              <a:gd name="connsiteY10" fmla="*/ 592314 h 861897"/>
              <a:gd name="connsiteX11" fmla="*/ 229526 w 491862"/>
              <a:gd name="connsiteY11" fmla="*/ 606204 h 861897"/>
              <a:gd name="connsiteX12" fmla="*/ 229526 w 491862"/>
              <a:gd name="connsiteY12" fmla="*/ 789322 h 861897"/>
              <a:gd name="connsiteX13" fmla="*/ 171176 w 491862"/>
              <a:gd name="connsiteY13" fmla="*/ 855936 h 861897"/>
              <a:gd name="connsiteX14" fmla="*/ 95026 w 491862"/>
              <a:gd name="connsiteY14" fmla="*/ 837038 h 861897"/>
              <a:gd name="connsiteX15" fmla="*/ 76654 w 491862"/>
              <a:gd name="connsiteY15" fmla="*/ 792912 h 861897"/>
              <a:gd name="connsiteX16" fmla="*/ 76654 w 491862"/>
              <a:gd name="connsiteY16" fmla="*/ 555464 h 861897"/>
              <a:gd name="connsiteX17" fmla="*/ 76654 w 491862"/>
              <a:gd name="connsiteY17" fmla="*/ 535716 h 861897"/>
              <a:gd name="connsiteX18" fmla="*/ 34486 w 491862"/>
              <a:gd name="connsiteY18" fmla="*/ 523527 h 861897"/>
              <a:gd name="connsiteX19" fmla="*/ 124 w 491862"/>
              <a:gd name="connsiteY19" fmla="*/ 468346 h 861897"/>
              <a:gd name="connsiteX20" fmla="*/ 124 w 491862"/>
              <a:gd name="connsiteY20" fmla="*/ 123465 h 861897"/>
              <a:gd name="connsiteX21" fmla="*/ 44576 w 491862"/>
              <a:gd name="connsiteY21" fmla="*/ 33607 h 861897"/>
              <a:gd name="connsiteX22" fmla="*/ 107115 w 491862"/>
              <a:gd name="connsiteY22" fmla="*/ 63 h 861897"/>
              <a:gd name="connsiteX23" fmla="*/ 119299 w 491862"/>
              <a:gd name="connsiteY23" fmla="*/ 3559 h 861897"/>
              <a:gd name="connsiteX24" fmla="*/ 245803 w 491862"/>
              <a:gd name="connsiteY24" fmla="*/ 52599 h 861897"/>
              <a:gd name="connsiteX25" fmla="*/ 374116 w 491862"/>
              <a:gd name="connsiteY25" fmla="*/ 6583 h 861897"/>
              <a:gd name="connsiteX26" fmla="*/ 395724 w 491862"/>
              <a:gd name="connsiteY26" fmla="*/ 2142 h 861897"/>
              <a:gd name="connsiteX27" fmla="*/ 489769 w 491862"/>
              <a:gd name="connsiteY27" fmla="*/ 107969 h 861897"/>
              <a:gd name="connsiteX28" fmla="*/ 491863 w 491862"/>
              <a:gd name="connsiteY28" fmla="*/ 113827 h 8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862" h="861897">
                <a:moveTo>
                  <a:pt x="491482" y="475432"/>
                </a:moveTo>
                <a:cubicBezTo>
                  <a:pt x="483963" y="513228"/>
                  <a:pt x="457500" y="529291"/>
                  <a:pt x="418283" y="533070"/>
                </a:cubicBezTo>
                <a:lnTo>
                  <a:pt x="418283" y="560566"/>
                </a:lnTo>
                <a:cubicBezTo>
                  <a:pt x="418283" y="639275"/>
                  <a:pt x="418283" y="717983"/>
                  <a:pt x="418283" y="796786"/>
                </a:cubicBezTo>
                <a:cubicBezTo>
                  <a:pt x="419075" y="831845"/>
                  <a:pt x="391087" y="860904"/>
                  <a:pt x="355768" y="861691"/>
                </a:cubicBezTo>
                <a:cubicBezTo>
                  <a:pt x="354967" y="861709"/>
                  <a:pt x="354165" y="861711"/>
                  <a:pt x="353365" y="861699"/>
                </a:cubicBezTo>
                <a:cubicBezTo>
                  <a:pt x="341983" y="862291"/>
                  <a:pt x="330571" y="861498"/>
                  <a:pt x="319383" y="859337"/>
                </a:cubicBezTo>
                <a:cubicBezTo>
                  <a:pt x="288355" y="853798"/>
                  <a:pt x="266375" y="826139"/>
                  <a:pt x="268172" y="794896"/>
                </a:cubicBezTo>
                <a:cubicBezTo>
                  <a:pt x="268172" y="732156"/>
                  <a:pt x="268172" y="669416"/>
                  <a:pt x="268172" y="606676"/>
                </a:cubicBezTo>
                <a:lnTo>
                  <a:pt x="268172" y="592314"/>
                </a:lnTo>
                <a:lnTo>
                  <a:pt x="229526" y="592314"/>
                </a:lnTo>
                <a:lnTo>
                  <a:pt x="229526" y="606204"/>
                </a:lnTo>
                <a:cubicBezTo>
                  <a:pt x="229526" y="667243"/>
                  <a:pt x="228574" y="728282"/>
                  <a:pt x="229526" y="789322"/>
                </a:cubicBezTo>
                <a:cubicBezTo>
                  <a:pt x="230713" y="823290"/>
                  <a:pt x="205229" y="852384"/>
                  <a:pt x="171176" y="855936"/>
                </a:cubicBezTo>
                <a:cubicBezTo>
                  <a:pt x="143857" y="859999"/>
                  <a:pt x="116919" y="857542"/>
                  <a:pt x="95026" y="837038"/>
                </a:cubicBezTo>
                <a:cubicBezTo>
                  <a:pt x="82898" y="825566"/>
                  <a:pt x="76224" y="809536"/>
                  <a:pt x="76654" y="792912"/>
                </a:cubicBezTo>
                <a:cubicBezTo>
                  <a:pt x="76654" y="713731"/>
                  <a:pt x="76654" y="634582"/>
                  <a:pt x="76654" y="555464"/>
                </a:cubicBezTo>
                <a:lnTo>
                  <a:pt x="76654" y="535716"/>
                </a:lnTo>
                <a:cubicBezTo>
                  <a:pt x="62310" y="532710"/>
                  <a:pt x="48214" y="528635"/>
                  <a:pt x="34486" y="523527"/>
                </a:cubicBezTo>
                <a:cubicBezTo>
                  <a:pt x="12340" y="514301"/>
                  <a:pt x="-1463" y="492135"/>
                  <a:pt x="124" y="468346"/>
                </a:cubicBezTo>
                <a:cubicBezTo>
                  <a:pt x="568" y="353322"/>
                  <a:pt x="568" y="238362"/>
                  <a:pt x="124" y="123465"/>
                </a:cubicBezTo>
                <a:cubicBezTo>
                  <a:pt x="124" y="85669"/>
                  <a:pt x="19161" y="57984"/>
                  <a:pt x="44576" y="33607"/>
                </a:cubicBezTo>
                <a:cubicBezTo>
                  <a:pt x="61060" y="15802"/>
                  <a:pt x="83078" y="3993"/>
                  <a:pt x="107115" y="63"/>
                </a:cubicBezTo>
                <a:cubicBezTo>
                  <a:pt x="111474" y="-333"/>
                  <a:pt x="115824" y="916"/>
                  <a:pt x="119299" y="3559"/>
                </a:cubicBezTo>
                <a:cubicBezTo>
                  <a:pt x="153959" y="34788"/>
                  <a:pt x="198996" y="52246"/>
                  <a:pt x="245803" y="52599"/>
                </a:cubicBezTo>
                <a:cubicBezTo>
                  <a:pt x="292911" y="54004"/>
                  <a:pt x="338790" y="37551"/>
                  <a:pt x="374116" y="6583"/>
                </a:cubicBezTo>
                <a:cubicBezTo>
                  <a:pt x="379632" y="688"/>
                  <a:pt x="388303" y="-1094"/>
                  <a:pt x="395724" y="2142"/>
                </a:cubicBezTo>
                <a:cubicBezTo>
                  <a:pt x="444555" y="22173"/>
                  <a:pt x="478061" y="55528"/>
                  <a:pt x="489769" y="107969"/>
                </a:cubicBezTo>
                <a:cubicBezTo>
                  <a:pt x="489769" y="109953"/>
                  <a:pt x="491197" y="111843"/>
                  <a:pt x="491863" y="113827"/>
                </a:cubicBezTo>
                <a:close/>
              </a:path>
            </a:pathLst>
          </a:custGeom>
          <a:solidFill>
            <a:srgbClr val="F25A22"/>
          </a:solidFill>
          <a:ln w="9516" cap="flat">
            <a:noFill/>
            <a:prstDash val="solid"/>
            <a:miter/>
          </a:ln>
        </p:spPr>
        <p:txBody>
          <a:bodyPr rtlCol="0" anchor="ctr"/>
          <a:lstStyle/>
          <a:p>
            <a:endParaRPr lang="it-CO"/>
          </a:p>
        </p:txBody>
      </p:sp>
      <p:sp>
        <p:nvSpPr>
          <p:cNvPr id="13" name="Figura a mano libera 12">
            <a:extLst>
              <a:ext uri="{FF2B5EF4-FFF2-40B4-BE49-F238E27FC236}">
                <a16:creationId xmlns:a16="http://schemas.microsoft.com/office/drawing/2014/main" id="{15383B9C-2620-EE7F-70E6-E1CBB966B0B0}"/>
              </a:ext>
            </a:extLst>
          </p:cNvPr>
          <p:cNvSpPr/>
          <p:nvPr/>
        </p:nvSpPr>
        <p:spPr>
          <a:xfrm flipH="1">
            <a:off x="7116454" y="5887821"/>
            <a:ext cx="166877" cy="263538"/>
          </a:xfrm>
          <a:custGeom>
            <a:avLst/>
            <a:gdLst>
              <a:gd name="connsiteX0" fmla="*/ 177157 w 550405"/>
              <a:gd name="connsiteY0" fmla="*/ 868835 h 869221"/>
              <a:gd name="connsiteX1" fmla="*/ 130705 w 550405"/>
              <a:gd name="connsiteY1" fmla="*/ 821591 h 869221"/>
              <a:gd name="connsiteX2" fmla="*/ 128897 w 550405"/>
              <a:gd name="connsiteY2" fmla="*/ 801560 h 869221"/>
              <a:gd name="connsiteX3" fmla="*/ 128897 w 550405"/>
              <a:gd name="connsiteY3" fmla="*/ 610883 h 869221"/>
              <a:gd name="connsiteX4" fmla="*/ 128897 w 550405"/>
              <a:gd name="connsiteY4" fmla="*/ 595765 h 869221"/>
              <a:gd name="connsiteX5" fmla="*/ 92821 w 550405"/>
              <a:gd name="connsiteY5" fmla="*/ 595765 h 869221"/>
              <a:gd name="connsiteX6" fmla="*/ 32091 w 550405"/>
              <a:gd name="connsiteY6" fmla="*/ 521781 h 869221"/>
              <a:gd name="connsiteX7" fmla="*/ 40372 w 550405"/>
              <a:gd name="connsiteY7" fmla="*/ 483986 h 869221"/>
              <a:gd name="connsiteX8" fmla="*/ 14386 w 550405"/>
              <a:gd name="connsiteY8" fmla="*/ 473970 h 869221"/>
              <a:gd name="connsiteX9" fmla="*/ 1631 w 550405"/>
              <a:gd name="connsiteY9" fmla="*/ 445624 h 869221"/>
              <a:gd name="connsiteX10" fmla="*/ 108337 w 550405"/>
              <a:gd name="connsiteY10" fmla="*/ 41498 h 869221"/>
              <a:gd name="connsiteX11" fmla="*/ 138987 w 550405"/>
              <a:gd name="connsiteY11" fmla="*/ 2097 h 869221"/>
              <a:gd name="connsiteX12" fmla="*/ 158024 w 550405"/>
              <a:gd name="connsiteY12" fmla="*/ 4743 h 869221"/>
              <a:gd name="connsiteX13" fmla="*/ 378478 w 550405"/>
              <a:gd name="connsiteY13" fmla="*/ 22128 h 869221"/>
              <a:gd name="connsiteX14" fmla="*/ 402275 w 550405"/>
              <a:gd name="connsiteY14" fmla="*/ 5404 h 869221"/>
              <a:gd name="connsiteX15" fmla="*/ 423502 w 550405"/>
              <a:gd name="connsiteY15" fmla="*/ 3042 h 869221"/>
              <a:gd name="connsiteX16" fmla="*/ 451583 w 550405"/>
              <a:gd name="connsiteY16" fmla="*/ 41498 h 869221"/>
              <a:gd name="connsiteX17" fmla="*/ 546104 w 550405"/>
              <a:gd name="connsiteY17" fmla="*/ 440899 h 869221"/>
              <a:gd name="connsiteX18" fmla="*/ 548960 w 550405"/>
              <a:gd name="connsiteY18" fmla="*/ 451860 h 869221"/>
              <a:gd name="connsiteX19" fmla="*/ 540869 w 550405"/>
              <a:gd name="connsiteY19" fmla="*/ 473214 h 869221"/>
              <a:gd name="connsiteX20" fmla="*/ 520785 w 550405"/>
              <a:gd name="connsiteY20" fmla="*/ 483986 h 869221"/>
              <a:gd name="connsiteX21" fmla="*/ 529542 w 550405"/>
              <a:gd name="connsiteY21" fmla="*/ 523671 h 869221"/>
              <a:gd name="connsiteX22" fmla="*/ 484919 w 550405"/>
              <a:gd name="connsiteY22" fmla="*/ 594158 h 869221"/>
              <a:gd name="connsiteX23" fmla="*/ 474332 w 550405"/>
              <a:gd name="connsiteY23" fmla="*/ 595576 h 869221"/>
              <a:gd name="connsiteX24" fmla="*/ 444063 w 550405"/>
              <a:gd name="connsiteY24" fmla="*/ 595576 h 869221"/>
              <a:gd name="connsiteX25" fmla="*/ 444063 w 550405"/>
              <a:gd name="connsiteY25" fmla="*/ 610316 h 869221"/>
              <a:gd name="connsiteX26" fmla="*/ 444063 w 550405"/>
              <a:gd name="connsiteY26" fmla="*/ 790977 h 869221"/>
              <a:gd name="connsiteX27" fmla="*/ 395613 w 550405"/>
              <a:gd name="connsiteY27" fmla="*/ 868552 h 869221"/>
              <a:gd name="connsiteX28" fmla="*/ 360013 w 550405"/>
              <a:gd name="connsiteY28" fmla="*/ 868552 h 869221"/>
              <a:gd name="connsiteX29" fmla="*/ 311277 w 550405"/>
              <a:gd name="connsiteY29" fmla="*/ 792961 h 869221"/>
              <a:gd name="connsiteX30" fmla="*/ 311277 w 550405"/>
              <a:gd name="connsiteY30" fmla="*/ 609844 h 869221"/>
              <a:gd name="connsiteX31" fmla="*/ 311277 w 550405"/>
              <a:gd name="connsiteY31" fmla="*/ 597371 h 869221"/>
              <a:gd name="connsiteX32" fmla="*/ 260066 w 550405"/>
              <a:gd name="connsiteY32" fmla="*/ 597371 h 869221"/>
              <a:gd name="connsiteX33" fmla="*/ 260066 w 550405"/>
              <a:gd name="connsiteY33" fmla="*/ 791639 h 869221"/>
              <a:gd name="connsiteX34" fmla="*/ 211615 w 550405"/>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405" h="869221">
                <a:moveTo>
                  <a:pt x="177157" y="868835"/>
                </a:moveTo>
                <a:cubicBezTo>
                  <a:pt x="154122" y="860426"/>
                  <a:pt x="136226" y="847009"/>
                  <a:pt x="130705" y="821591"/>
                </a:cubicBezTo>
                <a:cubicBezTo>
                  <a:pt x="129387" y="814997"/>
                  <a:pt x="128780" y="808282"/>
                  <a:pt x="128897" y="801560"/>
                </a:cubicBezTo>
                <a:cubicBezTo>
                  <a:pt x="128897" y="738001"/>
                  <a:pt x="128897" y="674442"/>
                  <a:pt x="128897" y="610883"/>
                </a:cubicBezTo>
                <a:lnTo>
                  <a:pt x="128897" y="595765"/>
                </a:lnTo>
                <a:cubicBezTo>
                  <a:pt x="116237" y="595765"/>
                  <a:pt x="104529" y="595765"/>
                  <a:pt x="92821" y="595765"/>
                </a:cubicBezTo>
                <a:cubicBezTo>
                  <a:pt x="51890" y="597749"/>
                  <a:pt x="20288" y="556080"/>
                  <a:pt x="32091" y="521781"/>
                </a:cubicBezTo>
                <a:cubicBezTo>
                  <a:pt x="35574" y="509349"/>
                  <a:pt x="38339" y="496730"/>
                  <a:pt x="40372" y="483986"/>
                </a:cubicBezTo>
                <a:cubicBezTo>
                  <a:pt x="30854" y="480395"/>
                  <a:pt x="22287" y="477844"/>
                  <a:pt x="14386" y="473970"/>
                </a:cubicBezTo>
                <a:cubicBezTo>
                  <a:pt x="394" y="467261"/>
                  <a:pt x="-2271" y="460553"/>
                  <a:pt x="1631" y="445624"/>
                </a:cubicBezTo>
                <a:cubicBezTo>
                  <a:pt x="37231" y="310884"/>
                  <a:pt x="72800" y="176175"/>
                  <a:pt x="108337" y="41498"/>
                </a:cubicBezTo>
                <a:cubicBezTo>
                  <a:pt x="111887" y="24376"/>
                  <a:pt x="123197" y="9838"/>
                  <a:pt x="138987" y="2097"/>
                </a:cubicBezTo>
                <a:cubicBezTo>
                  <a:pt x="145185" y="-1500"/>
                  <a:pt x="153059" y="-405"/>
                  <a:pt x="158024" y="4743"/>
                </a:cubicBezTo>
                <a:cubicBezTo>
                  <a:pt x="220155" y="56852"/>
                  <a:pt x="308838" y="63846"/>
                  <a:pt x="378478" y="22128"/>
                </a:cubicBezTo>
                <a:cubicBezTo>
                  <a:pt x="386971" y="17384"/>
                  <a:pt x="394946" y="11779"/>
                  <a:pt x="402275" y="5404"/>
                </a:cubicBezTo>
                <a:cubicBezTo>
                  <a:pt x="407640" y="-773"/>
                  <a:pt x="416893" y="-1803"/>
                  <a:pt x="423502" y="3042"/>
                </a:cubicBezTo>
                <a:cubicBezTo>
                  <a:pt x="438225" y="11002"/>
                  <a:pt x="448543" y="25132"/>
                  <a:pt x="451583" y="41498"/>
                </a:cubicBezTo>
                <a:lnTo>
                  <a:pt x="546104" y="440899"/>
                </a:lnTo>
                <a:cubicBezTo>
                  <a:pt x="546719" y="444631"/>
                  <a:pt x="547675" y="448300"/>
                  <a:pt x="548960" y="451860"/>
                </a:cubicBezTo>
                <a:cubicBezTo>
                  <a:pt x="552651" y="459975"/>
                  <a:pt x="549032" y="469525"/>
                  <a:pt x="540869" y="473214"/>
                </a:cubicBezTo>
                <a:cubicBezTo>
                  <a:pt x="534409" y="477221"/>
                  <a:pt x="527701" y="480819"/>
                  <a:pt x="520785" y="483986"/>
                </a:cubicBezTo>
                <a:cubicBezTo>
                  <a:pt x="523640" y="496931"/>
                  <a:pt x="526400" y="510348"/>
                  <a:pt x="529542" y="523671"/>
                </a:cubicBezTo>
                <a:cubicBezTo>
                  <a:pt x="536828" y="555367"/>
                  <a:pt x="516850" y="586925"/>
                  <a:pt x="484919" y="594158"/>
                </a:cubicBezTo>
                <a:cubicBezTo>
                  <a:pt x="481440" y="594946"/>
                  <a:pt x="477897" y="595420"/>
                  <a:pt x="474332" y="595576"/>
                </a:cubicBezTo>
                <a:cubicBezTo>
                  <a:pt x="464814" y="595576"/>
                  <a:pt x="455296" y="595576"/>
                  <a:pt x="444063" y="595576"/>
                </a:cubicBezTo>
                <a:lnTo>
                  <a:pt x="444063" y="610316"/>
                </a:lnTo>
                <a:cubicBezTo>
                  <a:pt x="444063" y="670600"/>
                  <a:pt x="443111" y="730788"/>
                  <a:pt x="444063" y="790977"/>
                </a:cubicBezTo>
                <a:cubicBezTo>
                  <a:pt x="444920" y="828773"/>
                  <a:pt x="432450" y="855418"/>
                  <a:pt x="395613" y="868552"/>
                </a:cubicBezTo>
                <a:lnTo>
                  <a:pt x="360013" y="868552"/>
                </a:lnTo>
                <a:cubicBezTo>
                  <a:pt x="323651" y="855891"/>
                  <a:pt x="310324" y="830095"/>
                  <a:pt x="311277" y="792961"/>
                </a:cubicBezTo>
                <a:cubicBezTo>
                  <a:pt x="312799" y="732017"/>
                  <a:pt x="311277" y="670883"/>
                  <a:pt x="311277" y="609844"/>
                </a:cubicBezTo>
                <a:lnTo>
                  <a:pt x="311277" y="597371"/>
                </a:lnTo>
                <a:lnTo>
                  <a:pt x="260066" y="597371"/>
                </a:lnTo>
                <a:cubicBezTo>
                  <a:pt x="260066" y="662757"/>
                  <a:pt x="259113" y="727198"/>
                  <a:pt x="260066" y="791639"/>
                </a:cubicBezTo>
                <a:cubicBezTo>
                  <a:pt x="260922" y="829434"/>
                  <a:pt x="248452" y="856080"/>
                  <a:pt x="211615" y="869213"/>
                </a:cubicBezTo>
                <a:close/>
              </a:path>
            </a:pathLst>
          </a:custGeom>
          <a:solidFill>
            <a:srgbClr val="F25A22"/>
          </a:solidFill>
          <a:ln w="9516"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A60B5D91-4693-32C1-F3D6-D06442A9CD07}"/>
              </a:ext>
            </a:extLst>
          </p:cNvPr>
          <p:cNvSpPr/>
          <p:nvPr/>
        </p:nvSpPr>
        <p:spPr>
          <a:xfrm flipH="1">
            <a:off x="7145839" y="5792775"/>
            <a:ext cx="104935" cy="104162"/>
          </a:xfrm>
          <a:custGeom>
            <a:avLst/>
            <a:gdLst>
              <a:gd name="connsiteX0" fmla="*/ 174384 w 346102"/>
              <a:gd name="connsiteY0" fmla="*/ -7 h 343554"/>
              <a:gd name="connsiteX1" fmla="*/ 346097 w 346102"/>
              <a:gd name="connsiteY1" fmla="*/ 173090 h 343554"/>
              <a:gd name="connsiteX2" fmla="*/ 171719 w 346102"/>
              <a:gd name="connsiteY2" fmla="*/ 343541 h 343554"/>
              <a:gd name="connsiteX3" fmla="*/ 0 w 346102"/>
              <a:gd name="connsiteY3" fmla="*/ 171488 h 343554"/>
              <a:gd name="connsiteX4" fmla="*/ 174384 w 346102"/>
              <a:gd name="connsiteY4" fmla="*/ -7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384" y="-7"/>
                </a:moveTo>
                <a:cubicBezTo>
                  <a:pt x="269955" y="723"/>
                  <a:pt x="346833" y="78222"/>
                  <a:pt x="346097" y="173090"/>
                </a:cubicBezTo>
                <a:cubicBezTo>
                  <a:pt x="345361" y="267958"/>
                  <a:pt x="267289" y="344272"/>
                  <a:pt x="171719" y="343541"/>
                </a:cubicBezTo>
                <a:cubicBezTo>
                  <a:pt x="76559" y="342813"/>
                  <a:pt x="-154" y="265952"/>
                  <a:pt x="0" y="171488"/>
                </a:cubicBezTo>
                <a:cubicBezTo>
                  <a:pt x="525" y="76363"/>
                  <a:pt x="78553" y="-374"/>
                  <a:pt x="174384" y="-7"/>
                </a:cubicBezTo>
                <a:close/>
              </a:path>
            </a:pathLst>
          </a:custGeom>
          <a:solidFill>
            <a:srgbClr val="F25A22"/>
          </a:solidFill>
          <a:ln w="9516" cap="flat">
            <a:noFill/>
            <a:prstDash val="solid"/>
            <a:miter/>
          </a:ln>
        </p:spPr>
        <p:txBody>
          <a:bodyPr rtlCol="0" anchor="ctr"/>
          <a:lstStyle/>
          <a:p>
            <a:endParaRPr lang="it-CO"/>
          </a:p>
        </p:txBody>
      </p:sp>
      <p:sp>
        <p:nvSpPr>
          <p:cNvPr id="15" name="Figura a mano libera 14">
            <a:extLst>
              <a:ext uri="{FF2B5EF4-FFF2-40B4-BE49-F238E27FC236}">
                <a16:creationId xmlns:a16="http://schemas.microsoft.com/office/drawing/2014/main" id="{7B41BBFA-0BE8-3446-170B-F0BA0222478F}"/>
              </a:ext>
            </a:extLst>
          </p:cNvPr>
          <p:cNvSpPr/>
          <p:nvPr/>
        </p:nvSpPr>
        <p:spPr>
          <a:xfrm flipH="1">
            <a:off x="6966851" y="5792776"/>
            <a:ext cx="104934" cy="104163"/>
          </a:xfrm>
          <a:custGeom>
            <a:avLst/>
            <a:gdLst>
              <a:gd name="connsiteX0" fmla="*/ 173719 w 346101"/>
              <a:gd name="connsiteY0" fmla="*/ -9 h 343557"/>
              <a:gd name="connsiteX1" fmla="*/ 346100 w 346101"/>
              <a:gd name="connsiteY1" fmla="*/ 172433 h 343557"/>
              <a:gd name="connsiteX2" fmla="*/ 172382 w 346101"/>
              <a:gd name="connsiteY2" fmla="*/ 343547 h 343557"/>
              <a:gd name="connsiteX3" fmla="*/ 1 w 346101"/>
              <a:gd name="connsiteY3" fmla="*/ 171106 h 343557"/>
              <a:gd name="connsiteX4" fmla="*/ 2 w 346101"/>
              <a:gd name="connsiteY4" fmla="*/ 170920 h 343557"/>
              <a:gd name="connsiteX5" fmla="*/ 173719 w 346101"/>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1" h="343557">
                <a:moveTo>
                  <a:pt x="173719" y="-9"/>
                </a:moveTo>
                <a:cubicBezTo>
                  <a:pt x="269292" y="358"/>
                  <a:pt x="346470" y="77563"/>
                  <a:pt x="346100" y="172433"/>
                </a:cubicBezTo>
                <a:cubicBezTo>
                  <a:pt x="345732" y="267303"/>
                  <a:pt x="267955" y="343914"/>
                  <a:pt x="172382" y="343547"/>
                </a:cubicBezTo>
                <a:cubicBezTo>
                  <a:pt x="76810" y="343181"/>
                  <a:pt x="-368" y="265976"/>
                  <a:pt x="1" y="171106"/>
                </a:cubicBezTo>
                <a:cubicBezTo>
                  <a:pt x="1" y="171044"/>
                  <a:pt x="2" y="170982"/>
                  <a:pt x="2" y="170920"/>
                </a:cubicBezTo>
                <a:cubicBezTo>
                  <a:pt x="838" y="76275"/>
                  <a:pt x="78370" y="-12"/>
                  <a:pt x="173719" y="-9"/>
                </a:cubicBezTo>
                <a:close/>
              </a:path>
            </a:pathLst>
          </a:custGeom>
          <a:solidFill>
            <a:srgbClr val="F25A22"/>
          </a:solidFill>
          <a:ln w="9516" cap="flat">
            <a:noFill/>
            <a:prstDash val="solid"/>
            <a:miter/>
          </a:ln>
        </p:spPr>
        <p:txBody>
          <a:bodyPr rtlCol="0" anchor="ctr"/>
          <a:lstStyle/>
          <a:p>
            <a:endParaRPr lang="it-CO"/>
          </a:p>
        </p:txBody>
      </p:sp>
      <p:sp>
        <p:nvSpPr>
          <p:cNvPr id="16" name="Figura a mano libera 15">
            <a:extLst>
              <a:ext uri="{FF2B5EF4-FFF2-40B4-BE49-F238E27FC236}">
                <a16:creationId xmlns:a16="http://schemas.microsoft.com/office/drawing/2014/main" id="{04BEB216-128C-3BCE-29E0-C8CEA60ABF79}"/>
              </a:ext>
            </a:extLst>
          </p:cNvPr>
          <p:cNvSpPr/>
          <p:nvPr/>
        </p:nvSpPr>
        <p:spPr>
          <a:xfrm flipH="1">
            <a:off x="6574096" y="5886831"/>
            <a:ext cx="148876" cy="261320"/>
          </a:xfrm>
          <a:custGeom>
            <a:avLst/>
            <a:gdLst>
              <a:gd name="connsiteX0" fmla="*/ 491034 w 491034"/>
              <a:gd name="connsiteY0" fmla="*/ 475439 h 861904"/>
              <a:gd name="connsiteX1" fmla="*/ 417930 w 491034"/>
              <a:gd name="connsiteY1" fmla="*/ 533076 h 861904"/>
              <a:gd name="connsiteX2" fmla="*/ 417930 w 491034"/>
              <a:gd name="connsiteY2" fmla="*/ 560572 h 861904"/>
              <a:gd name="connsiteX3" fmla="*/ 417930 w 491034"/>
              <a:gd name="connsiteY3" fmla="*/ 796792 h 861904"/>
              <a:gd name="connsiteX4" fmla="*/ 355610 w 491034"/>
              <a:gd name="connsiteY4" fmla="*/ 861696 h 861904"/>
              <a:gd name="connsiteX5" fmla="*/ 353012 w 491034"/>
              <a:gd name="connsiteY5" fmla="*/ 861706 h 861904"/>
              <a:gd name="connsiteX6" fmla="*/ 319030 w 491034"/>
              <a:gd name="connsiteY6" fmla="*/ 859343 h 861904"/>
              <a:gd name="connsiteX7" fmla="*/ 267819 w 491034"/>
              <a:gd name="connsiteY7" fmla="*/ 794903 h 861904"/>
              <a:gd name="connsiteX8" fmla="*/ 267819 w 491034"/>
              <a:gd name="connsiteY8" fmla="*/ 606682 h 861904"/>
              <a:gd name="connsiteX9" fmla="*/ 267819 w 491034"/>
              <a:gd name="connsiteY9" fmla="*/ 592320 h 861904"/>
              <a:gd name="connsiteX10" fmla="*/ 228602 w 491034"/>
              <a:gd name="connsiteY10" fmla="*/ 592320 h 861904"/>
              <a:gd name="connsiteX11" fmla="*/ 228602 w 491034"/>
              <a:gd name="connsiteY11" fmla="*/ 606210 h 861904"/>
              <a:gd name="connsiteX12" fmla="*/ 228602 w 491034"/>
              <a:gd name="connsiteY12" fmla="*/ 789328 h 861904"/>
              <a:gd name="connsiteX13" fmla="*/ 170252 w 491034"/>
              <a:gd name="connsiteY13" fmla="*/ 855942 h 861904"/>
              <a:gd name="connsiteX14" fmla="*/ 94102 w 491034"/>
              <a:gd name="connsiteY14" fmla="*/ 837044 h 861904"/>
              <a:gd name="connsiteX15" fmla="*/ 75731 w 491034"/>
              <a:gd name="connsiteY15" fmla="*/ 792918 h 861904"/>
              <a:gd name="connsiteX16" fmla="*/ 75731 w 491034"/>
              <a:gd name="connsiteY16" fmla="*/ 555470 h 861904"/>
              <a:gd name="connsiteX17" fmla="*/ 75731 w 491034"/>
              <a:gd name="connsiteY17" fmla="*/ 535722 h 861904"/>
              <a:gd name="connsiteX18" fmla="*/ 33562 w 491034"/>
              <a:gd name="connsiteY18" fmla="*/ 523533 h 861904"/>
              <a:gd name="connsiteX19" fmla="*/ 152 w 491034"/>
              <a:gd name="connsiteY19" fmla="*/ 468352 h 861904"/>
              <a:gd name="connsiteX20" fmla="*/ 152 w 491034"/>
              <a:gd name="connsiteY20" fmla="*/ 123471 h 861904"/>
              <a:gd name="connsiteX21" fmla="*/ 44604 w 491034"/>
              <a:gd name="connsiteY21" fmla="*/ 33613 h 861904"/>
              <a:gd name="connsiteX22" fmla="*/ 107142 w 491034"/>
              <a:gd name="connsiteY22" fmla="*/ 69 h 861904"/>
              <a:gd name="connsiteX23" fmla="*/ 119327 w 491034"/>
              <a:gd name="connsiteY23" fmla="*/ 3565 h 861904"/>
              <a:gd name="connsiteX24" fmla="*/ 244974 w 491034"/>
              <a:gd name="connsiteY24" fmla="*/ 52605 h 861904"/>
              <a:gd name="connsiteX25" fmla="*/ 373287 w 491034"/>
              <a:gd name="connsiteY25" fmla="*/ 6589 h 861904"/>
              <a:gd name="connsiteX26" fmla="*/ 394990 w 491034"/>
              <a:gd name="connsiteY26" fmla="*/ 2148 h 861904"/>
              <a:gd name="connsiteX27" fmla="*/ 489035 w 491034"/>
              <a:gd name="connsiteY27" fmla="*/ 107975 h 861904"/>
              <a:gd name="connsiteX28" fmla="*/ 491034 w 491034"/>
              <a:gd name="connsiteY28" fmla="*/ 113833 h 86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034" h="861904">
                <a:moveTo>
                  <a:pt x="491034" y="475439"/>
                </a:moveTo>
                <a:cubicBezTo>
                  <a:pt x="483515" y="513234"/>
                  <a:pt x="457052" y="529297"/>
                  <a:pt x="417930" y="533076"/>
                </a:cubicBezTo>
                <a:lnTo>
                  <a:pt x="417930" y="560572"/>
                </a:lnTo>
                <a:cubicBezTo>
                  <a:pt x="417930" y="639281"/>
                  <a:pt x="417930" y="717989"/>
                  <a:pt x="417930" y="796792"/>
                </a:cubicBezTo>
                <a:cubicBezTo>
                  <a:pt x="418776" y="831798"/>
                  <a:pt x="390875" y="860856"/>
                  <a:pt x="355610" y="861696"/>
                </a:cubicBezTo>
                <a:cubicBezTo>
                  <a:pt x="354744" y="861717"/>
                  <a:pt x="353878" y="861720"/>
                  <a:pt x="353012" y="861706"/>
                </a:cubicBezTo>
                <a:cubicBezTo>
                  <a:pt x="341630" y="862298"/>
                  <a:pt x="330218" y="861504"/>
                  <a:pt x="319030" y="859343"/>
                </a:cubicBezTo>
                <a:cubicBezTo>
                  <a:pt x="288002" y="853804"/>
                  <a:pt x="266022" y="826146"/>
                  <a:pt x="267819" y="794903"/>
                </a:cubicBezTo>
                <a:cubicBezTo>
                  <a:pt x="267819" y="732162"/>
                  <a:pt x="267819" y="669422"/>
                  <a:pt x="267819" y="606682"/>
                </a:cubicBezTo>
                <a:lnTo>
                  <a:pt x="267819" y="592320"/>
                </a:lnTo>
                <a:lnTo>
                  <a:pt x="228602" y="592320"/>
                </a:lnTo>
                <a:lnTo>
                  <a:pt x="228602" y="606210"/>
                </a:lnTo>
                <a:cubicBezTo>
                  <a:pt x="228602" y="667249"/>
                  <a:pt x="227650" y="728288"/>
                  <a:pt x="228602" y="789328"/>
                </a:cubicBezTo>
                <a:cubicBezTo>
                  <a:pt x="229789" y="823296"/>
                  <a:pt x="204305" y="852390"/>
                  <a:pt x="170252" y="855942"/>
                </a:cubicBezTo>
                <a:cubicBezTo>
                  <a:pt x="142933" y="860005"/>
                  <a:pt x="115995" y="857548"/>
                  <a:pt x="94102" y="837044"/>
                </a:cubicBezTo>
                <a:cubicBezTo>
                  <a:pt x="82014" y="825545"/>
                  <a:pt x="75348" y="809534"/>
                  <a:pt x="75731" y="792918"/>
                </a:cubicBezTo>
                <a:cubicBezTo>
                  <a:pt x="75731" y="713737"/>
                  <a:pt x="75731" y="634588"/>
                  <a:pt x="75731" y="555470"/>
                </a:cubicBezTo>
                <a:lnTo>
                  <a:pt x="75731" y="535722"/>
                </a:lnTo>
                <a:cubicBezTo>
                  <a:pt x="61380" y="532740"/>
                  <a:pt x="47282" y="528664"/>
                  <a:pt x="33562" y="523533"/>
                </a:cubicBezTo>
                <a:cubicBezTo>
                  <a:pt x="11790" y="514004"/>
                  <a:pt x="-1589" y="491909"/>
                  <a:pt x="152" y="468352"/>
                </a:cubicBezTo>
                <a:cubicBezTo>
                  <a:pt x="596" y="353329"/>
                  <a:pt x="596" y="238368"/>
                  <a:pt x="152" y="123471"/>
                </a:cubicBezTo>
                <a:cubicBezTo>
                  <a:pt x="152" y="85676"/>
                  <a:pt x="19189" y="57991"/>
                  <a:pt x="44604" y="33613"/>
                </a:cubicBezTo>
                <a:cubicBezTo>
                  <a:pt x="61101" y="15826"/>
                  <a:pt x="83113" y="4020"/>
                  <a:pt x="107142" y="69"/>
                </a:cubicBezTo>
                <a:cubicBezTo>
                  <a:pt x="111504" y="-345"/>
                  <a:pt x="115860" y="905"/>
                  <a:pt x="119327" y="3565"/>
                </a:cubicBezTo>
                <a:cubicBezTo>
                  <a:pt x="153768" y="34600"/>
                  <a:pt x="198463" y="52044"/>
                  <a:pt x="244974" y="52605"/>
                </a:cubicBezTo>
                <a:cubicBezTo>
                  <a:pt x="292083" y="54010"/>
                  <a:pt x="337962" y="37557"/>
                  <a:pt x="373287" y="6589"/>
                </a:cubicBezTo>
                <a:cubicBezTo>
                  <a:pt x="378819" y="651"/>
                  <a:pt x="387544" y="-1134"/>
                  <a:pt x="394990" y="2148"/>
                </a:cubicBezTo>
                <a:cubicBezTo>
                  <a:pt x="443726" y="22180"/>
                  <a:pt x="477232" y="55534"/>
                  <a:pt x="489035" y="107975"/>
                </a:cubicBezTo>
                <a:cubicBezTo>
                  <a:pt x="489572" y="109969"/>
                  <a:pt x="490239" y="111926"/>
                  <a:pt x="491034" y="113833"/>
                </a:cubicBezTo>
                <a:close/>
              </a:path>
            </a:pathLst>
          </a:custGeom>
          <a:solidFill>
            <a:srgbClr val="F25A22"/>
          </a:solidFill>
          <a:ln w="9516"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A0CC6BF2-9519-41EE-2ED8-9C0B5DD9890D}"/>
              </a:ext>
            </a:extLst>
          </p:cNvPr>
          <p:cNvSpPr/>
          <p:nvPr/>
        </p:nvSpPr>
        <p:spPr>
          <a:xfrm flipH="1">
            <a:off x="6744710" y="5888068"/>
            <a:ext cx="167021" cy="263291"/>
          </a:xfrm>
          <a:custGeom>
            <a:avLst/>
            <a:gdLst>
              <a:gd name="connsiteX0" fmla="*/ 177157 w 550881"/>
              <a:gd name="connsiteY0" fmla="*/ 868018 h 868404"/>
              <a:gd name="connsiteX1" fmla="*/ 130705 w 550881"/>
              <a:gd name="connsiteY1" fmla="*/ 820774 h 868404"/>
              <a:gd name="connsiteX2" fmla="*/ 128897 w 550881"/>
              <a:gd name="connsiteY2" fmla="*/ 800743 h 868404"/>
              <a:gd name="connsiteX3" fmla="*/ 128897 w 550881"/>
              <a:gd name="connsiteY3" fmla="*/ 610066 h 868404"/>
              <a:gd name="connsiteX4" fmla="*/ 128897 w 550881"/>
              <a:gd name="connsiteY4" fmla="*/ 594948 h 868404"/>
              <a:gd name="connsiteX5" fmla="*/ 92821 w 550881"/>
              <a:gd name="connsiteY5" fmla="*/ 594948 h 868404"/>
              <a:gd name="connsiteX6" fmla="*/ 32091 w 550881"/>
              <a:gd name="connsiteY6" fmla="*/ 520964 h 868404"/>
              <a:gd name="connsiteX7" fmla="*/ 40372 w 550881"/>
              <a:gd name="connsiteY7" fmla="*/ 483169 h 868404"/>
              <a:gd name="connsiteX8" fmla="*/ 14386 w 550881"/>
              <a:gd name="connsiteY8" fmla="*/ 473153 h 868404"/>
              <a:gd name="connsiteX9" fmla="*/ 1631 w 550881"/>
              <a:gd name="connsiteY9" fmla="*/ 444807 h 868404"/>
              <a:gd name="connsiteX10" fmla="*/ 108717 w 550881"/>
              <a:gd name="connsiteY10" fmla="*/ 41532 h 868404"/>
              <a:gd name="connsiteX11" fmla="*/ 139273 w 550881"/>
              <a:gd name="connsiteY11" fmla="*/ 2130 h 868404"/>
              <a:gd name="connsiteX12" fmla="*/ 158310 w 550881"/>
              <a:gd name="connsiteY12" fmla="*/ 4776 h 868404"/>
              <a:gd name="connsiteX13" fmla="*/ 378860 w 550881"/>
              <a:gd name="connsiteY13" fmla="*/ 22162 h 868404"/>
              <a:gd name="connsiteX14" fmla="*/ 402657 w 550881"/>
              <a:gd name="connsiteY14" fmla="*/ 5437 h 868404"/>
              <a:gd name="connsiteX15" fmla="*/ 423883 w 550881"/>
              <a:gd name="connsiteY15" fmla="*/ 3075 h 868404"/>
              <a:gd name="connsiteX16" fmla="*/ 451393 w 550881"/>
              <a:gd name="connsiteY16" fmla="*/ 41532 h 868404"/>
              <a:gd name="connsiteX17" fmla="*/ 546580 w 550881"/>
              <a:gd name="connsiteY17" fmla="*/ 440933 h 868404"/>
              <a:gd name="connsiteX18" fmla="*/ 549436 w 550881"/>
              <a:gd name="connsiteY18" fmla="*/ 451893 h 868404"/>
              <a:gd name="connsiteX19" fmla="*/ 541345 w 550881"/>
              <a:gd name="connsiteY19" fmla="*/ 473247 h 868404"/>
              <a:gd name="connsiteX20" fmla="*/ 520785 w 550881"/>
              <a:gd name="connsiteY20" fmla="*/ 483169 h 868404"/>
              <a:gd name="connsiteX21" fmla="*/ 529542 w 550881"/>
              <a:gd name="connsiteY21" fmla="*/ 522854 h 868404"/>
              <a:gd name="connsiteX22" fmla="*/ 485128 w 550881"/>
              <a:gd name="connsiteY22" fmla="*/ 593313 h 868404"/>
              <a:gd name="connsiteX23" fmla="*/ 474333 w 550881"/>
              <a:gd name="connsiteY23" fmla="*/ 594759 h 868404"/>
              <a:gd name="connsiteX24" fmla="*/ 444063 w 550881"/>
              <a:gd name="connsiteY24" fmla="*/ 594759 h 868404"/>
              <a:gd name="connsiteX25" fmla="*/ 444063 w 550881"/>
              <a:gd name="connsiteY25" fmla="*/ 609499 h 868404"/>
              <a:gd name="connsiteX26" fmla="*/ 444063 w 550881"/>
              <a:gd name="connsiteY26" fmla="*/ 790160 h 868404"/>
              <a:gd name="connsiteX27" fmla="*/ 395613 w 550881"/>
              <a:gd name="connsiteY27" fmla="*/ 867735 h 868404"/>
              <a:gd name="connsiteX28" fmla="*/ 360013 w 550881"/>
              <a:gd name="connsiteY28" fmla="*/ 867735 h 868404"/>
              <a:gd name="connsiteX29" fmla="*/ 311277 w 550881"/>
              <a:gd name="connsiteY29" fmla="*/ 792144 h 868404"/>
              <a:gd name="connsiteX30" fmla="*/ 311277 w 550881"/>
              <a:gd name="connsiteY30" fmla="*/ 609027 h 868404"/>
              <a:gd name="connsiteX31" fmla="*/ 311277 w 550881"/>
              <a:gd name="connsiteY31" fmla="*/ 596554 h 868404"/>
              <a:gd name="connsiteX32" fmla="*/ 261017 w 550881"/>
              <a:gd name="connsiteY32" fmla="*/ 596554 h 868404"/>
              <a:gd name="connsiteX33" fmla="*/ 261017 w 550881"/>
              <a:gd name="connsiteY33" fmla="*/ 790822 h 868404"/>
              <a:gd name="connsiteX34" fmla="*/ 212567 w 550881"/>
              <a:gd name="connsiteY34" fmla="*/ 868396 h 86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881" h="868404">
                <a:moveTo>
                  <a:pt x="177157" y="868018"/>
                </a:moveTo>
                <a:cubicBezTo>
                  <a:pt x="154122" y="859609"/>
                  <a:pt x="136226" y="846192"/>
                  <a:pt x="130705" y="820774"/>
                </a:cubicBezTo>
                <a:cubicBezTo>
                  <a:pt x="129387" y="814180"/>
                  <a:pt x="128780" y="807465"/>
                  <a:pt x="128897" y="800743"/>
                </a:cubicBezTo>
                <a:cubicBezTo>
                  <a:pt x="128897" y="737184"/>
                  <a:pt x="128897" y="673625"/>
                  <a:pt x="128897" y="610066"/>
                </a:cubicBezTo>
                <a:lnTo>
                  <a:pt x="128897" y="594948"/>
                </a:lnTo>
                <a:cubicBezTo>
                  <a:pt x="116237" y="594948"/>
                  <a:pt x="104529" y="594948"/>
                  <a:pt x="92821" y="594948"/>
                </a:cubicBezTo>
                <a:cubicBezTo>
                  <a:pt x="51890" y="596932"/>
                  <a:pt x="20288" y="555263"/>
                  <a:pt x="32091" y="520964"/>
                </a:cubicBezTo>
                <a:cubicBezTo>
                  <a:pt x="35574" y="508532"/>
                  <a:pt x="38339" y="495913"/>
                  <a:pt x="40372" y="483169"/>
                </a:cubicBezTo>
                <a:cubicBezTo>
                  <a:pt x="30854" y="479578"/>
                  <a:pt x="22287" y="477027"/>
                  <a:pt x="14386" y="473153"/>
                </a:cubicBezTo>
                <a:cubicBezTo>
                  <a:pt x="394" y="466444"/>
                  <a:pt x="-2271" y="459736"/>
                  <a:pt x="1631" y="444807"/>
                </a:cubicBezTo>
                <a:cubicBezTo>
                  <a:pt x="37168" y="310634"/>
                  <a:pt x="72863" y="176209"/>
                  <a:pt x="108717" y="41532"/>
                </a:cubicBezTo>
                <a:cubicBezTo>
                  <a:pt x="112247" y="24428"/>
                  <a:pt x="123519" y="9893"/>
                  <a:pt x="139273" y="2130"/>
                </a:cubicBezTo>
                <a:cubicBezTo>
                  <a:pt x="145471" y="-1466"/>
                  <a:pt x="153345" y="-372"/>
                  <a:pt x="158310" y="4776"/>
                </a:cubicBezTo>
                <a:cubicBezTo>
                  <a:pt x="220471" y="56901"/>
                  <a:pt x="309190" y="63895"/>
                  <a:pt x="378860" y="22162"/>
                </a:cubicBezTo>
                <a:cubicBezTo>
                  <a:pt x="387338" y="17394"/>
                  <a:pt x="395310" y="11791"/>
                  <a:pt x="402657" y="5437"/>
                </a:cubicBezTo>
                <a:cubicBezTo>
                  <a:pt x="407997" y="-784"/>
                  <a:pt x="417287" y="-1818"/>
                  <a:pt x="423883" y="3075"/>
                </a:cubicBezTo>
                <a:cubicBezTo>
                  <a:pt x="438406" y="11142"/>
                  <a:pt x="448507" y="25262"/>
                  <a:pt x="451393" y="41532"/>
                </a:cubicBezTo>
                <a:lnTo>
                  <a:pt x="546580" y="440933"/>
                </a:lnTo>
                <a:cubicBezTo>
                  <a:pt x="547240" y="444655"/>
                  <a:pt x="548195" y="448320"/>
                  <a:pt x="549436" y="451893"/>
                </a:cubicBezTo>
                <a:cubicBezTo>
                  <a:pt x="553127" y="460008"/>
                  <a:pt x="549508" y="469558"/>
                  <a:pt x="541345" y="473247"/>
                </a:cubicBezTo>
                <a:cubicBezTo>
                  <a:pt x="534709" y="476982"/>
                  <a:pt x="527842" y="480295"/>
                  <a:pt x="520785" y="483169"/>
                </a:cubicBezTo>
                <a:cubicBezTo>
                  <a:pt x="523640" y="496114"/>
                  <a:pt x="526400" y="509531"/>
                  <a:pt x="529542" y="522854"/>
                </a:cubicBezTo>
                <a:cubicBezTo>
                  <a:pt x="536878" y="554485"/>
                  <a:pt x="516993" y="586030"/>
                  <a:pt x="485128" y="593313"/>
                </a:cubicBezTo>
                <a:cubicBezTo>
                  <a:pt x="481582" y="594123"/>
                  <a:pt x="477968" y="594607"/>
                  <a:pt x="474333" y="594759"/>
                </a:cubicBezTo>
                <a:cubicBezTo>
                  <a:pt x="464814" y="594759"/>
                  <a:pt x="455295" y="594759"/>
                  <a:pt x="444063" y="594759"/>
                </a:cubicBezTo>
                <a:lnTo>
                  <a:pt x="444063" y="609499"/>
                </a:lnTo>
                <a:cubicBezTo>
                  <a:pt x="444063" y="669782"/>
                  <a:pt x="443111" y="729971"/>
                  <a:pt x="444063" y="790160"/>
                </a:cubicBezTo>
                <a:cubicBezTo>
                  <a:pt x="444920" y="827955"/>
                  <a:pt x="432450" y="854601"/>
                  <a:pt x="395613" y="867735"/>
                </a:cubicBezTo>
                <a:lnTo>
                  <a:pt x="360013" y="867735"/>
                </a:lnTo>
                <a:cubicBezTo>
                  <a:pt x="323651" y="855073"/>
                  <a:pt x="310324" y="829278"/>
                  <a:pt x="311277" y="792144"/>
                </a:cubicBezTo>
                <a:cubicBezTo>
                  <a:pt x="312799" y="731200"/>
                  <a:pt x="311277" y="670066"/>
                  <a:pt x="311277" y="609027"/>
                </a:cubicBezTo>
                <a:lnTo>
                  <a:pt x="311277" y="596554"/>
                </a:lnTo>
                <a:lnTo>
                  <a:pt x="261017" y="596554"/>
                </a:lnTo>
                <a:cubicBezTo>
                  <a:pt x="261017" y="661940"/>
                  <a:pt x="259970" y="726381"/>
                  <a:pt x="261017" y="790822"/>
                </a:cubicBezTo>
                <a:cubicBezTo>
                  <a:pt x="261874" y="828617"/>
                  <a:pt x="249405" y="855262"/>
                  <a:pt x="212567" y="868396"/>
                </a:cubicBezTo>
                <a:close/>
              </a:path>
            </a:pathLst>
          </a:custGeom>
          <a:solidFill>
            <a:srgbClr val="F25A22"/>
          </a:solidFill>
          <a:ln w="9516" cap="flat">
            <a:noFill/>
            <a:prstDash val="solid"/>
            <a:miter/>
          </a:ln>
        </p:spPr>
        <p:txBody>
          <a:bodyPr rtlCol="0" anchor="ctr"/>
          <a:lstStyle/>
          <a:p>
            <a:endParaRPr lang="it-CO"/>
          </a:p>
        </p:txBody>
      </p:sp>
      <p:sp>
        <p:nvSpPr>
          <p:cNvPr id="18" name="Figura a mano libera 17">
            <a:extLst>
              <a:ext uri="{FF2B5EF4-FFF2-40B4-BE49-F238E27FC236}">
                <a16:creationId xmlns:a16="http://schemas.microsoft.com/office/drawing/2014/main" id="{49A42825-4CE0-C394-8A69-112C4C56B765}"/>
              </a:ext>
            </a:extLst>
          </p:cNvPr>
          <p:cNvSpPr/>
          <p:nvPr/>
        </p:nvSpPr>
        <p:spPr>
          <a:xfrm flipH="1">
            <a:off x="6774239" y="5792775"/>
            <a:ext cx="104935" cy="104162"/>
          </a:xfrm>
          <a:custGeom>
            <a:avLst/>
            <a:gdLst>
              <a:gd name="connsiteX0" fmla="*/ 174384 w 346102"/>
              <a:gd name="connsiteY0" fmla="*/ -7 h 343554"/>
              <a:gd name="connsiteX1" fmla="*/ 346097 w 346102"/>
              <a:gd name="connsiteY1" fmla="*/ 173090 h 343554"/>
              <a:gd name="connsiteX2" fmla="*/ 171719 w 346102"/>
              <a:gd name="connsiteY2" fmla="*/ 343541 h 343554"/>
              <a:gd name="connsiteX3" fmla="*/ 0 w 346102"/>
              <a:gd name="connsiteY3" fmla="*/ 171488 h 343554"/>
              <a:gd name="connsiteX4" fmla="*/ 174384 w 346102"/>
              <a:gd name="connsiteY4" fmla="*/ -7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384" y="-7"/>
                </a:moveTo>
                <a:cubicBezTo>
                  <a:pt x="269955" y="723"/>
                  <a:pt x="346833" y="78222"/>
                  <a:pt x="346097" y="173090"/>
                </a:cubicBezTo>
                <a:cubicBezTo>
                  <a:pt x="345361" y="267958"/>
                  <a:pt x="267289" y="344272"/>
                  <a:pt x="171719" y="343541"/>
                </a:cubicBezTo>
                <a:cubicBezTo>
                  <a:pt x="76559" y="342813"/>
                  <a:pt x="-154" y="265952"/>
                  <a:pt x="0" y="171488"/>
                </a:cubicBezTo>
                <a:cubicBezTo>
                  <a:pt x="525" y="76363"/>
                  <a:pt x="78553" y="-374"/>
                  <a:pt x="174384" y="-7"/>
                </a:cubicBezTo>
                <a:close/>
              </a:path>
            </a:pathLst>
          </a:custGeom>
          <a:solidFill>
            <a:srgbClr val="F25A22"/>
          </a:solidFill>
          <a:ln w="9516" cap="flat">
            <a:noFill/>
            <a:prstDash val="solid"/>
            <a:miter/>
          </a:ln>
        </p:spPr>
        <p:txBody>
          <a:bodyPr rtlCol="0" anchor="ctr"/>
          <a:lstStyle/>
          <a:p>
            <a:endParaRPr lang="it-CO"/>
          </a:p>
        </p:txBody>
      </p:sp>
      <p:sp>
        <p:nvSpPr>
          <p:cNvPr id="19" name="Figura a mano libera 18">
            <a:extLst>
              <a:ext uri="{FF2B5EF4-FFF2-40B4-BE49-F238E27FC236}">
                <a16:creationId xmlns:a16="http://schemas.microsoft.com/office/drawing/2014/main" id="{D9E64A6D-7CC0-FFF2-C987-E3662C71B2B9}"/>
              </a:ext>
            </a:extLst>
          </p:cNvPr>
          <p:cNvSpPr/>
          <p:nvPr/>
        </p:nvSpPr>
        <p:spPr>
          <a:xfrm flipH="1">
            <a:off x="6595222"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6" y="266071"/>
                  <a:pt x="1" y="171201"/>
                </a:cubicBezTo>
                <a:cubicBezTo>
                  <a:pt x="2" y="171107"/>
                  <a:pt x="2" y="171014"/>
                  <a:pt x="2" y="170920"/>
                </a:cubicBezTo>
                <a:cubicBezTo>
                  <a:pt x="889" y="76333"/>
                  <a:pt x="78333" y="91"/>
                  <a:pt x="173624" y="-9"/>
                </a:cubicBezTo>
                <a:close/>
              </a:path>
            </a:pathLst>
          </a:custGeom>
          <a:solidFill>
            <a:srgbClr val="F25A22"/>
          </a:solidFill>
          <a:ln w="9516"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D3D26AFC-D266-676E-0276-B4CFC0D20D89}"/>
              </a:ext>
            </a:extLst>
          </p:cNvPr>
          <p:cNvSpPr/>
          <p:nvPr/>
        </p:nvSpPr>
        <p:spPr>
          <a:xfrm flipH="1">
            <a:off x="6202409" y="5886860"/>
            <a:ext cx="149074" cy="261291"/>
          </a:xfrm>
          <a:custGeom>
            <a:avLst/>
            <a:gdLst>
              <a:gd name="connsiteX0" fmla="*/ 491400 w 491686"/>
              <a:gd name="connsiteY0" fmla="*/ 475344 h 861809"/>
              <a:gd name="connsiteX1" fmla="*/ 418296 w 491686"/>
              <a:gd name="connsiteY1" fmla="*/ 532982 h 861809"/>
              <a:gd name="connsiteX2" fmla="*/ 418296 w 491686"/>
              <a:gd name="connsiteY2" fmla="*/ 560478 h 861809"/>
              <a:gd name="connsiteX3" fmla="*/ 418296 w 491686"/>
              <a:gd name="connsiteY3" fmla="*/ 796698 h 861809"/>
              <a:gd name="connsiteX4" fmla="*/ 355976 w 491686"/>
              <a:gd name="connsiteY4" fmla="*/ 861602 h 861809"/>
              <a:gd name="connsiteX5" fmla="*/ 353378 w 491686"/>
              <a:gd name="connsiteY5" fmla="*/ 861611 h 861809"/>
              <a:gd name="connsiteX6" fmla="*/ 319396 w 491686"/>
              <a:gd name="connsiteY6" fmla="*/ 859249 h 861809"/>
              <a:gd name="connsiteX7" fmla="*/ 268185 w 491686"/>
              <a:gd name="connsiteY7" fmla="*/ 794808 h 861809"/>
              <a:gd name="connsiteX8" fmla="*/ 268185 w 491686"/>
              <a:gd name="connsiteY8" fmla="*/ 606588 h 861809"/>
              <a:gd name="connsiteX9" fmla="*/ 268185 w 491686"/>
              <a:gd name="connsiteY9" fmla="*/ 592226 h 861809"/>
              <a:gd name="connsiteX10" fmla="*/ 229539 w 491686"/>
              <a:gd name="connsiteY10" fmla="*/ 592226 h 861809"/>
              <a:gd name="connsiteX11" fmla="*/ 229539 w 491686"/>
              <a:gd name="connsiteY11" fmla="*/ 606115 h 861809"/>
              <a:gd name="connsiteX12" fmla="*/ 229539 w 491686"/>
              <a:gd name="connsiteY12" fmla="*/ 789233 h 861809"/>
              <a:gd name="connsiteX13" fmla="*/ 171284 w 491686"/>
              <a:gd name="connsiteY13" fmla="*/ 855658 h 861809"/>
              <a:gd name="connsiteX14" fmla="*/ 95134 w 491686"/>
              <a:gd name="connsiteY14" fmla="*/ 836761 h 861809"/>
              <a:gd name="connsiteX15" fmla="*/ 76668 w 491686"/>
              <a:gd name="connsiteY15" fmla="*/ 792635 h 861809"/>
              <a:gd name="connsiteX16" fmla="*/ 76668 w 491686"/>
              <a:gd name="connsiteY16" fmla="*/ 555186 h 861809"/>
              <a:gd name="connsiteX17" fmla="*/ 76668 w 491686"/>
              <a:gd name="connsiteY17" fmla="*/ 535627 h 861809"/>
              <a:gd name="connsiteX18" fmla="*/ 34500 w 491686"/>
              <a:gd name="connsiteY18" fmla="*/ 523438 h 861809"/>
              <a:gd name="connsiteX19" fmla="*/ 137 w 491686"/>
              <a:gd name="connsiteY19" fmla="*/ 468257 h 861809"/>
              <a:gd name="connsiteX20" fmla="*/ 136 w 491686"/>
              <a:gd name="connsiteY20" fmla="*/ 123376 h 861809"/>
              <a:gd name="connsiteX21" fmla="*/ 44589 w 491686"/>
              <a:gd name="connsiteY21" fmla="*/ 33518 h 861809"/>
              <a:gd name="connsiteX22" fmla="*/ 107508 w 491686"/>
              <a:gd name="connsiteY22" fmla="*/ 69 h 861809"/>
              <a:gd name="connsiteX23" fmla="*/ 119693 w 491686"/>
              <a:gd name="connsiteY23" fmla="*/ 3565 h 861809"/>
              <a:gd name="connsiteX24" fmla="*/ 245340 w 491686"/>
              <a:gd name="connsiteY24" fmla="*/ 52510 h 861809"/>
              <a:gd name="connsiteX25" fmla="*/ 374034 w 491686"/>
              <a:gd name="connsiteY25" fmla="*/ 6778 h 861809"/>
              <a:gd name="connsiteX26" fmla="*/ 395642 w 491686"/>
              <a:gd name="connsiteY26" fmla="*/ 2337 h 861809"/>
              <a:gd name="connsiteX27" fmla="*/ 489687 w 491686"/>
              <a:gd name="connsiteY27" fmla="*/ 108164 h 861809"/>
              <a:gd name="connsiteX28" fmla="*/ 491686 w 491686"/>
              <a:gd name="connsiteY28" fmla="*/ 114022 h 86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686" h="861809">
                <a:moveTo>
                  <a:pt x="491400" y="475344"/>
                </a:moveTo>
                <a:cubicBezTo>
                  <a:pt x="483880" y="513139"/>
                  <a:pt x="457418" y="529202"/>
                  <a:pt x="418296" y="532982"/>
                </a:cubicBezTo>
                <a:lnTo>
                  <a:pt x="418296" y="560478"/>
                </a:lnTo>
                <a:cubicBezTo>
                  <a:pt x="418296" y="639186"/>
                  <a:pt x="418296" y="717895"/>
                  <a:pt x="418296" y="796698"/>
                </a:cubicBezTo>
                <a:cubicBezTo>
                  <a:pt x="419142" y="831703"/>
                  <a:pt x="391241" y="860762"/>
                  <a:pt x="355976" y="861602"/>
                </a:cubicBezTo>
                <a:cubicBezTo>
                  <a:pt x="355110" y="861622"/>
                  <a:pt x="354244" y="861626"/>
                  <a:pt x="353378" y="861611"/>
                </a:cubicBezTo>
                <a:cubicBezTo>
                  <a:pt x="341996" y="862203"/>
                  <a:pt x="330584" y="861410"/>
                  <a:pt x="319396" y="859249"/>
                </a:cubicBezTo>
                <a:cubicBezTo>
                  <a:pt x="288368" y="853710"/>
                  <a:pt x="266388" y="826051"/>
                  <a:pt x="268185" y="794808"/>
                </a:cubicBezTo>
                <a:cubicBezTo>
                  <a:pt x="268185" y="732068"/>
                  <a:pt x="268185" y="669328"/>
                  <a:pt x="268185" y="606588"/>
                </a:cubicBezTo>
                <a:lnTo>
                  <a:pt x="268185" y="592226"/>
                </a:lnTo>
                <a:lnTo>
                  <a:pt x="229539" y="592226"/>
                </a:lnTo>
                <a:lnTo>
                  <a:pt x="229539" y="606115"/>
                </a:lnTo>
                <a:cubicBezTo>
                  <a:pt x="229539" y="667155"/>
                  <a:pt x="228587" y="728194"/>
                  <a:pt x="229539" y="789233"/>
                </a:cubicBezTo>
                <a:cubicBezTo>
                  <a:pt x="230628" y="823097"/>
                  <a:pt x="205224" y="852065"/>
                  <a:pt x="171284" y="855658"/>
                </a:cubicBezTo>
                <a:cubicBezTo>
                  <a:pt x="143965" y="859721"/>
                  <a:pt x="117027" y="857265"/>
                  <a:pt x="95134" y="836761"/>
                </a:cubicBezTo>
                <a:cubicBezTo>
                  <a:pt x="82981" y="825298"/>
                  <a:pt x="76274" y="809271"/>
                  <a:pt x="76668" y="792635"/>
                </a:cubicBezTo>
                <a:cubicBezTo>
                  <a:pt x="76668" y="713454"/>
                  <a:pt x="76668" y="634304"/>
                  <a:pt x="76668" y="555186"/>
                </a:cubicBezTo>
                <a:lnTo>
                  <a:pt x="76668" y="535627"/>
                </a:lnTo>
                <a:cubicBezTo>
                  <a:pt x="62317" y="532645"/>
                  <a:pt x="48219" y="528570"/>
                  <a:pt x="34500" y="523438"/>
                </a:cubicBezTo>
                <a:cubicBezTo>
                  <a:pt x="12293" y="514282"/>
                  <a:pt x="-1539" y="492069"/>
                  <a:pt x="137" y="468257"/>
                </a:cubicBezTo>
                <a:cubicBezTo>
                  <a:pt x="136" y="353266"/>
                  <a:pt x="708" y="238368"/>
                  <a:pt x="136" y="123376"/>
                </a:cubicBezTo>
                <a:cubicBezTo>
                  <a:pt x="136" y="85581"/>
                  <a:pt x="19174" y="57896"/>
                  <a:pt x="44589" y="33518"/>
                </a:cubicBezTo>
                <a:cubicBezTo>
                  <a:pt x="61200" y="15692"/>
                  <a:pt x="83355" y="3914"/>
                  <a:pt x="107508" y="69"/>
                </a:cubicBezTo>
                <a:cubicBezTo>
                  <a:pt x="111870" y="-345"/>
                  <a:pt x="116227" y="905"/>
                  <a:pt x="119693" y="3565"/>
                </a:cubicBezTo>
                <a:cubicBezTo>
                  <a:pt x="154148" y="34566"/>
                  <a:pt x="198841" y="51976"/>
                  <a:pt x="245340" y="52510"/>
                </a:cubicBezTo>
                <a:cubicBezTo>
                  <a:pt x="292534" y="54052"/>
                  <a:pt x="338549" y="37701"/>
                  <a:pt x="374034" y="6778"/>
                </a:cubicBezTo>
                <a:cubicBezTo>
                  <a:pt x="379550" y="883"/>
                  <a:pt x="388221" y="-899"/>
                  <a:pt x="395642" y="2337"/>
                </a:cubicBezTo>
                <a:cubicBezTo>
                  <a:pt x="444377" y="22369"/>
                  <a:pt x="477883" y="55723"/>
                  <a:pt x="489687" y="108164"/>
                </a:cubicBezTo>
                <a:cubicBezTo>
                  <a:pt x="490224" y="110158"/>
                  <a:pt x="490891" y="112115"/>
                  <a:pt x="491686" y="114022"/>
                </a:cubicBezTo>
                <a:close/>
              </a:path>
            </a:pathLst>
          </a:custGeom>
          <a:solidFill>
            <a:srgbClr val="F25A22"/>
          </a:solidFill>
          <a:ln w="9516" cap="flat">
            <a:noFill/>
            <a:prstDash val="solid"/>
            <a:miter/>
          </a:ln>
        </p:spPr>
        <p:txBody>
          <a:bodyPr rtlCol="0" anchor="ctr"/>
          <a:lstStyle/>
          <a:p>
            <a:endParaRPr lang="it-CO"/>
          </a:p>
        </p:txBody>
      </p:sp>
      <p:sp>
        <p:nvSpPr>
          <p:cNvPr id="21" name="Figura a mano libera 20">
            <a:extLst>
              <a:ext uri="{FF2B5EF4-FFF2-40B4-BE49-F238E27FC236}">
                <a16:creationId xmlns:a16="http://schemas.microsoft.com/office/drawing/2014/main" id="{2AFA4FA5-916A-FD52-EFC7-D81B8B828325}"/>
              </a:ext>
            </a:extLst>
          </p:cNvPr>
          <p:cNvSpPr/>
          <p:nvPr/>
        </p:nvSpPr>
        <p:spPr>
          <a:xfrm flipH="1">
            <a:off x="6373139" y="5887811"/>
            <a:ext cx="166877" cy="263549"/>
          </a:xfrm>
          <a:custGeom>
            <a:avLst/>
            <a:gdLst>
              <a:gd name="connsiteX0" fmla="*/ 177252 w 550405"/>
              <a:gd name="connsiteY0" fmla="*/ 868869 h 869255"/>
              <a:gd name="connsiteX1" fmla="*/ 130801 w 550405"/>
              <a:gd name="connsiteY1" fmla="*/ 821625 h 869255"/>
              <a:gd name="connsiteX2" fmla="*/ 128992 w 550405"/>
              <a:gd name="connsiteY2" fmla="*/ 801593 h 869255"/>
              <a:gd name="connsiteX3" fmla="*/ 128992 w 550405"/>
              <a:gd name="connsiteY3" fmla="*/ 610916 h 869255"/>
              <a:gd name="connsiteX4" fmla="*/ 128992 w 550405"/>
              <a:gd name="connsiteY4" fmla="*/ 595798 h 869255"/>
              <a:gd name="connsiteX5" fmla="*/ 92821 w 550405"/>
              <a:gd name="connsiteY5" fmla="*/ 595798 h 869255"/>
              <a:gd name="connsiteX6" fmla="*/ 32091 w 550405"/>
              <a:gd name="connsiteY6" fmla="*/ 521814 h 869255"/>
              <a:gd name="connsiteX7" fmla="*/ 40372 w 550405"/>
              <a:gd name="connsiteY7" fmla="*/ 484019 h 869255"/>
              <a:gd name="connsiteX8" fmla="*/ 14386 w 550405"/>
              <a:gd name="connsiteY8" fmla="*/ 474003 h 869255"/>
              <a:gd name="connsiteX9" fmla="*/ 1631 w 550405"/>
              <a:gd name="connsiteY9" fmla="*/ 445657 h 869255"/>
              <a:gd name="connsiteX10" fmla="*/ 108432 w 550405"/>
              <a:gd name="connsiteY10" fmla="*/ 41532 h 869255"/>
              <a:gd name="connsiteX11" fmla="*/ 138987 w 550405"/>
              <a:gd name="connsiteY11" fmla="*/ 2130 h 869255"/>
              <a:gd name="connsiteX12" fmla="*/ 158025 w 550405"/>
              <a:gd name="connsiteY12" fmla="*/ 4776 h 869255"/>
              <a:gd name="connsiteX13" fmla="*/ 378574 w 550405"/>
              <a:gd name="connsiteY13" fmla="*/ 22162 h 869255"/>
              <a:gd name="connsiteX14" fmla="*/ 402371 w 550405"/>
              <a:gd name="connsiteY14" fmla="*/ 5437 h 869255"/>
              <a:gd name="connsiteX15" fmla="*/ 423598 w 550405"/>
              <a:gd name="connsiteY15" fmla="*/ 3075 h 869255"/>
              <a:gd name="connsiteX16" fmla="*/ 451583 w 550405"/>
              <a:gd name="connsiteY16" fmla="*/ 41532 h 869255"/>
              <a:gd name="connsiteX17" fmla="*/ 546200 w 550405"/>
              <a:gd name="connsiteY17" fmla="*/ 440933 h 869255"/>
              <a:gd name="connsiteX18" fmla="*/ 548960 w 550405"/>
              <a:gd name="connsiteY18" fmla="*/ 451893 h 869255"/>
              <a:gd name="connsiteX19" fmla="*/ 540869 w 550405"/>
              <a:gd name="connsiteY19" fmla="*/ 473247 h 869255"/>
              <a:gd name="connsiteX20" fmla="*/ 520404 w 550405"/>
              <a:gd name="connsiteY20" fmla="*/ 484019 h 869255"/>
              <a:gd name="connsiteX21" fmla="*/ 529161 w 550405"/>
              <a:gd name="connsiteY21" fmla="*/ 523704 h 869255"/>
              <a:gd name="connsiteX22" fmla="*/ 484747 w 550405"/>
              <a:gd name="connsiteY22" fmla="*/ 594163 h 869255"/>
              <a:gd name="connsiteX23" fmla="*/ 473952 w 550405"/>
              <a:gd name="connsiteY23" fmla="*/ 595609 h 869255"/>
              <a:gd name="connsiteX24" fmla="*/ 443778 w 550405"/>
              <a:gd name="connsiteY24" fmla="*/ 595609 h 869255"/>
              <a:gd name="connsiteX25" fmla="*/ 443778 w 550405"/>
              <a:gd name="connsiteY25" fmla="*/ 610350 h 869255"/>
              <a:gd name="connsiteX26" fmla="*/ 443778 w 550405"/>
              <a:gd name="connsiteY26" fmla="*/ 791011 h 869255"/>
              <a:gd name="connsiteX27" fmla="*/ 395327 w 550405"/>
              <a:gd name="connsiteY27" fmla="*/ 868585 h 869255"/>
              <a:gd name="connsiteX28" fmla="*/ 360013 w 550405"/>
              <a:gd name="connsiteY28" fmla="*/ 868585 h 869255"/>
              <a:gd name="connsiteX29" fmla="*/ 311277 w 550405"/>
              <a:gd name="connsiteY29" fmla="*/ 792995 h 869255"/>
              <a:gd name="connsiteX30" fmla="*/ 311277 w 550405"/>
              <a:gd name="connsiteY30" fmla="*/ 609877 h 869255"/>
              <a:gd name="connsiteX31" fmla="*/ 311277 w 550405"/>
              <a:gd name="connsiteY31" fmla="*/ 597405 h 869255"/>
              <a:gd name="connsiteX32" fmla="*/ 260161 w 550405"/>
              <a:gd name="connsiteY32" fmla="*/ 597405 h 869255"/>
              <a:gd name="connsiteX33" fmla="*/ 260161 w 550405"/>
              <a:gd name="connsiteY33" fmla="*/ 791672 h 869255"/>
              <a:gd name="connsiteX34" fmla="*/ 211615 w 550405"/>
              <a:gd name="connsiteY34" fmla="*/ 869247 h 86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405" h="869255">
                <a:moveTo>
                  <a:pt x="177252" y="868869"/>
                </a:moveTo>
                <a:cubicBezTo>
                  <a:pt x="154312" y="860459"/>
                  <a:pt x="136322" y="847042"/>
                  <a:pt x="130801" y="821625"/>
                </a:cubicBezTo>
                <a:cubicBezTo>
                  <a:pt x="129530" y="815024"/>
                  <a:pt x="128924" y="808313"/>
                  <a:pt x="128992" y="801593"/>
                </a:cubicBezTo>
                <a:cubicBezTo>
                  <a:pt x="128992" y="738034"/>
                  <a:pt x="128992" y="674475"/>
                  <a:pt x="128992" y="610916"/>
                </a:cubicBezTo>
                <a:lnTo>
                  <a:pt x="128992" y="595798"/>
                </a:lnTo>
                <a:cubicBezTo>
                  <a:pt x="116237" y="595798"/>
                  <a:pt x="104529" y="595798"/>
                  <a:pt x="92821" y="595798"/>
                </a:cubicBezTo>
                <a:cubicBezTo>
                  <a:pt x="51890" y="597783"/>
                  <a:pt x="20288" y="556113"/>
                  <a:pt x="32091" y="521814"/>
                </a:cubicBezTo>
                <a:cubicBezTo>
                  <a:pt x="35574" y="509383"/>
                  <a:pt x="38339" y="496764"/>
                  <a:pt x="40372" y="484019"/>
                </a:cubicBezTo>
                <a:cubicBezTo>
                  <a:pt x="30854" y="480429"/>
                  <a:pt x="22287" y="477877"/>
                  <a:pt x="14386" y="474003"/>
                </a:cubicBezTo>
                <a:cubicBezTo>
                  <a:pt x="394" y="467295"/>
                  <a:pt x="-2271" y="460586"/>
                  <a:pt x="1631" y="445657"/>
                </a:cubicBezTo>
                <a:cubicBezTo>
                  <a:pt x="37231" y="310917"/>
                  <a:pt x="72832" y="176209"/>
                  <a:pt x="108432" y="41532"/>
                </a:cubicBezTo>
                <a:cubicBezTo>
                  <a:pt x="111962" y="24428"/>
                  <a:pt x="123233" y="9893"/>
                  <a:pt x="138987" y="2130"/>
                </a:cubicBezTo>
                <a:cubicBezTo>
                  <a:pt x="145186" y="-1466"/>
                  <a:pt x="153060" y="-372"/>
                  <a:pt x="158025" y="4776"/>
                </a:cubicBezTo>
                <a:cubicBezTo>
                  <a:pt x="220186" y="56901"/>
                  <a:pt x="308904" y="63895"/>
                  <a:pt x="378574" y="22162"/>
                </a:cubicBezTo>
                <a:cubicBezTo>
                  <a:pt x="387053" y="17394"/>
                  <a:pt x="395025" y="11791"/>
                  <a:pt x="402371" y="5437"/>
                </a:cubicBezTo>
                <a:cubicBezTo>
                  <a:pt x="407712" y="-784"/>
                  <a:pt x="417002" y="-1818"/>
                  <a:pt x="423598" y="3075"/>
                </a:cubicBezTo>
                <a:cubicBezTo>
                  <a:pt x="438322" y="11014"/>
                  <a:pt x="448617" y="25161"/>
                  <a:pt x="451583" y="41532"/>
                </a:cubicBezTo>
                <a:cubicBezTo>
                  <a:pt x="483312" y="174697"/>
                  <a:pt x="514851" y="307830"/>
                  <a:pt x="546200" y="440933"/>
                </a:cubicBezTo>
                <a:cubicBezTo>
                  <a:pt x="546827" y="444653"/>
                  <a:pt x="547750" y="448318"/>
                  <a:pt x="548960" y="451893"/>
                </a:cubicBezTo>
                <a:cubicBezTo>
                  <a:pt x="552651" y="460008"/>
                  <a:pt x="549032" y="469558"/>
                  <a:pt x="540869" y="473247"/>
                </a:cubicBezTo>
                <a:cubicBezTo>
                  <a:pt x="534298" y="477288"/>
                  <a:pt x="527460" y="480887"/>
                  <a:pt x="520404" y="484019"/>
                </a:cubicBezTo>
                <a:cubicBezTo>
                  <a:pt x="523259" y="496964"/>
                  <a:pt x="526020" y="510381"/>
                  <a:pt x="529161" y="523704"/>
                </a:cubicBezTo>
                <a:cubicBezTo>
                  <a:pt x="536497" y="555335"/>
                  <a:pt x="516612" y="586881"/>
                  <a:pt x="484747" y="594163"/>
                </a:cubicBezTo>
                <a:cubicBezTo>
                  <a:pt x="481201" y="594973"/>
                  <a:pt x="477587" y="595458"/>
                  <a:pt x="473952" y="595609"/>
                </a:cubicBezTo>
                <a:cubicBezTo>
                  <a:pt x="464433" y="595609"/>
                  <a:pt x="454914" y="595609"/>
                  <a:pt x="443778" y="595609"/>
                </a:cubicBezTo>
                <a:lnTo>
                  <a:pt x="443778" y="610350"/>
                </a:lnTo>
                <a:cubicBezTo>
                  <a:pt x="443778" y="670633"/>
                  <a:pt x="442731" y="730822"/>
                  <a:pt x="443778" y="791011"/>
                </a:cubicBezTo>
                <a:cubicBezTo>
                  <a:pt x="444635" y="828806"/>
                  <a:pt x="432165" y="855451"/>
                  <a:pt x="395327" y="868585"/>
                </a:cubicBezTo>
                <a:lnTo>
                  <a:pt x="360013" y="868585"/>
                </a:lnTo>
                <a:cubicBezTo>
                  <a:pt x="323651" y="855924"/>
                  <a:pt x="310324" y="830129"/>
                  <a:pt x="311277" y="792995"/>
                </a:cubicBezTo>
                <a:cubicBezTo>
                  <a:pt x="312799" y="732050"/>
                  <a:pt x="311277" y="670916"/>
                  <a:pt x="311277" y="609877"/>
                </a:cubicBezTo>
                <a:lnTo>
                  <a:pt x="311277" y="597405"/>
                </a:lnTo>
                <a:lnTo>
                  <a:pt x="260161" y="597405"/>
                </a:lnTo>
                <a:cubicBezTo>
                  <a:pt x="260161" y="662790"/>
                  <a:pt x="259113" y="727231"/>
                  <a:pt x="260161" y="791672"/>
                </a:cubicBezTo>
                <a:cubicBezTo>
                  <a:pt x="260922" y="829467"/>
                  <a:pt x="248452" y="856113"/>
                  <a:pt x="211615" y="869247"/>
                </a:cubicBezTo>
                <a:close/>
              </a:path>
            </a:pathLst>
          </a:custGeom>
          <a:solidFill>
            <a:srgbClr val="F25A22"/>
          </a:solidFill>
          <a:ln w="9516" cap="flat">
            <a:noFill/>
            <a:prstDash val="solid"/>
            <a:miter/>
          </a:ln>
        </p:spPr>
        <p:txBody>
          <a:bodyPr rtlCol="0" anchor="ctr"/>
          <a:lstStyle/>
          <a:p>
            <a:endParaRPr lang="it-CO"/>
          </a:p>
        </p:txBody>
      </p:sp>
      <p:sp>
        <p:nvSpPr>
          <p:cNvPr id="22" name="Figura a mano libera 21">
            <a:extLst>
              <a:ext uri="{FF2B5EF4-FFF2-40B4-BE49-F238E27FC236}">
                <a16:creationId xmlns:a16="http://schemas.microsoft.com/office/drawing/2014/main" id="{872B2207-5010-FE76-8F9C-2A5F792EEB79}"/>
              </a:ext>
            </a:extLst>
          </p:cNvPr>
          <p:cNvSpPr/>
          <p:nvPr/>
        </p:nvSpPr>
        <p:spPr>
          <a:xfrm flipH="1">
            <a:off x="6402639" y="5792775"/>
            <a:ext cx="104935" cy="104162"/>
          </a:xfrm>
          <a:custGeom>
            <a:avLst/>
            <a:gdLst>
              <a:gd name="connsiteX0" fmla="*/ 174384 w 346102"/>
              <a:gd name="connsiteY0" fmla="*/ -7 h 343554"/>
              <a:gd name="connsiteX1" fmla="*/ 346097 w 346102"/>
              <a:gd name="connsiteY1" fmla="*/ 173090 h 343554"/>
              <a:gd name="connsiteX2" fmla="*/ 171719 w 346102"/>
              <a:gd name="connsiteY2" fmla="*/ 343541 h 343554"/>
              <a:gd name="connsiteX3" fmla="*/ 0 w 346102"/>
              <a:gd name="connsiteY3" fmla="*/ 171488 h 343554"/>
              <a:gd name="connsiteX4" fmla="*/ 174384 w 346102"/>
              <a:gd name="connsiteY4" fmla="*/ -7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384" y="-7"/>
                </a:moveTo>
                <a:cubicBezTo>
                  <a:pt x="269955" y="723"/>
                  <a:pt x="346833" y="78222"/>
                  <a:pt x="346097" y="173090"/>
                </a:cubicBezTo>
                <a:cubicBezTo>
                  <a:pt x="345361" y="267958"/>
                  <a:pt x="267289" y="344272"/>
                  <a:pt x="171719" y="343541"/>
                </a:cubicBezTo>
                <a:cubicBezTo>
                  <a:pt x="76559" y="342813"/>
                  <a:pt x="-154" y="265952"/>
                  <a:pt x="0" y="171488"/>
                </a:cubicBezTo>
                <a:cubicBezTo>
                  <a:pt x="525" y="76363"/>
                  <a:pt x="78553" y="-374"/>
                  <a:pt x="174384" y="-7"/>
                </a:cubicBezTo>
                <a:close/>
              </a:path>
            </a:pathLst>
          </a:custGeom>
          <a:solidFill>
            <a:srgbClr val="F25A22"/>
          </a:solidFill>
          <a:ln w="9516" cap="flat">
            <a:noFill/>
            <a:prstDash val="solid"/>
            <a:miter/>
          </a:ln>
        </p:spPr>
        <p:txBody>
          <a:bodyPr rtlCol="0" anchor="ctr"/>
          <a:lstStyle/>
          <a:p>
            <a:endParaRPr lang="it-CO"/>
          </a:p>
        </p:txBody>
      </p:sp>
      <p:sp>
        <p:nvSpPr>
          <p:cNvPr id="23" name="Figura a mano libera 22">
            <a:extLst>
              <a:ext uri="{FF2B5EF4-FFF2-40B4-BE49-F238E27FC236}">
                <a16:creationId xmlns:a16="http://schemas.microsoft.com/office/drawing/2014/main" id="{D73C4AB9-704C-9F72-7BFD-2458232C69CF}"/>
              </a:ext>
            </a:extLst>
          </p:cNvPr>
          <p:cNvSpPr/>
          <p:nvPr/>
        </p:nvSpPr>
        <p:spPr>
          <a:xfrm flipH="1">
            <a:off x="6223622"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6" y="266071"/>
                  <a:pt x="1" y="171201"/>
                </a:cubicBezTo>
                <a:cubicBezTo>
                  <a:pt x="2" y="171107"/>
                  <a:pt x="2" y="171014"/>
                  <a:pt x="2" y="170920"/>
                </a:cubicBezTo>
                <a:cubicBezTo>
                  <a:pt x="889" y="76333"/>
                  <a:pt x="78333" y="91"/>
                  <a:pt x="173624" y="-9"/>
                </a:cubicBezTo>
                <a:close/>
              </a:path>
            </a:pathLst>
          </a:custGeom>
          <a:solidFill>
            <a:srgbClr val="F25A22"/>
          </a:solidFill>
          <a:ln w="9516" cap="flat">
            <a:noFill/>
            <a:prstDash val="solid"/>
            <a:miter/>
          </a:ln>
        </p:spPr>
        <p:txBody>
          <a:bodyPr rtlCol="0" anchor="ctr"/>
          <a:lstStyle/>
          <a:p>
            <a:endParaRPr lang="it-CO"/>
          </a:p>
        </p:txBody>
      </p:sp>
      <p:grpSp>
        <p:nvGrpSpPr>
          <p:cNvPr id="24" name="Elemento grafico 5">
            <a:extLst>
              <a:ext uri="{FF2B5EF4-FFF2-40B4-BE49-F238E27FC236}">
                <a16:creationId xmlns:a16="http://schemas.microsoft.com/office/drawing/2014/main" id="{DAE88C63-0891-B823-55FD-CB4600EE0231}"/>
              </a:ext>
            </a:extLst>
          </p:cNvPr>
          <p:cNvGrpSpPr/>
          <p:nvPr/>
        </p:nvGrpSpPr>
        <p:grpSpPr>
          <a:xfrm flipH="1">
            <a:off x="7317296" y="5792776"/>
            <a:ext cx="149013" cy="355375"/>
            <a:chOff x="6775799" y="2838450"/>
            <a:chExt cx="491484" cy="1172124"/>
          </a:xfrm>
          <a:solidFill>
            <a:srgbClr val="F25A22"/>
          </a:solidFill>
        </p:grpSpPr>
        <p:sp>
          <p:nvSpPr>
            <p:cNvPr id="25" name="Figura a mano libera 24">
              <a:extLst>
                <a:ext uri="{FF2B5EF4-FFF2-40B4-BE49-F238E27FC236}">
                  <a16:creationId xmlns:a16="http://schemas.microsoft.com/office/drawing/2014/main" id="{D7EF1112-3E95-CD40-C69A-6F0525337EB2}"/>
                </a:ext>
              </a:extLst>
            </p:cNvPr>
            <p:cNvSpPr/>
            <p:nvPr/>
          </p:nvSpPr>
          <p:spPr>
            <a:xfrm>
              <a:off x="6775799" y="3148676"/>
              <a:ext cx="491484" cy="861897"/>
            </a:xfrm>
            <a:custGeom>
              <a:avLst/>
              <a:gdLst>
                <a:gd name="connsiteX0" fmla="*/ 491484 w 491484"/>
                <a:gd name="connsiteY0" fmla="*/ 475432 h 861897"/>
                <a:gd name="connsiteX1" fmla="*/ 418285 w 491484"/>
                <a:gd name="connsiteY1" fmla="*/ 533070 h 861897"/>
                <a:gd name="connsiteX2" fmla="*/ 418285 w 491484"/>
                <a:gd name="connsiteY2" fmla="*/ 560566 h 861897"/>
                <a:gd name="connsiteX3" fmla="*/ 418285 w 491484"/>
                <a:gd name="connsiteY3" fmla="*/ 796786 h 861897"/>
                <a:gd name="connsiteX4" fmla="*/ 355770 w 491484"/>
                <a:gd name="connsiteY4" fmla="*/ 861691 h 861897"/>
                <a:gd name="connsiteX5" fmla="*/ 353367 w 491484"/>
                <a:gd name="connsiteY5" fmla="*/ 861699 h 861897"/>
                <a:gd name="connsiteX6" fmla="*/ 319385 w 491484"/>
                <a:gd name="connsiteY6" fmla="*/ 859337 h 861897"/>
                <a:gd name="connsiteX7" fmla="*/ 268079 w 491484"/>
                <a:gd name="connsiteY7" fmla="*/ 794896 h 861897"/>
                <a:gd name="connsiteX8" fmla="*/ 268079 w 491484"/>
                <a:gd name="connsiteY8" fmla="*/ 606676 h 861897"/>
                <a:gd name="connsiteX9" fmla="*/ 268079 w 491484"/>
                <a:gd name="connsiteY9" fmla="*/ 592314 h 861897"/>
                <a:gd name="connsiteX10" fmla="*/ 229433 w 491484"/>
                <a:gd name="connsiteY10" fmla="*/ 592314 h 861897"/>
                <a:gd name="connsiteX11" fmla="*/ 229433 w 491484"/>
                <a:gd name="connsiteY11" fmla="*/ 606204 h 861897"/>
                <a:gd name="connsiteX12" fmla="*/ 229433 w 491484"/>
                <a:gd name="connsiteY12" fmla="*/ 789322 h 861897"/>
                <a:gd name="connsiteX13" fmla="*/ 171083 w 491484"/>
                <a:gd name="connsiteY13" fmla="*/ 855936 h 861897"/>
                <a:gd name="connsiteX14" fmla="*/ 94933 w 491484"/>
                <a:gd name="connsiteY14" fmla="*/ 837038 h 861897"/>
                <a:gd name="connsiteX15" fmla="*/ 76562 w 491484"/>
                <a:gd name="connsiteY15" fmla="*/ 792912 h 861897"/>
                <a:gd name="connsiteX16" fmla="*/ 76562 w 491484"/>
                <a:gd name="connsiteY16" fmla="*/ 555464 h 861897"/>
                <a:gd name="connsiteX17" fmla="*/ 76562 w 491484"/>
                <a:gd name="connsiteY17" fmla="*/ 535716 h 861897"/>
                <a:gd name="connsiteX18" fmla="*/ 34394 w 491484"/>
                <a:gd name="connsiteY18" fmla="*/ 523527 h 861897"/>
                <a:gd name="connsiteX19" fmla="*/ 126 w 491484"/>
                <a:gd name="connsiteY19" fmla="*/ 468346 h 861897"/>
                <a:gd name="connsiteX20" fmla="*/ 126 w 491484"/>
                <a:gd name="connsiteY20" fmla="*/ 123465 h 861897"/>
                <a:gd name="connsiteX21" fmla="*/ 44578 w 491484"/>
                <a:gd name="connsiteY21" fmla="*/ 33607 h 861897"/>
                <a:gd name="connsiteX22" fmla="*/ 107117 w 491484"/>
                <a:gd name="connsiteY22" fmla="*/ 63 h 861897"/>
                <a:gd name="connsiteX23" fmla="*/ 119301 w 491484"/>
                <a:gd name="connsiteY23" fmla="*/ 3559 h 861897"/>
                <a:gd name="connsiteX24" fmla="*/ 245424 w 491484"/>
                <a:gd name="connsiteY24" fmla="*/ 52599 h 861897"/>
                <a:gd name="connsiteX25" fmla="*/ 373737 w 491484"/>
                <a:gd name="connsiteY25" fmla="*/ 6583 h 861897"/>
                <a:gd name="connsiteX26" fmla="*/ 395345 w 491484"/>
                <a:gd name="connsiteY26" fmla="*/ 2142 h 861897"/>
                <a:gd name="connsiteX27" fmla="*/ 489390 w 491484"/>
                <a:gd name="connsiteY27" fmla="*/ 107969 h 861897"/>
                <a:gd name="connsiteX28" fmla="*/ 491484 w 491484"/>
                <a:gd name="connsiteY28" fmla="*/ 113827 h 8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84" h="861897">
                  <a:moveTo>
                    <a:pt x="491484" y="475432"/>
                  </a:moveTo>
                  <a:cubicBezTo>
                    <a:pt x="483965" y="513228"/>
                    <a:pt x="457502" y="529291"/>
                    <a:pt x="418285" y="533070"/>
                  </a:cubicBezTo>
                  <a:lnTo>
                    <a:pt x="418285" y="560566"/>
                  </a:lnTo>
                  <a:cubicBezTo>
                    <a:pt x="418285" y="639275"/>
                    <a:pt x="418285" y="717983"/>
                    <a:pt x="418285" y="796786"/>
                  </a:cubicBezTo>
                  <a:cubicBezTo>
                    <a:pt x="419077" y="831845"/>
                    <a:pt x="391089" y="860904"/>
                    <a:pt x="355770" y="861691"/>
                  </a:cubicBezTo>
                  <a:cubicBezTo>
                    <a:pt x="354969" y="861709"/>
                    <a:pt x="354168" y="861711"/>
                    <a:pt x="353367" y="861699"/>
                  </a:cubicBezTo>
                  <a:cubicBezTo>
                    <a:pt x="341985" y="862291"/>
                    <a:pt x="330573" y="861498"/>
                    <a:pt x="319385" y="859337"/>
                  </a:cubicBezTo>
                  <a:cubicBezTo>
                    <a:pt x="288342" y="853801"/>
                    <a:pt x="266332" y="826156"/>
                    <a:pt x="268079" y="794896"/>
                  </a:cubicBezTo>
                  <a:cubicBezTo>
                    <a:pt x="268079" y="731904"/>
                    <a:pt x="268079" y="669164"/>
                    <a:pt x="268079" y="606676"/>
                  </a:cubicBezTo>
                  <a:lnTo>
                    <a:pt x="268079" y="592314"/>
                  </a:lnTo>
                  <a:lnTo>
                    <a:pt x="229433" y="592314"/>
                  </a:lnTo>
                  <a:lnTo>
                    <a:pt x="229433" y="606204"/>
                  </a:lnTo>
                  <a:cubicBezTo>
                    <a:pt x="229433" y="667243"/>
                    <a:pt x="228481" y="728282"/>
                    <a:pt x="229433" y="789322"/>
                  </a:cubicBezTo>
                  <a:cubicBezTo>
                    <a:pt x="230620" y="823290"/>
                    <a:pt x="205136" y="852384"/>
                    <a:pt x="171083" y="855936"/>
                  </a:cubicBezTo>
                  <a:cubicBezTo>
                    <a:pt x="143764" y="859999"/>
                    <a:pt x="116826" y="857542"/>
                    <a:pt x="94933" y="837038"/>
                  </a:cubicBezTo>
                  <a:cubicBezTo>
                    <a:pt x="82805" y="825566"/>
                    <a:pt x="76132" y="809536"/>
                    <a:pt x="76562" y="792912"/>
                  </a:cubicBezTo>
                  <a:cubicBezTo>
                    <a:pt x="76562" y="713731"/>
                    <a:pt x="76562" y="634582"/>
                    <a:pt x="76562" y="555464"/>
                  </a:cubicBezTo>
                  <a:lnTo>
                    <a:pt x="76562" y="535716"/>
                  </a:lnTo>
                  <a:cubicBezTo>
                    <a:pt x="62214" y="532722"/>
                    <a:pt x="48117" y="528647"/>
                    <a:pt x="34394" y="523527"/>
                  </a:cubicBezTo>
                  <a:cubicBezTo>
                    <a:pt x="12285" y="514270"/>
                    <a:pt x="-1476" y="492112"/>
                    <a:pt x="126" y="468346"/>
                  </a:cubicBezTo>
                  <a:cubicBezTo>
                    <a:pt x="634" y="353322"/>
                    <a:pt x="634" y="238362"/>
                    <a:pt x="126" y="123465"/>
                  </a:cubicBezTo>
                  <a:cubicBezTo>
                    <a:pt x="126" y="85669"/>
                    <a:pt x="19163" y="57984"/>
                    <a:pt x="44578" y="33607"/>
                  </a:cubicBezTo>
                  <a:cubicBezTo>
                    <a:pt x="61062" y="15802"/>
                    <a:pt x="83080" y="3993"/>
                    <a:pt x="107117" y="63"/>
                  </a:cubicBezTo>
                  <a:cubicBezTo>
                    <a:pt x="111476" y="-333"/>
                    <a:pt x="115826" y="916"/>
                    <a:pt x="119301" y="3559"/>
                  </a:cubicBezTo>
                  <a:cubicBezTo>
                    <a:pt x="153864" y="34702"/>
                    <a:pt x="198749" y="52153"/>
                    <a:pt x="245424" y="52599"/>
                  </a:cubicBezTo>
                  <a:cubicBezTo>
                    <a:pt x="292533" y="54004"/>
                    <a:pt x="338412" y="37551"/>
                    <a:pt x="373737" y="6583"/>
                  </a:cubicBezTo>
                  <a:cubicBezTo>
                    <a:pt x="379253" y="688"/>
                    <a:pt x="387924" y="-1094"/>
                    <a:pt x="395345" y="2142"/>
                  </a:cubicBezTo>
                  <a:cubicBezTo>
                    <a:pt x="444176" y="22173"/>
                    <a:pt x="477587" y="55528"/>
                    <a:pt x="489390" y="107969"/>
                  </a:cubicBezTo>
                  <a:cubicBezTo>
                    <a:pt x="489390" y="109953"/>
                    <a:pt x="490818" y="111843"/>
                    <a:pt x="491484" y="113827"/>
                  </a:cubicBezTo>
                  <a:close/>
                </a:path>
              </a:pathLst>
            </a:custGeom>
            <a:grpFill/>
            <a:ln w="9516"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5C7D62D9-9F70-9E83-2D74-8BD75E436104}"/>
                </a:ext>
              </a:extLst>
            </p:cNvPr>
            <p:cNvSpPr/>
            <p:nvPr/>
          </p:nvSpPr>
          <p:spPr>
            <a:xfrm>
              <a:off x="6851406" y="2838450"/>
              <a:ext cx="346101" cy="343557"/>
            </a:xfrm>
            <a:custGeom>
              <a:avLst/>
              <a:gdLst>
                <a:gd name="connsiteX0" fmla="*/ 173719 w 346101"/>
                <a:gd name="connsiteY0" fmla="*/ -9 h 343557"/>
                <a:gd name="connsiteX1" fmla="*/ 346100 w 346101"/>
                <a:gd name="connsiteY1" fmla="*/ 172433 h 343557"/>
                <a:gd name="connsiteX2" fmla="*/ 172382 w 346101"/>
                <a:gd name="connsiteY2" fmla="*/ 343547 h 343557"/>
                <a:gd name="connsiteX3" fmla="*/ 1 w 346101"/>
                <a:gd name="connsiteY3" fmla="*/ 171106 h 343557"/>
                <a:gd name="connsiteX4" fmla="*/ 2 w 346101"/>
                <a:gd name="connsiteY4" fmla="*/ 170920 h 343557"/>
                <a:gd name="connsiteX5" fmla="*/ 173719 w 346101"/>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1" h="343557">
                  <a:moveTo>
                    <a:pt x="173719" y="-9"/>
                  </a:moveTo>
                  <a:cubicBezTo>
                    <a:pt x="269292" y="358"/>
                    <a:pt x="346470" y="77563"/>
                    <a:pt x="346100" y="172433"/>
                  </a:cubicBezTo>
                  <a:cubicBezTo>
                    <a:pt x="345732" y="267303"/>
                    <a:pt x="267955" y="343914"/>
                    <a:pt x="172382" y="343547"/>
                  </a:cubicBezTo>
                  <a:cubicBezTo>
                    <a:pt x="76810" y="343181"/>
                    <a:pt x="-368" y="265976"/>
                    <a:pt x="1" y="171106"/>
                  </a:cubicBezTo>
                  <a:cubicBezTo>
                    <a:pt x="1" y="171044"/>
                    <a:pt x="2" y="170982"/>
                    <a:pt x="2" y="170920"/>
                  </a:cubicBezTo>
                  <a:cubicBezTo>
                    <a:pt x="838" y="76275"/>
                    <a:pt x="78370" y="-12"/>
                    <a:pt x="173719" y="-9"/>
                  </a:cubicBezTo>
                  <a:close/>
                </a:path>
              </a:pathLst>
            </a:custGeom>
            <a:grpFill/>
            <a:ln w="9516" cap="flat">
              <a:noFill/>
              <a:prstDash val="solid"/>
              <a:miter/>
            </a:ln>
          </p:spPr>
          <p:txBody>
            <a:bodyPr rtlCol="0" anchor="ctr"/>
            <a:lstStyle/>
            <a:p>
              <a:endParaRPr lang="it-CO"/>
            </a:p>
          </p:txBody>
        </p:sp>
      </p:grpSp>
      <p:sp>
        <p:nvSpPr>
          <p:cNvPr id="27" name="Figura a mano libera 26">
            <a:extLst>
              <a:ext uri="{FF2B5EF4-FFF2-40B4-BE49-F238E27FC236}">
                <a16:creationId xmlns:a16="http://schemas.microsoft.com/office/drawing/2014/main" id="{B9271901-63C3-B1B1-EFD5-50FC026F2B2D}"/>
              </a:ext>
            </a:extLst>
          </p:cNvPr>
          <p:cNvSpPr/>
          <p:nvPr/>
        </p:nvSpPr>
        <p:spPr>
          <a:xfrm flipH="1">
            <a:off x="8803725" y="5886830"/>
            <a:ext cx="148985" cy="261320"/>
          </a:xfrm>
          <a:custGeom>
            <a:avLst/>
            <a:gdLst>
              <a:gd name="connsiteX0" fmla="*/ 491391 w 491391"/>
              <a:gd name="connsiteY0" fmla="*/ 475442 h 861905"/>
              <a:gd name="connsiteX1" fmla="*/ 418287 w 491391"/>
              <a:gd name="connsiteY1" fmla="*/ 533079 h 861905"/>
              <a:gd name="connsiteX2" fmla="*/ 418287 w 491391"/>
              <a:gd name="connsiteY2" fmla="*/ 560575 h 861905"/>
              <a:gd name="connsiteX3" fmla="*/ 418287 w 491391"/>
              <a:gd name="connsiteY3" fmla="*/ 796795 h 861905"/>
              <a:gd name="connsiteX4" fmla="*/ 355774 w 491391"/>
              <a:gd name="connsiteY4" fmla="*/ 861702 h 861905"/>
              <a:gd name="connsiteX5" fmla="*/ 353274 w 491391"/>
              <a:gd name="connsiteY5" fmla="*/ 861709 h 861905"/>
              <a:gd name="connsiteX6" fmla="*/ 319292 w 491391"/>
              <a:gd name="connsiteY6" fmla="*/ 859347 h 861905"/>
              <a:gd name="connsiteX7" fmla="*/ 268081 w 491391"/>
              <a:gd name="connsiteY7" fmla="*/ 794906 h 861905"/>
              <a:gd name="connsiteX8" fmla="*/ 268081 w 491391"/>
              <a:gd name="connsiteY8" fmla="*/ 606686 h 861905"/>
              <a:gd name="connsiteX9" fmla="*/ 268081 w 491391"/>
              <a:gd name="connsiteY9" fmla="*/ 592323 h 861905"/>
              <a:gd name="connsiteX10" fmla="*/ 229245 w 491391"/>
              <a:gd name="connsiteY10" fmla="*/ 592323 h 861905"/>
              <a:gd name="connsiteX11" fmla="*/ 229245 w 491391"/>
              <a:gd name="connsiteY11" fmla="*/ 606213 h 861905"/>
              <a:gd name="connsiteX12" fmla="*/ 229245 w 491391"/>
              <a:gd name="connsiteY12" fmla="*/ 789331 h 861905"/>
              <a:gd name="connsiteX13" fmla="*/ 171371 w 491391"/>
              <a:gd name="connsiteY13" fmla="*/ 855756 h 861905"/>
              <a:gd name="connsiteX14" fmla="*/ 95220 w 491391"/>
              <a:gd name="connsiteY14" fmla="*/ 836858 h 861905"/>
              <a:gd name="connsiteX15" fmla="*/ 76754 w 491391"/>
              <a:gd name="connsiteY15" fmla="*/ 792732 h 861905"/>
              <a:gd name="connsiteX16" fmla="*/ 76754 w 491391"/>
              <a:gd name="connsiteY16" fmla="*/ 555284 h 861905"/>
              <a:gd name="connsiteX17" fmla="*/ 76754 w 491391"/>
              <a:gd name="connsiteY17" fmla="*/ 535725 h 861905"/>
              <a:gd name="connsiteX18" fmla="*/ 34491 w 491391"/>
              <a:gd name="connsiteY18" fmla="*/ 523536 h 861905"/>
              <a:gd name="connsiteX19" fmla="*/ 128 w 491391"/>
              <a:gd name="connsiteY19" fmla="*/ 468355 h 861905"/>
              <a:gd name="connsiteX20" fmla="*/ 128 w 491391"/>
              <a:gd name="connsiteY20" fmla="*/ 123474 h 861905"/>
              <a:gd name="connsiteX21" fmla="*/ 44486 w 491391"/>
              <a:gd name="connsiteY21" fmla="*/ 33616 h 861905"/>
              <a:gd name="connsiteX22" fmla="*/ 107024 w 491391"/>
              <a:gd name="connsiteY22" fmla="*/ 73 h 861905"/>
              <a:gd name="connsiteX23" fmla="*/ 119208 w 491391"/>
              <a:gd name="connsiteY23" fmla="*/ 3569 h 861905"/>
              <a:gd name="connsiteX24" fmla="*/ 245331 w 491391"/>
              <a:gd name="connsiteY24" fmla="*/ 52608 h 861905"/>
              <a:gd name="connsiteX25" fmla="*/ 373739 w 491391"/>
              <a:gd name="connsiteY25" fmla="*/ 6592 h 861905"/>
              <a:gd name="connsiteX26" fmla="*/ 395347 w 491391"/>
              <a:gd name="connsiteY26" fmla="*/ 2151 h 861905"/>
              <a:gd name="connsiteX27" fmla="*/ 489392 w 491391"/>
              <a:gd name="connsiteY27" fmla="*/ 107978 h 861905"/>
              <a:gd name="connsiteX28" fmla="*/ 491391 w 491391"/>
              <a:gd name="connsiteY28" fmla="*/ 113836 h 86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391" h="861905">
                <a:moveTo>
                  <a:pt x="491391" y="475442"/>
                </a:moveTo>
                <a:cubicBezTo>
                  <a:pt x="483872" y="513237"/>
                  <a:pt x="457505" y="529300"/>
                  <a:pt x="418287" y="533079"/>
                </a:cubicBezTo>
                <a:lnTo>
                  <a:pt x="418287" y="560575"/>
                </a:lnTo>
                <a:cubicBezTo>
                  <a:pt x="418287" y="639284"/>
                  <a:pt x="418287" y="717992"/>
                  <a:pt x="418287" y="796795"/>
                </a:cubicBezTo>
                <a:cubicBezTo>
                  <a:pt x="419081" y="831854"/>
                  <a:pt x="391093" y="860914"/>
                  <a:pt x="355774" y="861702"/>
                </a:cubicBezTo>
                <a:cubicBezTo>
                  <a:pt x="354941" y="861720"/>
                  <a:pt x="354107" y="861723"/>
                  <a:pt x="353274" y="861709"/>
                </a:cubicBezTo>
                <a:cubicBezTo>
                  <a:pt x="341892" y="862297"/>
                  <a:pt x="330480" y="861504"/>
                  <a:pt x="319292" y="859347"/>
                </a:cubicBezTo>
                <a:cubicBezTo>
                  <a:pt x="288264" y="853808"/>
                  <a:pt x="266284" y="826149"/>
                  <a:pt x="268081" y="794906"/>
                </a:cubicBezTo>
                <a:cubicBezTo>
                  <a:pt x="268081" y="732166"/>
                  <a:pt x="268081" y="669426"/>
                  <a:pt x="268081" y="606686"/>
                </a:cubicBezTo>
                <a:lnTo>
                  <a:pt x="268081" y="592323"/>
                </a:lnTo>
                <a:lnTo>
                  <a:pt x="229245" y="592323"/>
                </a:lnTo>
                <a:lnTo>
                  <a:pt x="229245" y="606213"/>
                </a:lnTo>
                <a:cubicBezTo>
                  <a:pt x="229245" y="667252"/>
                  <a:pt x="228388" y="728292"/>
                  <a:pt x="229245" y="789331"/>
                </a:cubicBezTo>
                <a:cubicBezTo>
                  <a:pt x="230352" y="823065"/>
                  <a:pt x="205159" y="851980"/>
                  <a:pt x="171371" y="855756"/>
                </a:cubicBezTo>
                <a:cubicBezTo>
                  <a:pt x="143957" y="859819"/>
                  <a:pt x="117018" y="857362"/>
                  <a:pt x="95220" y="836858"/>
                </a:cubicBezTo>
                <a:cubicBezTo>
                  <a:pt x="83107" y="825368"/>
                  <a:pt x="76408" y="809360"/>
                  <a:pt x="76754" y="792732"/>
                </a:cubicBezTo>
                <a:cubicBezTo>
                  <a:pt x="76754" y="713551"/>
                  <a:pt x="76754" y="634402"/>
                  <a:pt x="76754" y="555284"/>
                </a:cubicBezTo>
                <a:lnTo>
                  <a:pt x="76754" y="535725"/>
                </a:lnTo>
                <a:cubicBezTo>
                  <a:pt x="62371" y="532747"/>
                  <a:pt x="48242" y="528672"/>
                  <a:pt x="34491" y="523536"/>
                </a:cubicBezTo>
                <a:cubicBezTo>
                  <a:pt x="12324" y="514333"/>
                  <a:pt x="-1488" y="492152"/>
                  <a:pt x="128" y="468355"/>
                </a:cubicBezTo>
                <a:cubicBezTo>
                  <a:pt x="636" y="353332"/>
                  <a:pt x="636" y="238371"/>
                  <a:pt x="128" y="123474"/>
                </a:cubicBezTo>
                <a:cubicBezTo>
                  <a:pt x="128" y="85679"/>
                  <a:pt x="19166" y="57994"/>
                  <a:pt x="44486" y="33616"/>
                </a:cubicBezTo>
                <a:cubicBezTo>
                  <a:pt x="60983" y="15829"/>
                  <a:pt x="82994" y="4023"/>
                  <a:pt x="107024" y="73"/>
                </a:cubicBezTo>
                <a:cubicBezTo>
                  <a:pt x="111386" y="-352"/>
                  <a:pt x="115746" y="899"/>
                  <a:pt x="119208" y="3569"/>
                </a:cubicBezTo>
                <a:cubicBezTo>
                  <a:pt x="153771" y="34711"/>
                  <a:pt x="198655" y="52163"/>
                  <a:pt x="245331" y="52608"/>
                </a:cubicBezTo>
                <a:cubicBezTo>
                  <a:pt x="292469" y="54019"/>
                  <a:pt x="338380" y="37566"/>
                  <a:pt x="373739" y="6592"/>
                </a:cubicBezTo>
                <a:cubicBezTo>
                  <a:pt x="379255" y="697"/>
                  <a:pt x="387927" y="-1085"/>
                  <a:pt x="395347" y="2151"/>
                </a:cubicBezTo>
                <a:cubicBezTo>
                  <a:pt x="444083" y="22183"/>
                  <a:pt x="477589" y="55537"/>
                  <a:pt x="489392" y="107978"/>
                </a:cubicBezTo>
                <a:cubicBezTo>
                  <a:pt x="489392" y="109962"/>
                  <a:pt x="490725" y="111852"/>
                  <a:pt x="491391" y="113836"/>
                </a:cubicBezTo>
                <a:close/>
              </a:path>
            </a:pathLst>
          </a:custGeom>
          <a:solidFill>
            <a:srgbClr val="430716"/>
          </a:solidFill>
          <a:ln w="9516"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BCF30FD4-263F-E247-FB3D-55D48B5D0229}"/>
              </a:ext>
            </a:extLst>
          </p:cNvPr>
          <p:cNvSpPr/>
          <p:nvPr/>
        </p:nvSpPr>
        <p:spPr>
          <a:xfrm flipH="1">
            <a:off x="8974446" y="5888068"/>
            <a:ext cx="166962" cy="263291"/>
          </a:xfrm>
          <a:custGeom>
            <a:avLst/>
            <a:gdLst>
              <a:gd name="connsiteX0" fmla="*/ 177313 w 550684"/>
              <a:gd name="connsiteY0" fmla="*/ 868018 h 868404"/>
              <a:gd name="connsiteX1" fmla="*/ 130861 w 550684"/>
              <a:gd name="connsiteY1" fmla="*/ 820774 h 868404"/>
              <a:gd name="connsiteX2" fmla="*/ 129148 w 550684"/>
              <a:gd name="connsiteY2" fmla="*/ 800743 h 868404"/>
              <a:gd name="connsiteX3" fmla="*/ 129148 w 550684"/>
              <a:gd name="connsiteY3" fmla="*/ 610066 h 868404"/>
              <a:gd name="connsiteX4" fmla="*/ 129148 w 550684"/>
              <a:gd name="connsiteY4" fmla="*/ 594948 h 868404"/>
              <a:gd name="connsiteX5" fmla="*/ 92976 w 550684"/>
              <a:gd name="connsiteY5" fmla="*/ 594948 h 868404"/>
              <a:gd name="connsiteX6" fmla="*/ 32247 w 550684"/>
              <a:gd name="connsiteY6" fmla="*/ 520964 h 868404"/>
              <a:gd name="connsiteX7" fmla="*/ 40623 w 550684"/>
              <a:gd name="connsiteY7" fmla="*/ 483169 h 868404"/>
              <a:gd name="connsiteX8" fmla="*/ 14542 w 550684"/>
              <a:gd name="connsiteY8" fmla="*/ 473153 h 868404"/>
              <a:gd name="connsiteX9" fmla="*/ 1691 w 550684"/>
              <a:gd name="connsiteY9" fmla="*/ 445373 h 868404"/>
              <a:gd name="connsiteX10" fmla="*/ 108492 w 550684"/>
              <a:gd name="connsiteY10" fmla="*/ 41532 h 868404"/>
              <a:gd name="connsiteX11" fmla="*/ 139047 w 550684"/>
              <a:gd name="connsiteY11" fmla="*/ 2130 h 868404"/>
              <a:gd name="connsiteX12" fmla="*/ 158085 w 550684"/>
              <a:gd name="connsiteY12" fmla="*/ 4776 h 868404"/>
              <a:gd name="connsiteX13" fmla="*/ 378634 w 550684"/>
              <a:gd name="connsiteY13" fmla="*/ 22162 h 868404"/>
              <a:gd name="connsiteX14" fmla="*/ 402431 w 550684"/>
              <a:gd name="connsiteY14" fmla="*/ 5437 h 868404"/>
              <a:gd name="connsiteX15" fmla="*/ 423658 w 550684"/>
              <a:gd name="connsiteY15" fmla="*/ 3075 h 868404"/>
              <a:gd name="connsiteX16" fmla="*/ 451643 w 550684"/>
              <a:gd name="connsiteY16" fmla="*/ 41532 h 868404"/>
              <a:gd name="connsiteX17" fmla="*/ 546260 w 550684"/>
              <a:gd name="connsiteY17" fmla="*/ 440933 h 868404"/>
              <a:gd name="connsiteX18" fmla="*/ 549020 w 550684"/>
              <a:gd name="connsiteY18" fmla="*/ 451893 h 868404"/>
              <a:gd name="connsiteX19" fmla="*/ 541565 w 550684"/>
              <a:gd name="connsiteY19" fmla="*/ 473512 h 868404"/>
              <a:gd name="connsiteX20" fmla="*/ 541120 w 550684"/>
              <a:gd name="connsiteY20" fmla="*/ 473720 h 868404"/>
              <a:gd name="connsiteX21" fmla="*/ 520940 w 550684"/>
              <a:gd name="connsiteY21" fmla="*/ 483169 h 868404"/>
              <a:gd name="connsiteX22" fmla="*/ 529697 w 550684"/>
              <a:gd name="connsiteY22" fmla="*/ 522854 h 868404"/>
              <a:gd name="connsiteX23" fmla="*/ 485283 w 550684"/>
              <a:gd name="connsiteY23" fmla="*/ 593313 h 868404"/>
              <a:gd name="connsiteX24" fmla="*/ 474488 w 550684"/>
              <a:gd name="connsiteY24" fmla="*/ 594759 h 868404"/>
              <a:gd name="connsiteX25" fmla="*/ 444314 w 550684"/>
              <a:gd name="connsiteY25" fmla="*/ 594759 h 868404"/>
              <a:gd name="connsiteX26" fmla="*/ 444314 w 550684"/>
              <a:gd name="connsiteY26" fmla="*/ 609499 h 868404"/>
              <a:gd name="connsiteX27" fmla="*/ 444314 w 550684"/>
              <a:gd name="connsiteY27" fmla="*/ 790160 h 868404"/>
              <a:gd name="connsiteX28" fmla="*/ 395768 w 550684"/>
              <a:gd name="connsiteY28" fmla="*/ 867735 h 868404"/>
              <a:gd name="connsiteX29" fmla="*/ 360549 w 550684"/>
              <a:gd name="connsiteY29" fmla="*/ 867735 h 868404"/>
              <a:gd name="connsiteX30" fmla="*/ 311813 w 550684"/>
              <a:gd name="connsiteY30" fmla="*/ 792144 h 868404"/>
              <a:gd name="connsiteX31" fmla="*/ 311813 w 550684"/>
              <a:gd name="connsiteY31" fmla="*/ 609027 h 868404"/>
              <a:gd name="connsiteX32" fmla="*/ 311813 w 550684"/>
              <a:gd name="connsiteY32" fmla="*/ 596554 h 868404"/>
              <a:gd name="connsiteX33" fmla="*/ 261078 w 550684"/>
              <a:gd name="connsiteY33" fmla="*/ 596554 h 868404"/>
              <a:gd name="connsiteX34" fmla="*/ 261078 w 550684"/>
              <a:gd name="connsiteY34" fmla="*/ 790822 h 868404"/>
              <a:gd name="connsiteX35" fmla="*/ 212532 w 550684"/>
              <a:gd name="connsiteY35" fmla="*/ 868396 h 86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0684" h="868404">
                <a:moveTo>
                  <a:pt x="177313" y="868018"/>
                </a:moveTo>
                <a:cubicBezTo>
                  <a:pt x="154372" y="859609"/>
                  <a:pt x="136382" y="846192"/>
                  <a:pt x="130861" y="820774"/>
                </a:cubicBezTo>
                <a:cubicBezTo>
                  <a:pt x="129574" y="814177"/>
                  <a:pt x="129000" y="807461"/>
                  <a:pt x="129148" y="800743"/>
                </a:cubicBezTo>
                <a:cubicBezTo>
                  <a:pt x="129148" y="737152"/>
                  <a:pt x="129148" y="673562"/>
                  <a:pt x="129148" y="610066"/>
                </a:cubicBezTo>
                <a:lnTo>
                  <a:pt x="129148" y="594948"/>
                </a:lnTo>
                <a:cubicBezTo>
                  <a:pt x="116393" y="594948"/>
                  <a:pt x="104685" y="594948"/>
                  <a:pt x="92976" y="594948"/>
                </a:cubicBezTo>
                <a:cubicBezTo>
                  <a:pt x="52141" y="596932"/>
                  <a:pt x="20443" y="555263"/>
                  <a:pt x="32247" y="520964"/>
                </a:cubicBezTo>
                <a:cubicBezTo>
                  <a:pt x="35807" y="508545"/>
                  <a:pt x="38604" y="495924"/>
                  <a:pt x="40623" y="483169"/>
                </a:cubicBezTo>
                <a:cubicBezTo>
                  <a:pt x="31104" y="479578"/>
                  <a:pt x="22442" y="477027"/>
                  <a:pt x="14542" y="473153"/>
                </a:cubicBezTo>
                <a:cubicBezTo>
                  <a:pt x="73" y="467106"/>
                  <a:pt x="-2211" y="460397"/>
                  <a:pt x="1691" y="445373"/>
                </a:cubicBezTo>
                <a:cubicBezTo>
                  <a:pt x="37419" y="310823"/>
                  <a:pt x="73019" y="176209"/>
                  <a:pt x="108492" y="41532"/>
                </a:cubicBezTo>
                <a:cubicBezTo>
                  <a:pt x="112022" y="24428"/>
                  <a:pt x="123294" y="9893"/>
                  <a:pt x="139047" y="2130"/>
                </a:cubicBezTo>
                <a:cubicBezTo>
                  <a:pt x="145245" y="-1466"/>
                  <a:pt x="153120" y="-372"/>
                  <a:pt x="158085" y="4776"/>
                </a:cubicBezTo>
                <a:cubicBezTo>
                  <a:pt x="220246" y="56901"/>
                  <a:pt x="308964" y="63895"/>
                  <a:pt x="378634" y="22162"/>
                </a:cubicBezTo>
                <a:cubicBezTo>
                  <a:pt x="387113" y="17394"/>
                  <a:pt x="395085" y="11791"/>
                  <a:pt x="402431" y="5437"/>
                </a:cubicBezTo>
                <a:cubicBezTo>
                  <a:pt x="407772" y="-784"/>
                  <a:pt x="417062" y="-1818"/>
                  <a:pt x="423658" y="3075"/>
                </a:cubicBezTo>
                <a:cubicBezTo>
                  <a:pt x="438382" y="11014"/>
                  <a:pt x="448677" y="25161"/>
                  <a:pt x="451643" y="41532"/>
                </a:cubicBezTo>
                <a:cubicBezTo>
                  <a:pt x="483373" y="174697"/>
                  <a:pt x="514911" y="307830"/>
                  <a:pt x="546260" y="440933"/>
                </a:cubicBezTo>
                <a:cubicBezTo>
                  <a:pt x="546887" y="444653"/>
                  <a:pt x="547811" y="448318"/>
                  <a:pt x="549020" y="451893"/>
                </a:cubicBezTo>
                <a:cubicBezTo>
                  <a:pt x="552976" y="459907"/>
                  <a:pt x="549638" y="469585"/>
                  <a:pt x="541565" y="473512"/>
                </a:cubicBezTo>
                <a:cubicBezTo>
                  <a:pt x="541418" y="473583"/>
                  <a:pt x="541269" y="473653"/>
                  <a:pt x="541120" y="473720"/>
                </a:cubicBezTo>
                <a:cubicBezTo>
                  <a:pt x="534605" y="477297"/>
                  <a:pt x="527864" y="480454"/>
                  <a:pt x="520940" y="483169"/>
                </a:cubicBezTo>
                <a:cubicBezTo>
                  <a:pt x="523796" y="496114"/>
                  <a:pt x="526556" y="509531"/>
                  <a:pt x="529697" y="522854"/>
                </a:cubicBezTo>
                <a:cubicBezTo>
                  <a:pt x="537033" y="554485"/>
                  <a:pt x="517149" y="586030"/>
                  <a:pt x="485283" y="593313"/>
                </a:cubicBezTo>
                <a:cubicBezTo>
                  <a:pt x="481737" y="594123"/>
                  <a:pt x="478124" y="594607"/>
                  <a:pt x="474488" y="594759"/>
                </a:cubicBezTo>
                <a:cubicBezTo>
                  <a:pt x="464970" y="594759"/>
                  <a:pt x="455451" y="594759"/>
                  <a:pt x="444314" y="594759"/>
                </a:cubicBezTo>
                <a:lnTo>
                  <a:pt x="444314" y="609499"/>
                </a:lnTo>
                <a:cubicBezTo>
                  <a:pt x="444314" y="669782"/>
                  <a:pt x="443267" y="729971"/>
                  <a:pt x="444314" y="790160"/>
                </a:cubicBezTo>
                <a:cubicBezTo>
                  <a:pt x="445171" y="827955"/>
                  <a:pt x="432606" y="854601"/>
                  <a:pt x="395768" y="867735"/>
                </a:cubicBezTo>
                <a:lnTo>
                  <a:pt x="360549" y="867735"/>
                </a:lnTo>
                <a:cubicBezTo>
                  <a:pt x="324187" y="855073"/>
                  <a:pt x="310861" y="829278"/>
                  <a:pt x="311813" y="792144"/>
                </a:cubicBezTo>
                <a:cubicBezTo>
                  <a:pt x="313431" y="731200"/>
                  <a:pt x="311813" y="670066"/>
                  <a:pt x="311813" y="609027"/>
                </a:cubicBezTo>
                <a:lnTo>
                  <a:pt x="311813" y="596554"/>
                </a:lnTo>
                <a:lnTo>
                  <a:pt x="261078" y="596554"/>
                </a:lnTo>
                <a:cubicBezTo>
                  <a:pt x="261078" y="661940"/>
                  <a:pt x="260126" y="726381"/>
                  <a:pt x="261078" y="790822"/>
                </a:cubicBezTo>
                <a:cubicBezTo>
                  <a:pt x="261839" y="828617"/>
                  <a:pt x="249465" y="855262"/>
                  <a:pt x="212532" y="868396"/>
                </a:cubicBezTo>
                <a:close/>
              </a:path>
            </a:pathLst>
          </a:custGeom>
          <a:solidFill>
            <a:srgbClr val="430716"/>
          </a:solidFill>
          <a:ln w="9516"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186ECBED-5C7B-D1D0-CF07-573E784D0BC5}"/>
              </a:ext>
            </a:extLst>
          </p:cNvPr>
          <p:cNvSpPr/>
          <p:nvPr/>
        </p:nvSpPr>
        <p:spPr>
          <a:xfrm flipH="1">
            <a:off x="9003868" y="5792775"/>
            <a:ext cx="104935" cy="104162"/>
          </a:xfrm>
          <a:custGeom>
            <a:avLst/>
            <a:gdLst>
              <a:gd name="connsiteX0" fmla="*/ 174384 w 346102"/>
              <a:gd name="connsiteY0" fmla="*/ -8 h 343554"/>
              <a:gd name="connsiteX1" fmla="*/ 346097 w 346102"/>
              <a:gd name="connsiteY1" fmla="*/ 173089 h 343554"/>
              <a:gd name="connsiteX2" fmla="*/ 171718 w 346102"/>
              <a:gd name="connsiteY2" fmla="*/ 343540 h 343554"/>
              <a:gd name="connsiteX3" fmla="*/ 0 w 346102"/>
              <a:gd name="connsiteY3" fmla="*/ 171488 h 343554"/>
              <a:gd name="connsiteX4" fmla="*/ 174384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384" y="-8"/>
                </a:moveTo>
                <a:cubicBezTo>
                  <a:pt x="269955" y="723"/>
                  <a:pt x="346833" y="78221"/>
                  <a:pt x="346097" y="173089"/>
                </a:cubicBezTo>
                <a:cubicBezTo>
                  <a:pt x="345361" y="267957"/>
                  <a:pt x="267289" y="344271"/>
                  <a:pt x="171718" y="343540"/>
                </a:cubicBezTo>
                <a:cubicBezTo>
                  <a:pt x="76558" y="342813"/>
                  <a:pt x="-154" y="265951"/>
                  <a:pt x="0" y="171488"/>
                </a:cubicBezTo>
                <a:cubicBezTo>
                  <a:pt x="629" y="76406"/>
                  <a:pt x="78596" y="-270"/>
                  <a:pt x="174384" y="-8"/>
                </a:cubicBezTo>
                <a:close/>
              </a:path>
            </a:pathLst>
          </a:custGeom>
          <a:solidFill>
            <a:srgbClr val="430716"/>
          </a:solidFill>
          <a:ln w="9516" cap="flat">
            <a:noFill/>
            <a:prstDash val="solid"/>
            <a:miter/>
          </a:ln>
        </p:spPr>
        <p:txBody>
          <a:bodyPr rtlCol="0" anchor="ctr"/>
          <a:lstStyle/>
          <a:p>
            <a:endParaRPr lang="it-CO"/>
          </a:p>
        </p:txBody>
      </p:sp>
      <p:sp>
        <p:nvSpPr>
          <p:cNvPr id="30" name="Figura a mano libera 29">
            <a:extLst>
              <a:ext uri="{FF2B5EF4-FFF2-40B4-BE49-F238E27FC236}">
                <a16:creationId xmlns:a16="http://schemas.microsoft.com/office/drawing/2014/main" id="{F8719A69-C52D-AFAB-746F-59B252890F6F}"/>
              </a:ext>
            </a:extLst>
          </p:cNvPr>
          <p:cNvSpPr/>
          <p:nvPr/>
        </p:nvSpPr>
        <p:spPr>
          <a:xfrm flipH="1">
            <a:off x="88248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6" y="266071"/>
                  <a:pt x="1" y="171201"/>
                </a:cubicBezTo>
                <a:cubicBezTo>
                  <a:pt x="1" y="171107"/>
                  <a:pt x="2" y="171014"/>
                  <a:pt x="2" y="170920"/>
                </a:cubicBezTo>
                <a:cubicBezTo>
                  <a:pt x="889" y="76333"/>
                  <a:pt x="78333" y="91"/>
                  <a:pt x="173624" y="-9"/>
                </a:cubicBezTo>
                <a:close/>
              </a:path>
            </a:pathLst>
          </a:custGeom>
          <a:solidFill>
            <a:srgbClr val="430716"/>
          </a:solidFill>
          <a:ln w="9516"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24678CD1-078F-FBB8-5586-3F5205A00C67}"/>
              </a:ext>
            </a:extLst>
          </p:cNvPr>
          <p:cNvSpPr/>
          <p:nvPr/>
        </p:nvSpPr>
        <p:spPr>
          <a:xfrm flipH="1">
            <a:off x="8432125" y="5886830"/>
            <a:ext cx="148986" cy="261320"/>
          </a:xfrm>
          <a:custGeom>
            <a:avLst/>
            <a:gdLst>
              <a:gd name="connsiteX0" fmla="*/ 491397 w 491396"/>
              <a:gd name="connsiteY0" fmla="*/ 475442 h 861905"/>
              <a:gd name="connsiteX1" fmla="*/ 418293 w 491396"/>
              <a:gd name="connsiteY1" fmla="*/ 533079 h 861905"/>
              <a:gd name="connsiteX2" fmla="*/ 418293 w 491396"/>
              <a:gd name="connsiteY2" fmla="*/ 560575 h 861905"/>
              <a:gd name="connsiteX3" fmla="*/ 418293 w 491396"/>
              <a:gd name="connsiteY3" fmla="*/ 796795 h 861905"/>
              <a:gd name="connsiteX4" fmla="*/ 355778 w 491396"/>
              <a:gd name="connsiteY4" fmla="*/ 861700 h 861905"/>
              <a:gd name="connsiteX5" fmla="*/ 353375 w 491396"/>
              <a:gd name="connsiteY5" fmla="*/ 861709 h 861905"/>
              <a:gd name="connsiteX6" fmla="*/ 319297 w 491396"/>
              <a:gd name="connsiteY6" fmla="*/ 859346 h 861905"/>
              <a:gd name="connsiteX7" fmla="*/ 268086 w 491396"/>
              <a:gd name="connsiteY7" fmla="*/ 794906 h 861905"/>
              <a:gd name="connsiteX8" fmla="*/ 268086 w 491396"/>
              <a:gd name="connsiteY8" fmla="*/ 606686 h 861905"/>
              <a:gd name="connsiteX9" fmla="*/ 268086 w 491396"/>
              <a:gd name="connsiteY9" fmla="*/ 592323 h 861905"/>
              <a:gd name="connsiteX10" fmla="*/ 229345 w 491396"/>
              <a:gd name="connsiteY10" fmla="*/ 592323 h 861905"/>
              <a:gd name="connsiteX11" fmla="*/ 229345 w 491396"/>
              <a:gd name="connsiteY11" fmla="*/ 606213 h 861905"/>
              <a:gd name="connsiteX12" fmla="*/ 229345 w 491396"/>
              <a:gd name="connsiteY12" fmla="*/ 789331 h 861905"/>
              <a:gd name="connsiteX13" fmla="*/ 171090 w 491396"/>
              <a:gd name="connsiteY13" fmla="*/ 855945 h 861905"/>
              <a:gd name="connsiteX14" fmla="*/ 94940 w 491396"/>
              <a:gd name="connsiteY14" fmla="*/ 837047 h 861905"/>
              <a:gd name="connsiteX15" fmla="*/ 76474 w 491396"/>
              <a:gd name="connsiteY15" fmla="*/ 792921 h 861905"/>
              <a:gd name="connsiteX16" fmla="*/ 76474 w 491396"/>
              <a:gd name="connsiteY16" fmla="*/ 555473 h 861905"/>
              <a:gd name="connsiteX17" fmla="*/ 76474 w 491396"/>
              <a:gd name="connsiteY17" fmla="*/ 535725 h 861905"/>
              <a:gd name="connsiteX18" fmla="*/ 34306 w 491396"/>
              <a:gd name="connsiteY18" fmla="*/ 523536 h 861905"/>
              <a:gd name="connsiteX19" fmla="*/ 133 w 491396"/>
              <a:gd name="connsiteY19" fmla="*/ 468355 h 861905"/>
              <a:gd name="connsiteX20" fmla="*/ 133 w 491396"/>
              <a:gd name="connsiteY20" fmla="*/ 123474 h 861905"/>
              <a:gd name="connsiteX21" fmla="*/ 44586 w 491396"/>
              <a:gd name="connsiteY21" fmla="*/ 33616 h 861905"/>
              <a:gd name="connsiteX22" fmla="*/ 107029 w 491396"/>
              <a:gd name="connsiteY22" fmla="*/ 73 h 861905"/>
              <a:gd name="connsiteX23" fmla="*/ 119213 w 491396"/>
              <a:gd name="connsiteY23" fmla="*/ 3569 h 861905"/>
              <a:gd name="connsiteX24" fmla="*/ 245337 w 491396"/>
              <a:gd name="connsiteY24" fmla="*/ 52608 h 861905"/>
              <a:gd name="connsiteX25" fmla="*/ 373745 w 491396"/>
              <a:gd name="connsiteY25" fmla="*/ 6592 h 861905"/>
              <a:gd name="connsiteX26" fmla="*/ 395352 w 491396"/>
              <a:gd name="connsiteY26" fmla="*/ 2151 h 861905"/>
              <a:gd name="connsiteX27" fmla="*/ 489398 w 491396"/>
              <a:gd name="connsiteY27" fmla="*/ 107978 h 861905"/>
              <a:gd name="connsiteX28" fmla="*/ 491397 w 491396"/>
              <a:gd name="connsiteY28" fmla="*/ 113836 h 86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396" h="861905">
                <a:moveTo>
                  <a:pt x="491397" y="475442"/>
                </a:moveTo>
                <a:cubicBezTo>
                  <a:pt x="483877" y="513237"/>
                  <a:pt x="457510" y="529300"/>
                  <a:pt x="418293" y="533079"/>
                </a:cubicBezTo>
                <a:lnTo>
                  <a:pt x="418293" y="560575"/>
                </a:lnTo>
                <a:cubicBezTo>
                  <a:pt x="418293" y="639284"/>
                  <a:pt x="418293" y="717992"/>
                  <a:pt x="418293" y="796795"/>
                </a:cubicBezTo>
                <a:cubicBezTo>
                  <a:pt x="419085" y="831855"/>
                  <a:pt x="391096" y="860913"/>
                  <a:pt x="355778" y="861700"/>
                </a:cubicBezTo>
                <a:cubicBezTo>
                  <a:pt x="354977" y="861718"/>
                  <a:pt x="354176" y="861721"/>
                  <a:pt x="353375" y="861709"/>
                </a:cubicBezTo>
                <a:cubicBezTo>
                  <a:pt x="341961" y="862297"/>
                  <a:pt x="330518" y="861504"/>
                  <a:pt x="319297" y="859346"/>
                </a:cubicBezTo>
                <a:cubicBezTo>
                  <a:pt x="288270" y="853807"/>
                  <a:pt x="266289" y="826149"/>
                  <a:pt x="268086" y="794906"/>
                </a:cubicBezTo>
                <a:cubicBezTo>
                  <a:pt x="268086" y="732166"/>
                  <a:pt x="268086" y="669426"/>
                  <a:pt x="268086" y="606686"/>
                </a:cubicBezTo>
                <a:lnTo>
                  <a:pt x="268086" y="592323"/>
                </a:lnTo>
                <a:lnTo>
                  <a:pt x="229345" y="592323"/>
                </a:lnTo>
                <a:lnTo>
                  <a:pt x="229345" y="606213"/>
                </a:lnTo>
                <a:cubicBezTo>
                  <a:pt x="229345" y="667252"/>
                  <a:pt x="228488" y="728292"/>
                  <a:pt x="229345" y="789331"/>
                </a:cubicBezTo>
                <a:cubicBezTo>
                  <a:pt x="230536" y="823267"/>
                  <a:pt x="205105" y="852347"/>
                  <a:pt x="171090" y="855945"/>
                </a:cubicBezTo>
                <a:cubicBezTo>
                  <a:pt x="143771" y="860008"/>
                  <a:pt x="116833" y="857551"/>
                  <a:pt x="94940" y="837047"/>
                </a:cubicBezTo>
                <a:cubicBezTo>
                  <a:pt x="82827" y="825557"/>
                  <a:pt x="76128" y="809549"/>
                  <a:pt x="76474" y="792921"/>
                </a:cubicBezTo>
                <a:cubicBezTo>
                  <a:pt x="76474" y="713740"/>
                  <a:pt x="76474" y="634591"/>
                  <a:pt x="76474" y="555473"/>
                </a:cubicBezTo>
                <a:lnTo>
                  <a:pt x="76474" y="535725"/>
                </a:lnTo>
                <a:cubicBezTo>
                  <a:pt x="62123" y="532743"/>
                  <a:pt x="48026" y="528668"/>
                  <a:pt x="34306" y="523536"/>
                </a:cubicBezTo>
                <a:cubicBezTo>
                  <a:pt x="12214" y="514272"/>
                  <a:pt x="-1513" y="492105"/>
                  <a:pt x="133" y="468355"/>
                </a:cubicBezTo>
                <a:cubicBezTo>
                  <a:pt x="578" y="353332"/>
                  <a:pt x="578" y="238371"/>
                  <a:pt x="133" y="123474"/>
                </a:cubicBezTo>
                <a:cubicBezTo>
                  <a:pt x="133" y="85679"/>
                  <a:pt x="19171" y="57994"/>
                  <a:pt x="44586" y="33616"/>
                </a:cubicBezTo>
                <a:cubicBezTo>
                  <a:pt x="61031" y="15812"/>
                  <a:pt x="83019" y="4001"/>
                  <a:pt x="107029" y="73"/>
                </a:cubicBezTo>
                <a:cubicBezTo>
                  <a:pt x="111391" y="-352"/>
                  <a:pt x="115752" y="899"/>
                  <a:pt x="119213" y="3569"/>
                </a:cubicBezTo>
                <a:cubicBezTo>
                  <a:pt x="153776" y="34711"/>
                  <a:pt x="198661" y="52163"/>
                  <a:pt x="245337" y="52608"/>
                </a:cubicBezTo>
                <a:cubicBezTo>
                  <a:pt x="292476" y="54028"/>
                  <a:pt x="338390" y="37574"/>
                  <a:pt x="373745" y="6592"/>
                </a:cubicBezTo>
                <a:cubicBezTo>
                  <a:pt x="379261" y="697"/>
                  <a:pt x="387932" y="-1085"/>
                  <a:pt x="395352" y="2151"/>
                </a:cubicBezTo>
                <a:cubicBezTo>
                  <a:pt x="444088" y="22183"/>
                  <a:pt x="477594" y="55537"/>
                  <a:pt x="489398" y="107978"/>
                </a:cubicBezTo>
                <a:cubicBezTo>
                  <a:pt x="489398" y="109962"/>
                  <a:pt x="490730" y="111852"/>
                  <a:pt x="491397" y="113836"/>
                </a:cubicBezTo>
                <a:close/>
              </a:path>
            </a:pathLst>
          </a:custGeom>
          <a:solidFill>
            <a:srgbClr val="430716"/>
          </a:solidFill>
          <a:ln w="9516"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1FBE4C1A-6A67-37DF-B536-C994A74AEE15}"/>
              </a:ext>
            </a:extLst>
          </p:cNvPr>
          <p:cNvSpPr/>
          <p:nvPr/>
        </p:nvSpPr>
        <p:spPr>
          <a:xfrm flipH="1">
            <a:off x="8602713" y="5887821"/>
            <a:ext cx="167047" cy="263538"/>
          </a:xfrm>
          <a:custGeom>
            <a:avLst/>
            <a:gdLst>
              <a:gd name="connsiteX0" fmla="*/ 177155 w 550966"/>
              <a:gd name="connsiteY0" fmla="*/ 868835 h 869221"/>
              <a:gd name="connsiteX1" fmla="*/ 130704 w 550966"/>
              <a:gd name="connsiteY1" fmla="*/ 821591 h 869221"/>
              <a:gd name="connsiteX2" fmla="*/ 128990 w 550966"/>
              <a:gd name="connsiteY2" fmla="*/ 801560 h 869221"/>
              <a:gd name="connsiteX3" fmla="*/ 128990 w 550966"/>
              <a:gd name="connsiteY3" fmla="*/ 610883 h 869221"/>
              <a:gd name="connsiteX4" fmla="*/ 128990 w 550966"/>
              <a:gd name="connsiteY4" fmla="*/ 595765 h 869221"/>
              <a:gd name="connsiteX5" fmla="*/ 92819 w 550966"/>
              <a:gd name="connsiteY5" fmla="*/ 595765 h 869221"/>
              <a:gd name="connsiteX6" fmla="*/ 32089 w 550966"/>
              <a:gd name="connsiteY6" fmla="*/ 521781 h 869221"/>
              <a:gd name="connsiteX7" fmla="*/ 40466 w 550966"/>
              <a:gd name="connsiteY7" fmla="*/ 483986 h 869221"/>
              <a:gd name="connsiteX8" fmla="*/ 14479 w 550966"/>
              <a:gd name="connsiteY8" fmla="*/ 473970 h 869221"/>
              <a:gd name="connsiteX9" fmla="*/ 1629 w 550966"/>
              <a:gd name="connsiteY9" fmla="*/ 445624 h 869221"/>
              <a:gd name="connsiteX10" fmla="*/ 108430 w 550966"/>
              <a:gd name="connsiteY10" fmla="*/ 41498 h 869221"/>
              <a:gd name="connsiteX11" fmla="*/ 138985 w 550966"/>
              <a:gd name="connsiteY11" fmla="*/ 2097 h 869221"/>
              <a:gd name="connsiteX12" fmla="*/ 158023 w 550966"/>
              <a:gd name="connsiteY12" fmla="*/ 4743 h 869221"/>
              <a:gd name="connsiteX13" fmla="*/ 378572 w 550966"/>
              <a:gd name="connsiteY13" fmla="*/ 22128 h 869221"/>
              <a:gd name="connsiteX14" fmla="*/ 402369 w 550966"/>
              <a:gd name="connsiteY14" fmla="*/ 5404 h 869221"/>
              <a:gd name="connsiteX15" fmla="*/ 423596 w 550966"/>
              <a:gd name="connsiteY15" fmla="*/ 3042 h 869221"/>
              <a:gd name="connsiteX16" fmla="*/ 451581 w 550966"/>
              <a:gd name="connsiteY16" fmla="*/ 41498 h 869221"/>
              <a:gd name="connsiteX17" fmla="*/ 546198 w 550966"/>
              <a:gd name="connsiteY17" fmla="*/ 440899 h 869221"/>
              <a:gd name="connsiteX18" fmla="*/ 548958 w 550966"/>
              <a:gd name="connsiteY18" fmla="*/ 451860 h 869221"/>
              <a:gd name="connsiteX19" fmla="*/ 542513 w 550966"/>
              <a:gd name="connsiteY19" fmla="*/ 473796 h 869221"/>
              <a:gd name="connsiteX20" fmla="*/ 540962 w 550966"/>
              <a:gd name="connsiteY20" fmla="*/ 474537 h 869221"/>
              <a:gd name="connsiteX21" fmla="*/ 520782 w 550966"/>
              <a:gd name="connsiteY21" fmla="*/ 483986 h 869221"/>
              <a:gd name="connsiteX22" fmla="*/ 529540 w 550966"/>
              <a:gd name="connsiteY22" fmla="*/ 523671 h 869221"/>
              <a:gd name="connsiteX23" fmla="*/ 485131 w 550966"/>
              <a:gd name="connsiteY23" fmla="*/ 594133 h 869221"/>
              <a:gd name="connsiteX24" fmla="*/ 474426 w 550966"/>
              <a:gd name="connsiteY24" fmla="*/ 595576 h 869221"/>
              <a:gd name="connsiteX25" fmla="*/ 444156 w 550966"/>
              <a:gd name="connsiteY25" fmla="*/ 595576 h 869221"/>
              <a:gd name="connsiteX26" fmla="*/ 444156 w 550966"/>
              <a:gd name="connsiteY26" fmla="*/ 610316 h 869221"/>
              <a:gd name="connsiteX27" fmla="*/ 444156 w 550966"/>
              <a:gd name="connsiteY27" fmla="*/ 790977 h 869221"/>
              <a:gd name="connsiteX28" fmla="*/ 395611 w 550966"/>
              <a:gd name="connsiteY28" fmla="*/ 868552 h 869221"/>
              <a:gd name="connsiteX29" fmla="*/ 360011 w 550966"/>
              <a:gd name="connsiteY29" fmla="*/ 868552 h 869221"/>
              <a:gd name="connsiteX30" fmla="*/ 311275 w 550966"/>
              <a:gd name="connsiteY30" fmla="*/ 792961 h 869221"/>
              <a:gd name="connsiteX31" fmla="*/ 311751 w 550966"/>
              <a:gd name="connsiteY31" fmla="*/ 609844 h 869221"/>
              <a:gd name="connsiteX32" fmla="*/ 311751 w 550966"/>
              <a:gd name="connsiteY32" fmla="*/ 597371 h 869221"/>
              <a:gd name="connsiteX33" fmla="*/ 260540 w 550966"/>
              <a:gd name="connsiteY33" fmla="*/ 597371 h 869221"/>
              <a:gd name="connsiteX34" fmla="*/ 260540 w 550966"/>
              <a:gd name="connsiteY34" fmla="*/ 791639 h 869221"/>
              <a:gd name="connsiteX35" fmla="*/ 212089 w 550966"/>
              <a:gd name="connsiteY35"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0966" h="869221">
                <a:moveTo>
                  <a:pt x="177155" y="868835"/>
                </a:moveTo>
                <a:cubicBezTo>
                  <a:pt x="154215" y="860426"/>
                  <a:pt x="136225" y="847009"/>
                  <a:pt x="130704" y="821591"/>
                </a:cubicBezTo>
                <a:cubicBezTo>
                  <a:pt x="129416" y="814994"/>
                  <a:pt x="128842" y="808279"/>
                  <a:pt x="128990" y="801560"/>
                </a:cubicBezTo>
                <a:cubicBezTo>
                  <a:pt x="128990" y="737969"/>
                  <a:pt x="128990" y="674379"/>
                  <a:pt x="128990" y="610883"/>
                </a:cubicBezTo>
                <a:lnTo>
                  <a:pt x="128990" y="595765"/>
                </a:lnTo>
                <a:cubicBezTo>
                  <a:pt x="116330" y="595765"/>
                  <a:pt x="104527" y="595765"/>
                  <a:pt x="92819" y="595765"/>
                </a:cubicBezTo>
                <a:cubicBezTo>
                  <a:pt x="51983" y="597749"/>
                  <a:pt x="20286" y="556080"/>
                  <a:pt x="32089" y="521781"/>
                </a:cubicBezTo>
                <a:cubicBezTo>
                  <a:pt x="35650" y="509363"/>
                  <a:pt x="38447" y="496741"/>
                  <a:pt x="40466" y="483986"/>
                </a:cubicBezTo>
                <a:cubicBezTo>
                  <a:pt x="30947" y="480395"/>
                  <a:pt x="22285" y="477844"/>
                  <a:pt x="14479" y="473970"/>
                </a:cubicBezTo>
                <a:cubicBezTo>
                  <a:pt x="392" y="467261"/>
                  <a:pt x="-2273" y="460553"/>
                  <a:pt x="1629" y="445624"/>
                </a:cubicBezTo>
                <a:cubicBezTo>
                  <a:pt x="37356" y="310884"/>
                  <a:pt x="72956" y="176175"/>
                  <a:pt x="108430" y="41498"/>
                </a:cubicBezTo>
                <a:cubicBezTo>
                  <a:pt x="111960" y="24395"/>
                  <a:pt x="123231" y="9860"/>
                  <a:pt x="138985" y="2097"/>
                </a:cubicBezTo>
                <a:cubicBezTo>
                  <a:pt x="145183" y="-1500"/>
                  <a:pt x="153058" y="-405"/>
                  <a:pt x="158023" y="4743"/>
                </a:cubicBezTo>
                <a:cubicBezTo>
                  <a:pt x="220184" y="56868"/>
                  <a:pt x="308902" y="63862"/>
                  <a:pt x="378572" y="22128"/>
                </a:cubicBezTo>
                <a:cubicBezTo>
                  <a:pt x="387050" y="17361"/>
                  <a:pt x="395023" y="11758"/>
                  <a:pt x="402369" y="5404"/>
                </a:cubicBezTo>
                <a:cubicBezTo>
                  <a:pt x="407733" y="-773"/>
                  <a:pt x="416987" y="-1803"/>
                  <a:pt x="423596" y="3042"/>
                </a:cubicBezTo>
                <a:cubicBezTo>
                  <a:pt x="438320" y="10981"/>
                  <a:pt x="448615" y="25128"/>
                  <a:pt x="451581" y="41498"/>
                </a:cubicBezTo>
                <a:cubicBezTo>
                  <a:pt x="483310" y="174664"/>
                  <a:pt x="514849" y="307797"/>
                  <a:pt x="546198" y="440899"/>
                </a:cubicBezTo>
                <a:cubicBezTo>
                  <a:pt x="546825" y="444619"/>
                  <a:pt x="547748" y="448284"/>
                  <a:pt x="548958" y="451860"/>
                </a:cubicBezTo>
                <a:cubicBezTo>
                  <a:pt x="553280" y="459684"/>
                  <a:pt x="550395" y="469505"/>
                  <a:pt x="542513" y="473796"/>
                </a:cubicBezTo>
                <a:cubicBezTo>
                  <a:pt x="542009" y="474070"/>
                  <a:pt x="541492" y="474317"/>
                  <a:pt x="540962" y="474537"/>
                </a:cubicBezTo>
                <a:cubicBezTo>
                  <a:pt x="534447" y="478114"/>
                  <a:pt x="527707" y="481271"/>
                  <a:pt x="520782" y="483986"/>
                </a:cubicBezTo>
                <a:cubicBezTo>
                  <a:pt x="523638" y="496931"/>
                  <a:pt x="526494" y="510348"/>
                  <a:pt x="529540" y="523671"/>
                </a:cubicBezTo>
                <a:cubicBezTo>
                  <a:pt x="536878" y="555301"/>
                  <a:pt x="516996" y="586848"/>
                  <a:pt x="485131" y="594133"/>
                </a:cubicBezTo>
                <a:cubicBezTo>
                  <a:pt x="481614" y="594937"/>
                  <a:pt x="478031" y="595420"/>
                  <a:pt x="474426" y="595576"/>
                </a:cubicBezTo>
                <a:cubicBezTo>
                  <a:pt x="464907" y="595576"/>
                  <a:pt x="455389" y="595576"/>
                  <a:pt x="444156" y="595576"/>
                </a:cubicBezTo>
                <a:lnTo>
                  <a:pt x="444156" y="610316"/>
                </a:lnTo>
                <a:cubicBezTo>
                  <a:pt x="444156" y="670600"/>
                  <a:pt x="443109" y="730788"/>
                  <a:pt x="444156" y="790977"/>
                </a:cubicBezTo>
                <a:cubicBezTo>
                  <a:pt x="445013" y="828773"/>
                  <a:pt x="432544" y="855418"/>
                  <a:pt x="395611" y="868552"/>
                </a:cubicBezTo>
                <a:lnTo>
                  <a:pt x="360011" y="868552"/>
                </a:lnTo>
                <a:cubicBezTo>
                  <a:pt x="323744" y="855891"/>
                  <a:pt x="310323" y="830095"/>
                  <a:pt x="311275" y="792961"/>
                </a:cubicBezTo>
                <a:cubicBezTo>
                  <a:pt x="312893" y="732017"/>
                  <a:pt x="311751" y="670883"/>
                  <a:pt x="311751" y="609844"/>
                </a:cubicBezTo>
                <a:lnTo>
                  <a:pt x="311751" y="597371"/>
                </a:lnTo>
                <a:lnTo>
                  <a:pt x="260540" y="597371"/>
                </a:lnTo>
                <a:cubicBezTo>
                  <a:pt x="260540" y="662757"/>
                  <a:pt x="259588" y="727198"/>
                  <a:pt x="260540" y="791639"/>
                </a:cubicBezTo>
                <a:cubicBezTo>
                  <a:pt x="261301" y="829434"/>
                  <a:pt x="248927" y="856080"/>
                  <a:pt x="212089" y="869213"/>
                </a:cubicBezTo>
                <a:close/>
              </a:path>
            </a:pathLst>
          </a:custGeom>
          <a:solidFill>
            <a:srgbClr val="430716"/>
          </a:solidFill>
          <a:ln w="9516" cap="flat">
            <a:noFill/>
            <a:prstDash val="solid"/>
            <a:miter/>
          </a:ln>
        </p:spPr>
        <p:txBody>
          <a:bodyPr rtlCol="0" anchor="ctr"/>
          <a:lstStyle/>
          <a:p>
            <a:endParaRPr lang="it-CO"/>
          </a:p>
        </p:txBody>
      </p:sp>
      <p:sp>
        <p:nvSpPr>
          <p:cNvPr id="33" name="Figura a mano libera 32">
            <a:extLst>
              <a:ext uri="{FF2B5EF4-FFF2-40B4-BE49-F238E27FC236}">
                <a16:creationId xmlns:a16="http://schemas.microsoft.com/office/drawing/2014/main" id="{AADD0175-A6C3-1FDD-66FB-85AEAA14AB6F}"/>
              </a:ext>
            </a:extLst>
          </p:cNvPr>
          <p:cNvSpPr/>
          <p:nvPr/>
        </p:nvSpPr>
        <p:spPr>
          <a:xfrm flipH="1">
            <a:off x="8632268" y="5792775"/>
            <a:ext cx="104935" cy="104162"/>
          </a:xfrm>
          <a:custGeom>
            <a:avLst/>
            <a:gdLst>
              <a:gd name="connsiteX0" fmla="*/ 174384 w 346102"/>
              <a:gd name="connsiteY0" fmla="*/ -8 h 343554"/>
              <a:gd name="connsiteX1" fmla="*/ 346097 w 346102"/>
              <a:gd name="connsiteY1" fmla="*/ 173089 h 343554"/>
              <a:gd name="connsiteX2" fmla="*/ 171718 w 346102"/>
              <a:gd name="connsiteY2" fmla="*/ 343540 h 343554"/>
              <a:gd name="connsiteX3" fmla="*/ 0 w 346102"/>
              <a:gd name="connsiteY3" fmla="*/ 171488 h 343554"/>
              <a:gd name="connsiteX4" fmla="*/ 174384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384" y="-8"/>
                </a:moveTo>
                <a:cubicBezTo>
                  <a:pt x="269955" y="723"/>
                  <a:pt x="346833" y="78221"/>
                  <a:pt x="346097" y="173089"/>
                </a:cubicBezTo>
                <a:cubicBezTo>
                  <a:pt x="345361" y="267957"/>
                  <a:pt x="267289" y="344271"/>
                  <a:pt x="171718" y="343540"/>
                </a:cubicBezTo>
                <a:cubicBezTo>
                  <a:pt x="76558" y="342813"/>
                  <a:pt x="-154" y="265951"/>
                  <a:pt x="0" y="171488"/>
                </a:cubicBezTo>
                <a:cubicBezTo>
                  <a:pt x="629" y="76406"/>
                  <a:pt x="78596" y="-270"/>
                  <a:pt x="174384" y="-8"/>
                </a:cubicBezTo>
                <a:close/>
              </a:path>
            </a:pathLst>
          </a:custGeom>
          <a:solidFill>
            <a:srgbClr val="430716"/>
          </a:solidFill>
          <a:ln w="9516"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EE20F300-A5C4-71F1-3438-386E7D3BE36D}"/>
              </a:ext>
            </a:extLst>
          </p:cNvPr>
          <p:cNvSpPr/>
          <p:nvPr/>
        </p:nvSpPr>
        <p:spPr>
          <a:xfrm flipH="1">
            <a:off x="84532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6"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23D82262-D26B-ADCE-AE0B-A1273F97400D}"/>
              </a:ext>
            </a:extLst>
          </p:cNvPr>
          <p:cNvSpPr/>
          <p:nvPr/>
        </p:nvSpPr>
        <p:spPr>
          <a:xfrm flipH="1">
            <a:off x="8060496" y="5886831"/>
            <a:ext cx="149011" cy="261319"/>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36" name="Figura a mano libera 35">
            <a:extLst>
              <a:ext uri="{FF2B5EF4-FFF2-40B4-BE49-F238E27FC236}">
                <a16:creationId xmlns:a16="http://schemas.microsoft.com/office/drawing/2014/main" id="{6C3FD6F6-5CA3-7DF7-A3FE-D68FEB8C6ECE}"/>
              </a:ext>
            </a:extLst>
          </p:cNvPr>
          <p:cNvSpPr/>
          <p:nvPr/>
        </p:nvSpPr>
        <p:spPr>
          <a:xfrm flipH="1">
            <a:off x="8231226" y="5887821"/>
            <a:ext cx="166934" cy="263538"/>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37" name="Figura a mano libera 36">
            <a:extLst>
              <a:ext uri="{FF2B5EF4-FFF2-40B4-BE49-F238E27FC236}">
                <a16:creationId xmlns:a16="http://schemas.microsoft.com/office/drawing/2014/main" id="{3B670FE9-840A-95C8-26B6-62B8C56A4311}"/>
              </a:ext>
            </a:extLst>
          </p:cNvPr>
          <p:cNvSpPr/>
          <p:nvPr/>
        </p:nvSpPr>
        <p:spPr>
          <a:xfrm flipH="1">
            <a:off x="8260639" y="5792775"/>
            <a:ext cx="104935" cy="104162"/>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sp>
        <p:nvSpPr>
          <p:cNvPr id="38" name="Figura a mano libera 37">
            <a:extLst>
              <a:ext uri="{FF2B5EF4-FFF2-40B4-BE49-F238E27FC236}">
                <a16:creationId xmlns:a16="http://schemas.microsoft.com/office/drawing/2014/main" id="{7B50E14E-AEF6-A725-C661-653586D2C4DB}"/>
              </a:ext>
            </a:extLst>
          </p:cNvPr>
          <p:cNvSpPr/>
          <p:nvPr/>
        </p:nvSpPr>
        <p:spPr>
          <a:xfrm flipH="1">
            <a:off x="80816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sp>
        <p:nvSpPr>
          <p:cNvPr id="39" name="Figura a mano libera 38">
            <a:extLst>
              <a:ext uri="{FF2B5EF4-FFF2-40B4-BE49-F238E27FC236}">
                <a16:creationId xmlns:a16="http://schemas.microsoft.com/office/drawing/2014/main" id="{9F0DD166-06DA-C736-A72F-11AC514FDFD2}"/>
              </a:ext>
            </a:extLst>
          </p:cNvPr>
          <p:cNvSpPr/>
          <p:nvPr/>
        </p:nvSpPr>
        <p:spPr>
          <a:xfrm flipH="1">
            <a:off x="7688896" y="5886831"/>
            <a:ext cx="149013" cy="261319"/>
          </a:xfrm>
          <a:custGeom>
            <a:avLst/>
            <a:gdLst>
              <a:gd name="connsiteX0" fmla="*/ 491485 w 491484"/>
              <a:gd name="connsiteY0" fmla="*/ 475437 h 861902"/>
              <a:gd name="connsiteX1" fmla="*/ 418285 w 491484"/>
              <a:gd name="connsiteY1" fmla="*/ 533075 h 861902"/>
              <a:gd name="connsiteX2" fmla="*/ 418285 w 491484"/>
              <a:gd name="connsiteY2" fmla="*/ 560571 h 861902"/>
              <a:gd name="connsiteX3" fmla="*/ 418285 w 491484"/>
              <a:gd name="connsiteY3" fmla="*/ 796791 h 861902"/>
              <a:gd name="connsiteX4" fmla="*/ 355771 w 491484"/>
              <a:gd name="connsiteY4" fmla="*/ 861695 h 861902"/>
              <a:gd name="connsiteX5" fmla="*/ 353367 w 491484"/>
              <a:gd name="connsiteY5" fmla="*/ 861704 h 861902"/>
              <a:gd name="connsiteX6" fmla="*/ 319385 w 491484"/>
              <a:gd name="connsiteY6" fmla="*/ 859342 h 861902"/>
              <a:gd name="connsiteX7" fmla="*/ 268079 w 491484"/>
              <a:gd name="connsiteY7" fmla="*/ 794901 h 861902"/>
              <a:gd name="connsiteX8" fmla="*/ 268079 w 491484"/>
              <a:gd name="connsiteY8" fmla="*/ 606681 h 861902"/>
              <a:gd name="connsiteX9" fmla="*/ 268079 w 491484"/>
              <a:gd name="connsiteY9" fmla="*/ 592319 h 861902"/>
              <a:gd name="connsiteX10" fmla="*/ 229433 w 491484"/>
              <a:gd name="connsiteY10" fmla="*/ 592319 h 861902"/>
              <a:gd name="connsiteX11" fmla="*/ 229433 w 491484"/>
              <a:gd name="connsiteY11" fmla="*/ 606209 h 861902"/>
              <a:gd name="connsiteX12" fmla="*/ 229433 w 491484"/>
              <a:gd name="connsiteY12" fmla="*/ 789326 h 861902"/>
              <a:gd name="connsiteX13" fmla="*/ 171083 w 491484"/>
              <a:gd name="connsiteY13" fmla="*/ 855940 h 861902"/>
              <a:gd name="connsiteX14" fmla="*/ 94933 w 491484"/>
              <a:gd name="connsiteY14" fmla="*/ 837043 h 861902"/>
              <a:gd name="connsiteX15" fmla="*/ 76562 w 491484"/>
              <a:gd name="connsiteY15" fmla="*/ 792917 h 861902"/>
              <a:gd name="connsiteX16" fmla="*/ 76562 w 491484"/>
              <a:gd name="connsiteY16" fmla="*/ 555469 h 861902"/>
              <a:gd name="connsiteX17" fmla="*/ 76562 w 491484"/>
              <a:gd name="connsiteY17" fmla="*/ 535721 h 861902"/>
              <a:gd name="connsiteX18" fmla="*/ 34394 w 491484"/>
              <a:gd name="connsiteY18" fmla="*/ 523532 h 861902"/>
              <a:gd name="connsiteX19" fmla="*/ 126 w 491484"/>
              <a:gd name="connsiteY19" fmla="*/ 468351 h 861902"/>
              <a:gd name="connsiteX20" fmla="*/ 126 w 491484"/>
              <a:gd name="connsiteY20" fmla="*/ 123469 h 861902"/>
              <a:gd name="connsiteX21" fmla="*/ 44579 w 491484"/>
              <a:gd name="connsiteY21" fmla="*/ 33611 h 861902"/>
              <a:gd name="connsiteX22" fmla="*/ 107022 w 491484"/>
              <a:gd name="connsiteY22" fmla="*/ 68 h 861902"/>
              <a:gd name="connsiteX23" fmla="*/ 119301 w 491484"/>
              <a:gd name="connsiteY23" fmla="*/ 3564 h 861902"/>
              <a:gd name="connsiteX24" fmla="*/ 245329 w 491484"/>
              <a:gd name="connsiteY24" fmla="*/ 52603 h 861902"/>
              <a:gd name="connsiteX25" fmla="*/ 373737 w 491484"/>
              <a:gd name="connsiteY25" fmla="*/ 6588 h 861902"/>
              <a:gd name="connsiteX26" fmla="*/ 395345 w 491484"/>
              <a:gd name="connsiteY26" fmla="*/ 2147 h 861902"/>
              <a:gd name="connsiteX27" fmla="*/ 489391 w 491484"/>
              <a:gd name="connsiteY27" fmla="*/ 107973 h 861902"/>
              <a:gd name="connsiteX28" fmla="*/ 491485 w 491484"/>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84" h="861902">
                <a:moveTo>
                  <a:pt x="491485" y="475437"/>
                </a:moveTo>
                <a:cubicBezTo>
                  <a:pt x="483870" y="513232"/>
                  <a:pt x="457503" y="529295"/>
                  <a:pt x="418285" y="533075"/>
                </a:cubicBezTo>
                <a:lnTo>
                  <a:pt x="418285" y="560571"/>
                </a:lnTo>
                <a:cubicBezTo>
                  <a:pt x="418285" y="639279"/>
                  <a:pt x="418285" y="717988"/>
                  <a:pt x="418285" y="796791"/>
                </a:cubicBezTo>
                <a:cubicBezTo>
                  <a:pt x="419078" y="831850"/>
                  <a:pt x="391089" y="860909"/>
                  <a:pt x="355771" y="861695"/>
                </a:cubicBezTo>
                <a:cubicBezTo>
                  <a:pt x="354970" y="861713"/>
                  <a:pt x="354169" y="861716"/>
                  <a:pt x="353367" y="861704"/>
                </a:cubicBezTo>
                <a:cubicBezTo>
                  <a:pt x="341985" y="862296"/>
                  <a:pt x="330573" y="861503"/>
                  <a:pt x="319385" y="859342"/>
                </a:cubicBezTo>
                <a:cubicBezTo>
                  <a:pt x="288343" y="853806"/>
                  <a:pt x="266332" y="826161"/>
                  <a:pt x="268079" y="794901"/>
                </a:cubicBezTo>
                <a:cubicBezTo>
                  <a:pt x="268079" y="731909"/>
                  <a:pt x="268079" y="669169"/>
                  <a:pt x="268079" y="606681"/>
                </a:cubicBezTo>
                <a:lnTo>
                  <a:pt x="268079" y="592319"/>
                </a:lnTo>
                <a:lnTo>
                  <a:pt x="229433" y="592319"/>
                </a:lnTo>
                <a:lnTo>
                  <a:pt x="229433" y="606209"/>
                </a:lnTo>
                <a:cubicBezTo>
                  <a:pt x="229433" y="667248"/>
                  <a:pt x="228481" y="728287"/>
                  <a:pt x="229433" y="789326"/>
                </a:cubicBezTo>
                <a:cubicBezTo>
                  <a:pt x="230620" y="823295"/>
                  <a:pt x="205136" y="852388"/>
                  <a:pt x="171083" y="855940"/>
                </a:cubicBezTo>
                <a:cubicBezTo>
                  <a:pt x="143764" y="860003"/>
                  <a:pt x="116826" y="857547"/>
                  <a:pt x="94933" y="837043"/>
                </a:cubicBezTo>
                <a:cubicBezTo>
                  <a:pt x="82805" y="825570"/>
                  <a:pt x="76132" y="809541"/>
                  <a:pt x="76562" y="792917"/>
                </a:cubicBezTo>
                <a:cubicBezTo>
                  <a:pt x="76562" y="713736"/>
                  <a:pt x="76562" y="634587"/>
                  <a:pt x="76562" y="555469"/>
                </a:cubicBezTo>
                <a:lnTo>
                  <a:pt x="76562" y="535721"/>
                </a:lnTo>
                <a:cubicBezTo>
                  <a:pt x="62214" y="532727"/>
                  <a:pt x="48118" y="528652"/>
                  <a:pt x="34394" y="523532"/>
                </a:cubicBezTo>
                <a:cubicBezTo>
                  <a:pt x="12285" y="514275"/>
                  <a:pt x="-1476" y="492116"/>
                  <a:pt x="126" y="468351"/>
                </a:cubicBezTo>
                <a:cubicBezTo>
                  <a:pt x="570" y="353327"/>
                  <a:pt x="570" y="238367"/>
                  <a:pt x="126" y="123469"/>
                </a:cubicBezTo>
                <a:cubicBezTo>
                  <a:pt x="126" y="85674"/>
                  <a:pt x="19164" y="57989"/>
                  <a:pt x="44579" y="33611"/>
                </a:cubicBezTo>
                <a:cubicBezTo>
                  <a:pt x="61038" y="15825"/>
                  <a:pt x="83019" y="4017"/>
                  <a:pt x="107022" y="68"/>
                </a:cubicBezTo>
                <a:cubicBezTo>
                  <a:pt x="111412" y="-343"/>
                  <a:pt x="115797" y="906"/>
                  <a:pt x="119301" y="3564"/>
                </a:cubicBezTo>
                <a:cubicBezTo>
                  <a:pt x="153840" y="34685"/>
                  <a:pt x="198686" y="52135"/>
                  <a:pt x="245329" y="52603"/>
                </a:cubicBezTo>
                <a:cubicBezTo>
                  <a:pt x="292468" y="54024"/>
                  <a:pt x="338383" y="37570"/>
                  <a:pt x="373737" y="6588"/>
                </a:cubicBezTo>
                <a:cubicBezTo>
                  <a:pt x="379253" y="692"/>
                  <a:pt x="387924" y="-1090"/>
                  <a:pt x="395345" y="2147"/>
                </a:cubicBezTo>
                <a:cubicBezTo>
                  <a:pt x="444177" y="22178"/>
                  <a:pt x="477587" y="55533"/>
                  <a:pt x="489391" y="107973"/>
                </a:cubicBezTo>
                <a:cubicBezTo>
                  <a:pt x="489961" y="109969"/>
                  <a:pt x="490661" y="111926"/>
                  <a:pt x="491485" y="113832"/>
                </a:cubicBezTo>
                <a:close/>
              </a:path>
            </a:pathLst>
          </a:custGeom>
          <a:solidFill>
            <a:srgbClr val="F25A22"/>
          </a:solidFill>
          <a:ln w="9516" cap="flat">
            <a:noFill/>
            <a:prstDash val="solid"/>
            <a:miter/>
          </a:ln>
        </p:spPr>
        <p:txBody>
          <a:bodyPr rtlCol="0" anchor="ctr"/>
          <a:lstStyle/>
          <a:p>
            <a:endParaRPr lang="it-CO"/>
          </a:p>
        </p:txBody>
      </p:sp>
      <p:sp>
        <p:nvSpPr>
          <p:cNvPr id="40" name="Figura a mano libera 39">
            <a:extLst>
              <a:ext uri="{FF2B5EF4-FFF2-40B4-BE49-F238E27FC236}">
                <a16:creationId xmlns:a16="http://schemas.microsoft.com/office/drawing/2014/main" id="{656BB510-8C5C-DE02-EE2E-5A180B959906}"/>
              </a:ext>
            </a:extLst>
          </p:cNvPr>
          <p:cNvSpPr/>
          <p:nvPr/>
        </p:nvSpPr>
        <p:spPr>
          <a:xfrm flipH="1">
            <a:off x="7859683" y="5887821"/>
            <a:ext cx="166872" cy="263538"/>
          </a:xfrm>
          <a:custGeom>
            <a:avLst/>
            <a:gdLst>
              <a:gd name="connsiteX0" fmla="*/ 177235 w 550389"/>
              <a:gd name="connsiteY0" fmla="*/ 868835 h 869221"/>
              <a:gd name="connsiteX1" fmla="*/ 130784 w 550389"/>
              <a:gd name="connsiteY1" fmla="*/ 821591 h 869221"/>
              <a:gd name="connsiteX2" fmla="*/ 128975 w 550389"/>
              <a:gd name="connsiteY2" fmla="*/ 801560 h 869221"/>
              <a:gd name="connsiteX3" fmla="*/ 128975 w 550389"/>
              <a:gd name="connsiteY3" fmla="*/ 610883 h 869221"/>
              <a:gd name="connsiteX4" fmla="*/ 128975 w 550389"/>
              <a:gd name="connsiteY4" fmla="*/ 595765 h 869221"/>
              <a:gd name="connsiteX5" fmla="*/ 92804 w 550389"/>
              <a:gd name="connsiteY5" fmla="*/ 595765 h 869221"/>
              <a:gd name="connsiteX6" fmla="*/ 32074 w 550389"/>
              <a:gd name="connsiteY6" fmla="*/ 521781 h 869221"/>
              <a:gd name="connsiteX7" fmla="*/ 40451 w 550389"/>
              <a:gd name="connsiteY7" fmla="*/ 483986 h 869221"/>
              <a:gd name="connsiteX8" fmla="*/ 14464 w 550389"/>
              <a:gd name="connsiteY8" fmla="*/ 473970 h 869221"/>
              <a:gd name="connsiteX9" fmla="*/ 1614 w 550389"/>
              <a:gd name="connsiteY9" fmla="*/ 445624 h 869221"/>
              <a:gd name="connsiteX10" fmla="*/ 108415 w 550389"/>
              <a:gd name="connsiteY10" fmla="*/ 41498 h 869221"/>
              <a:gd name="connsiteX11" fmla="*/ 139065 w 550389"/>
              <a:gd name="connsiteY11" fmla="*/ 2097 h 869221"/>
              <a:gd name="connsiteX12" fmla="*/ 158103 w 550389"/>
              <a:gd name="connsiteY12" fmla="*/ 4743 h 869221"/>
              <a:gd name="connsiteX13" fmla="*/ 378557 w 550389"/>
              <a:gd name="connsiteY13" fmla="*/ 22128 h 869221"/>
              <a:gd name="connsiteX14" fmla="*/ 402354 w 550389"/>
              <a:gd name="connsiteY14" fmla="*/ 5404 h 869221"/>
              <a:gd name="connsiteX15" fmla="*/ 423581 w 550389"/>
              <a:gd name="connsiteY15" fmla="*/ 3042 h 869221"/>
              <a:gd name="connsiteX16" fmla="*/ 451661 w 550389"/>
              <a:gd name="connsiteY16" fmla="*/ 41498 h 869221"/>
              <a:gd name="connsiteX17" fmla="*/ 546183 w 550389"/>
              <a:gd name="connsiteY17" fmla="*/ 440899 h 869221"/>
              <a:gd name="connsiteX18" fmla="*/ 548943 w 550389"/>
              <a:gd name="connsiteY18" fmla="*/ 451860 h 869221"/>
              <a:gd name="connsiteX19" fmla="*/ 540852 w 550389"/>
              <a:gd name="connsiteY19" fmla="*/ 473214 h 869221"/>
              <a:gd name="connsiteX20" fmla="*/ 520768 w 550389"/>
              <a:gd name="connsiteY20" fmla="*/ 483986 h 869221"/>
              <a:gd name="connsiteX21" fmla="*/ 529525 w 550389"/>
              <a:gd name="connsiteY21" fmla="*/ 523671 h 869221"/>
              <a:gd name="connsiteX22" fmla="*/ 485116 w 550389"/>
              <a:gd name="connsiteY22" fmla="*/ 594133 h 869221"/>
              <a:gd name="connsiteX23" fmla="*/ 474411 w 550389"/>
              <a:gd name="connsiteY23" fmla="*/ 595576 h 869221"/>
              <a:gd name="connsiteX24" fmla="*/ 444142 w 550389"/>
              <a:gd name="connsiteY24" fmla="*/ 595576 h 869221"/>
              <a:gd name="connsiteX25" fmla="*/ 444142 w 550389"/>
              <a:gd name="connsiteY25" fmla="*/ 610316 h 869221"/>
              <a:gd name="connsiteX26" fmla="*/ 444142 w 550389"/>
              <a:gd name="connsiteY26" fmla="*/ 790977 h 869221"/>
              <a:gd name="connsiteX27" fmla="*/ 395691 w 550389"/>
              <a:gd name="connsiteY27" fmla="*/ 868552 h 869221"/>
              <a:gd name="connsiteX28" fmla="*/ 359995 w 550389"/>
              <a:gd name="connsiteY28" fmla="*/ 868552 h 869221"/>
              <a:gd name="connsiteX29" fmla="*/ 311355 w 550389"/>
              <a:gd name="connsiteY29" fmla="*/ 792961 h 869221"/>
              <a:gd name="connsiteX30" fmla="*/ 311355 w 550389"/>
              <a:gd name="connsiteY30" fmla="*/ 609844 h 869221"/>
              <a:gd name="connsiteX31" fmla="*/ 311355 w 550389"/>
              <a:gd name="connsiteY31" fmla="*/ 597371 h 869221"/>
              <a:gd name="connsiteX32" fmla="*/ 260905 w 550389"/>
              <a:gd name="connsiteY32" fmla="*/ 597371 h 869221"/>
              <a:gd name="connsiteX33" fmla="*/ 260905 w 550389"/>
              <a:gd name="connsiteY33" fmla="*/ 791639 h 869221"/>
              <a:gd name="connsiteX34" fmla="*/ 212455 w 550389"/>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389" h="869221">
                <a:moveTo>
                  <a:pt x="177235" y="868835"/>
                </a:moveTo>
                <a:cubicBezTo>
                  <a:pt x="154200" y="860426"/>
                  <a:pt x="136210" y="847009"/>
                  <a:pt x="130784" y="821591"/>
                </a:cubicBezTo>
                <a:cubicBezTo>
                  <a:pt x="129465" y="814997"/>
                  <a:pt x="128858" y="808282"/>
                  <a:pt x="128975" y="801560"/>
                </a:cubicBezTo>
                <a:cubicBezTo>
                  <a:pt x="128975" y="738001"/>
                  <a:pt x="128975" y="674442"/>
                  <a:pt x="128975" y="610883"/>
                </a:cubicBezTo>
                <a:lnTo>
                  <a:pt x="128975" y="595765"/>
                </a:lnTo>
                <a:cubicBezTo>
                  <a:pt x="116315" y="595765"/>
                  <a:pt x="104512" y="595765"/>
                  <a:pt x="92804" y="595765"/>
                </a:cubicBezTo>
                <a:cubicBezTo>
                  <a:pt x="51968" y="597749"/>
                  <a:pt x="20366" y="556080"/>
                  <a:pt x="32074" y="521781"/>
                </a:cubicBezTo>
                <a:cubicBezTo>
                  <a:pt x="35635" y="509363"/>
                  <a:pt x="38432" y="496741"/>
                  <a:pt x="40451" y="483986"/>
                </a:cubicBezTo>
                <a:cubicBezTo>
                  <a:pt x="30932" y="480395"/>
                  <a:pt x="22365" y="477844"/>
                  <a:pt x="14464" y="473970"/>
                </a:cubicBezTo>
                <a:cubicBezTo>
                  <a:pt x="472" y="467261"/>
                  <a:pt x="-2289" y="460553"/>
                  <a:pt x="1614" y="445624"/>
                </a:cubicBezTo>
                <a:cubicBezTo>
                  <a:pt x="37341" y="310884"/>
                  <a:pt x="72941" y="176175"/>
                  <a:pt x="108415" y="41498"/>
                </a:cubicBezTo>
                <a:cubicBezTo>
                  <a:pt x="111965" y="24376"/>
                  <a:pt x="123275" y="9838"/>
                  <a:pt x="139065" y="2097"/>
                </a:cubicBezTo>
                <a:cubicBezTo>
                  <a:pt x="145263" y="-1500"/>
                  <a:pt x="153138" y="-405"/>
                  <a:pt x="158103" y="4743"/>
                </a:cubicBezTo>
                <a:cubicBezTo>
                  <a:pt x="220234" y="56852"/>
                  <a:pt x="308916" y="63846"/>
                  <a:pt x="378557" y="22128"/>
                </a:cubicBezTo>
                <a:cubicBezTo>
                  <a:pt x="387050" y="17384"/>
                  <a:pt x="395025" y="11779"/>
                  <a:pt x="402354" y="5404"/>
                </a:cubicBezTo>
                <a:cubicBezTo>
                  <a:pt x="407718" y="-773"/>
                  <a:pt x="416972" y="-1803"/>
                  <a:pt x="423581" y="3042"/>
                </a:cubicBezTo>
                <a:cubicBezTo>
                  <a:pt x="438304" y="11002"/>
                  <a:pt x="448622" y="25132"/>
                  <a:pt x="451661" y="41498"/>
                </a:cubicBezTo>
                <a:lnTo>
                  <a:pt x="546183" y="440899"/>
                </a:lnTo>
                <a:cubicBezTo>
                  <a:pt x="546810" y="444619"/>
                  <a:pt x="547733" y="448284"/>
                  <a:pt x="548943" y="451860"/>
                </a:cubicBezTo>
                <a:cubicBezTo>
                  <a:pt x="552635" y="459975"/>
                  <a:pt x="549016" y="469525"/>
                  <a:pt x="540852" y="473214"/>
                </a:cubicBezTo>
                <a:cubicBezTo>
                  <a:pt x="534415" y="477259"/>
                  <a:pt x="527704" y="480858"/>
                  <a:pt x="520768" y="483986"/>
                </a:cubicBezTo>
                <a:cubicBezTo>
                  <a:pt x="523623" y="496931"/>
                  <a:pt x="526479" y="510348"/>
                  <a:pt x="529525" y="523671"/>
                </a:cubicBezTo>
                <a:cubicBezTo>
                  <a:pt x="536863" y="555301"/>
                  <a:pt x="516981" y="586848"/>
                  <a:pt x="485116" y="594133"/>
                </a:cubicBezTo>
                <a:cubicBezTo>
                  <a:pt x="481600" y="594937"/>
                  <a:pt x="478016" y="595420"/>
                  <a:pt x="474411" y="595576"/>
                </a:cubicBezTo>
                <a:cubicBezTo>
                  <a:pt x="464892" y="595576"/>
                  <a:pt x="455374" y="595576"/>
                  <a:pt x="444142" y="595576"/>
                </a:cubicBezTo>
                <a:lnTo>
                  <a:pt x="444142" y="610316"/>
                </a:lnTo>
                <a:cubicBezTo>
                  <a:pt x="444142" y="670600"/>
                  <a:pt x="443094" y="730788"/>
                  <a:pt x="444142" y="790977"/>
                </a:cubicBezTo>
                <a:cubicBezTo>
                  <a:pt x="444998" y="828773"/>
                  <a:pt x="432529" y="855418"/>
                  <a:pt x="395691" y="868552"/>
                </a:cubicBezTo>
                <a:lnTo>
                  <a:pt x="359995" y="868552"/>
                </a:lnTo>
                <a:cubicBezTo>
                  <a:pt x="323729" y="855891"/>
                  <a:pt x="310403" y="830095"/>
                  <a:pt x="311355" y="792961"/>
                </a:cubicBezTo>
                <a:cubicBezTo>
                  <a:pt x="312878" y="732017"/>
                  <a:pt x="311355" y="670883"/>
                  <a:pt x="311355" y="609844"/>
                </a:cubicBezTo>
                <a:lnTo>
                  <a:pt x="311355" y="597371"/>
                </a:lnTo>
                <a:lnTo>
                  <a:pt x="260905" y="597371"/>
                </a:lnTo>
                <a:cubicBezTo>
                  <a:pt x="260905" y="662757"/>
                  <a:pt x="259953" y="727198"/>
                  <a:pt x="260905" y="791639"/>
                </a:cubicBezTo>
                <a:cubicBezTo>
                  <a:pt x="261667" y="829434"/>
                  <a:pt x="249292" y="856080"/>
                  <a:pt x="212455" y="869213"/>
                </a:cubicBezTo>
                <a:close/>
              </a:path>
            </a:pathLst>
          </a:custGeom>
          <a:solidFill>
            <a:srgbClr val="F25A22"/>
          </a:solidFill>
          <a:ln w="9516" cap="flat">
            <a:noFill/>
            <a:prstDash val="solid"/>
            <a:miter/>
          </a:ln>
        </p:spPr>
        <p:txBody>
          <a:bodyPr rtlCol="0" anchor="ctr"/>
          <a:lstStyle/>
          <a:p>
            <a:endParaRPr lang="it-CO"/>
          </a:p>
        </p:txBody>
      </p:sp>
      <p:sp>
        <p:nvSpPr>
          <p:cNvPr id="41" name="Figura a mano libera 40">
            <a:extLst>
              <a:ext uri="{FF2B5EF4-FFF2-40B4-BE49-F238E27FC236}">
                <a16:creationId xmlns:a16="http://schemas.microsoft.com/office/drawing/2014/main" id="{7A7006D8-1F51-A12E-17EF-7C5B7B99765F}"/>
              </a:ext>
            </a:extLst>
          </p:cNvPr>
          <p:cNvSpPr/>
          <p:nvPr/>
        </p:nvSpPr>
        <p:spPr>
          <a:xfrm flipH="1">
            <a:off x="7889039" y="5792775"/>
            <a:ext cx="104935" cy="104162"/>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F25A22"/>
          </a:solidFill>
          <a:ln w="9516" cap="flat">
            <a:noFill/>
            <a:prstDash val="solid"/>
            <a:miter/>
          </a:ln>
        </p:spPr>
        <p:txBody>
          <a:bodyPr rtlCol="0" anchor="ctr"/>
          <a:lstStyle/>
          <a:p>
            <a:endParaRPr lang="it-CO"/>
          </a:p>
        </p:txBody>
      </p:sp>
      <p:sp>
        <p:nvSpPr>
          <p:cNvPr id="42" name="Figura a mano libera 41">
            <a:extLst>
              <a:ext uri="{FF2B5EF4-FFF2-40B4-BE49-F238E27FC236}">
                <a16:creationId xmlns:a16="http://schemas.microsoft.com/office/drawing/2014/main" id="{62843775-68B9-6A13-4E8C-6D00D81BC062}"/>
              </a:ext>
            </a:extLst>
          </p:cNvPr>
          <p:cNvSpPr/>
          <p:nvPr/>
        </p:nvSpPr>
        <p:spPr>
          <a:xfrm flipH="1">
            <a:off x="77100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F25A22"/>
          </a:solidFill>
          <a:ln w="9516" cap="flat">
            <a:noFill/>
            <a:prstDash val="solid"/>
            <a:miter/>
          </a:ln>
        </p:spPr>
        <p:txBody>
          <a:bodyPr rtlCol="0" anchor="ctr"/>
          <a:lstStyle/>
          <a:p>
            <a:endParaRPr lang="it-CO"/>
          </a:p>
        </p:txBody>
      </p:sp>
      <p:sp>
        <p:nvSpPr>
          <p:cNvPr id="43" name="Figura a mano libera 42">
            <a:extLst>
              <a:ext uri="{FF2B5EF4-FFF2-40B4-BE49-F238E27FC236}">
                <a16:creationId xmlns:a16="http://schemas.microsoft.com/office/drawing/2014/main" id="{98201492-DCD9-7F37-C5DC-BAA195E945FB}"/>
              </a:ext>
            </a:extLst>
          </p:cNvPr>
          <p:cNvSpPr/>
          <p:nvPr/>
        </p:nvSpPr>
        <p:spPr>
          <a:xfrm flipH="1">
            <a:off x="7487924" y="5887821"/>
            <a:ext cx="167007" cy="263538"/>
          </a:xfrm>
          <a:custGeom>
            <a:avLst/>
            <a:gdLst>
              <a:gd name="connsiteX0" fmla="*/ 177157 w 550835"/>
              <a:gd name="connsiteY0" fmla="*/ 868835 h 869221"/>
              <a:gd name="connsiteX1" fmla="*/ 130705 w 550835"/>
              <a:gd name="connsiteY1" fmla="*/ 821591 h 869221"/>
              <a:gd name="connsiteX2" fmla="*/ 128897 w 550835"/>
              <a:gd name="connsiteY2" fmla="*/ 801560 h 869221"/>
              <a:gd name="connsiteX3" fmla="*/ 128897 w 550835"/>
              <a:gd name="connsiteY3" fmla="*/ 610883 h 869221"/>
              <a:gd name="connsiteX4" fmla="*/ 128897 w 550835"/>
              <a:gd name="connsiteY4" fmla="*/ 595765 h 869221"/>
              <a:gd name="connsiteX5" fmla="*/ 92726 w 550835"/>
              <a:gd name="connsiteY5" fmla="*/ 595765 h 869221"/>
              <a:gd name="connsiteX6" fmla="*/ 31996 w 550835"/>
              <a:gd name="connsiteY6" fmla="*/ 521781 h 869221"/>
              <a:gd name="connsiteX7" fmla="*/ 40372 w 550835"/>
              <a:gd name="connsiteY7" fmla="*/ 483986 h 869221"/>
              <a:gd name="connsiteX8" fmla="*/ 14386 w 550835"/>
              <a:gd name="connsiteY8" fmla="*/ 473970 h 869221"/>
              <a:gd name="connsiteX9" fmla="*/ 1631 w 550835"/>
              <a:gd name="connsiteY9" fmla="*/ 445624 h 869221"/>
              <a:gd name="connsiteX10" fmla="*/ 108337 w 550835"/>
              <a:gd name="connsiteY10" fmla="*/ 41498 h 869221"/>
              <a:gd name="connsiteX11" fmla="*/ 138987 w 550835"/>
              <a:gd name="connsiteY11" fmla="*/ 2097 h 869221"/>
              <a:gd name="connsiteX12" fmla="*/ 158024 w 550835"/>
              <a:gd name="connsiteY12" fmla="*/ 4743 h 869221"/>
              <a:gd name="connsiteX13" fmla="*/ 378478 w 550835"/>
              <a:gd name="connsiteY13" fmla="*/ 22128 h 869221"/>
              <a:gd name="connsiteX14" fmla="*/ 402275 w 550835"/>
              <a:gd name="connsiteY14" fmla="*/ 5404 h 869221"/>
              <a:gd name="connsiteX15" fmla="*/ 423502 w 550835"/>
              <a:gd name="connsiteY15" fmla="*/ 3042 h 869221"/>
              <a:gd name="connsiteX16" fmla="*/ 452058 w 550835"/>
              <a:gd name="connsiteY16" fmla="*/ 41498 h 869221"/>
              <a:gd name="connsiteX17" fmla="*/ 546580 w 550835"/>
              <a:gd name="connsiteY17" fmla="*/ 440899 h 869221"/>
              <a:gd name="connsiteX18" fmla="*/ 549436 w 550835"/>
              <a:gd name="connsiteY18" fmla="*/ 451860 h 869221"/>
              <a:gd name="connsiteX19" fmla="*/ 541250 w 550835"/>
              <a:gd name="connsiteY19" fmla="*/ 473214 h 869221"/>
              <a:gd name="connsiteX20" fmla="*/ 520784 w 550835"/>
              <a:gd name="connsiteY20" fmla="*/ 483986 h 869221"/>
              <a:gd name="connsiteX21" fmla="*/ 529542 w 550835"/>
              <a:gd name="connsiteY21" fmla="*/ 523671 h 869221"/>
              <a:gd name="connsiteX22" fmla="*/ 484919 w 550835"/>
              <a:gd name="connsiteY22" fmla="*/ 594158 h 869221"/>
              <a:gd name="connsiteX23" fmla="*/ 474332 w 550835"/>
              <a:gd name="connsiteY23" fmla="*/ 595576 h 869221"/>
              <a:gd name="connsiteX24" fmla="*/ 444063 w 550835"/>
              <a:gd name="connsiteY24" fmla="*/ 595576 h 869221"/>
              <a:gd name="connsiteX25" fmla="*/ 444063 w 550835"/>
              <a:gd name="connsiteY25" fmla="*/ 610316 h 869221"/>
              <a:gd name="connsiteX26" fmla="*/ 444063 w 550835"/>
              <a:gd name="connsiteY26" fmla="*/ 790977 h 869221"/>
              <a:gd name="connsiteX27" fmla="*/ 395613 w 550835"/>
              <a:gd name="connsiteY27" fmla="*/ 868552 h 869221"/>
              <a:gd name="connsiteX28" fmla="*/ 360013 w 550835"/>
              <a:gd name="connsiteY28" fmla="*/ 868552 h 869221"/>
              <a:gd name="connsiteX29" fmla="*/ 311277 w 550835"/>
              <a:gd name="connsiteY29" fmla="*/ 792961 h 869221"/>
              <a:gd name="connsiteX30" fmla="*/ 311277 w 550835"/>
              <a:gd name="connsiteY30" fmla="*/ 609844 h 869221"/>
              <a:gd name="connsiteX31" fmla="*/ 311277 w 550835"/>
              <a:gd name="connsiteY31" fmla="*/ 597371 h 869221"/>
              <a:gd name="connsiteX32" fmla="*/ 260066 w 550835"/>
              <a:gd name="connsiteY32" fmla="*/ 597371 h 869221"/>
              <a:gd name="connsiteX33" fmla="*/ 260066 w 550835"/>
              <a:gd name="connsiteY33" fmla="*/ 791639 h 869221"/>
              <a:gd name="connsiteX34" fmla="*/ 211615 w 550835"/>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835" h="869221">
                <a:moveTo>
                  <a:pt x="177157" y="868835"/>
                </a:moveTo>
                <a:cubicBezTo>
                  <a:pt x="154122" y="860426"/>
                  <a:pt x="136226" y="847009"/>
                  <a:pt x="130705" y="821591"/>
                </a:cubicBezTo>
                <a:cubicBezTo>
                  <a:pt x="129387" y="814997"/>
                  <a:pt x="128780" y="808282"/>
                  <a:pt x="128897" y="801560"/>
                </a:cubicBezTo>
                <a:cubicBezTo>
                  <a:pt x="128897" y="738001"/>
                  <a:pt x="128897" y="674442"/>
                  <a:pt x="128897" y="610883"/>
                </a:cubicBezTo>
                <a:lnTo>
                  <a:pt x="128897" y="595765"/>
                </a:lnTo>
                <a:cubicBezTo>
                  <a:pt x="116237" y="595765"/>
                  <a:pt x="104434" y="595765"/>
                  <a:pt x="92726" y="595765"/>
                </a:cubicBezTo>
                <a:cubicBezTo>
                  <a:pt x="51890" y="597749"/>
                  <a:pt x="20288" y="556080"/>
                  <a:pt x="31996" y="521781"/>
                </a:cubicBezTo>
                <a:cubicBezTo>
                  <a:pt x="35556" y="509363"/>
                  <a:pt x="38354" y="496741"/>
                  <a:pt x="40372" y="483986"/>
                </a:cubicBezTo>
                <a:cubicBezTo>
                  <a:pt x="30854" y="480395"/>
                  <a:pt x="22287" y="477844"/>
                  <a:pt x="14386" y="473970"/>
                </a:cubicBezTo>
                <a:cubicBezTo>
                  <a:pt x="394" y="467261"/>
                  <a:pt x="-2271" y="460553"/>
                  <a:pt x="1631" y="445624"/>
                </a:cubicBezTo>
                <a:cubicBezTo>
                  <a:pt x="37231" y="310884"/>
                  <a:pt x="72800" y="176175"/>
                  <a:pt x="108337" y="41498"/>
                </a:cubicBezTo>
                <a:cubicBezTo>
                  <a:pt x="111887" y="24376"/>
                  <a:pt x="123197" y="9838"/>
                  <a:pt x="138987" y="2097"/>
                </a:cubicBezTo>
                <a:cubicBezTo>
                  <a:pt x="145185" y="-1500"/>
                  <a:pt x="153059" y="-405"/>
                  <a:pt x="158024" y="4743"/>
                </a:cubicBezTo>
                <a:cubicBezTo>
                  <a:pt x="220155" y="56852"/>
                  <a:pt x="308838" y="63846"/>
                  <a:pt x="378478" y="22128"/>
                </a:cubicBezTo>
                <a:cubicBezTo>
                  <a:pt x="386971" y="17384"/>
                  <a:pt x="394946" y="11779"/>
                  <a:pt x="402275" y="5404"/>
                </a:cubicBezTo>
                <a:cubicBezTo>
                  <a:pt x="407640" y="-773"/>
                  <a:pt x="416893" y="-1803"/>
                  <a:pt x="423502" y="3042"/>
                </a:cubicBezTo>
                <a:cubicBezTo>
                  <a:pt x="438408" y="10894"/>
                  <a:pt x="448913" y="25042"/>
                  <a:pt x="452058" y="41498"/>
                </a:cubicBezTo>
                <a:lnTo>
                  <a:pt x="546580" y="440899"/>
                </a:lnTo>
                <a:cubicBezTo>
                  <a:pt x="547195" y="444631"/>
                  <a:pt x="548151" y="448300"/>
                  <a:pt x="549436" y="451860"/>
                </a:cubicBezTo>
                <a:cubicBezTo>
                  <a:pt x="553059" y="460002"/>
                  <a:pt x="549409" y="469522"/>
                  <a:pt x="541250" y="473214"/>
                </a:cubicBezTo>
                <a:cubicBezTo>
                  <a:pt x="534681" y="477259"/>
                  <a:pt x="527843" y="480858"/>
                  <a:pt x="520784" y="483986"/>
                </a:cubicBezTo>
                <a:cubicBezTo>
                  <a:pt x="523545" y="496931"/>
                  <a:pt x="526400" y="510348"/>
                  <a:pt x="529542" y="523671"/>
                </a:cubicBezTo>
                <a:cubicBezTo>
                  <a:pt x="536828" y="555367"/>
                  <a:pt x="516850" y="586925"/>
                  <a:pt x="484919" y="594158"/>
                </a:cubicBezTo>
                <a:cubicBezTo>
                  <a:pt x="481440" y="594946"/>
                  <a:pt x="477897" y="595420"/>
                  <a:pt x="474332" y="595576"/>
                </a:cubicBezTo>
                <a:cubicBezTo>
                  <a:pt x="464814" y="595576"/>
                  <a:pt x="455296" y="595576"/>
                  <a:pt x="444063" y="595576"/>
                </a:cubicBezTo>
                <a:lnTo>
                  <a:pt x="444063" y="610316"/>
                </a:lnTo>
                <a:cubicBezTo>
                  <a:pt x="444063" y="670600"/>
                  <a:pt x="443111" y="730788"/>
                  <a:pt x="444063" y="790977"/>
                </a:cubicBezTo>
                <a:cubicBezTo>
                  <a:pt x="444920" y="828773"/>
                  <a:pt x="432450" y="855418"/>
                  <a:pt x="395613" y="868552"/>
                </a:cubicBezTo>
                <a:lnTo>
                  <a:pt x="360013" y="868552"/>
                </a:lnTo>
                <a:cubicBezTo>
                  <a:pt x="323651" y="855891"/>
                  <a:pt x="310324" y="830095"/>
                  <a:pt x="311277" y="792961"/>
                </a:cubicBezTo>
                <a:cubicBezTo>
                  <a:pt x="312799" y="732017"/>
                  <a:pt x="311277" y="670883"/>
                  <a:pt x="311277" y="609844"/>
                </a:cubicBezTo>
                <a:lnTo>
                  <a:pt x="311277" y="597371"/>
                </a:lnTo>
                <a:lnTo>
                  <a:pt x="260066" y="597371"/>
                </a:lnTo>
                <a:cubicBezTo>
                  <a:pt x="260066" y="662757"/>
                  <a:pt x="259114" y="727198"/>
                  <a:pt x="260066" y="791639"/>
                </a:cubicBezTo>
                <a:cubicBezTo>
                  <a:pt x="260922" y="829434"/>
                  <a:pt x="248452" y="856080"/>
                  <a:pt x="211615" y="869213"/>
                </a:cubicBezTo>
                <a:close/>
              </a:path>
            </a:pathLst>
          </a:custGeom>
          <a:solidFill>
            <a:srgbClr val="F25A22"/>
          </a:solidFill>
          <a:ln w="9516" cap="flat">
            <a:noFill/>
            <a:prstDash val="solid"/>
            <a:miter/>
          </a:ln>
        </p:spPr>
        <p:txBody>
          <a:bodyPr rtlCol="0" anchor="ctr"/>
          <a:lstStyle/>
          <a:p>
            <a:endParaRPr lang="it-CO"/>
          </a:p>
        </p:txBody>
      </p:sp>
      <p:sp>
        <p:nvSpPr>
          <p:cNvPr id="44" name="Figura a mano libera 43">
            <a:extLst>
              <a:ext uri="{FF2B5EF4-FFF2-40B4-BE49-F238E27FC236}">
                <a16:creationId xmlns:a16="http://schemas.microsoft.com/office/drawing/2014/main" id="{1D6BA877-AA07-7F5E-02FC-BFF2C8C7B361}"/>
              </a:ext>
            </a:extLst>
          </p:cNvPr>
          <p:cNvSpPr/>
          <p:nvPr/>
        </p:nvSpPr>
        <p:spPr>
          <a:xfrm flipH="1">
            <a:off x="7517439" y="5792775"/>
            <a:ext cx="104935" cy="104162"/>
          </a:xfrm>
          <a:custGeom>
            <a:avLst/>
            <a:gdLst>
              <a:gd name="connsiteX0" fmla="*/ 174384 w 346102"/>
              <a:gd name="connsiteY0" fmla="*/ -7 h 343554"/>
              <a:gd name="connsiteX1" fmla="*/ 346097 w 346102"/>
              <a:gd name="connsiteY1" fmla="*/ 173090 h 343554"/>
              <a:gd name="connsiteX2" fmla="*/ 171719 w 346102"/>
              <a:gd name="connsiteY2" fmla="*/ 343541 h 343554"/>
              <a:gd name="connsiteX3" fmla="*/ 0 w 346102"/>
              <a:gd name="connsiteY3" fmla="*/ 171488 h 343554"/>
              <a:gd name="connsiteX4" fmla="*/ 174384 w 346102"/>
              <a:gd name="connsiteY4" fmla="*/ -7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384" y="-7"/>
                </a:moveTo>
                <a:cubicBezTo>
                  <a:pt x="269955" y="723"/>
                  <a:pt x="346833" y="78222"/>
                  <a:pt x="346097" y="173090"/>
                </a:cubicBezTo>
                <a:cubicBezTo>
                  <a:pt x="345361" y="267958"/>
                  <a:pt x="267289" y="344272"/>
                  <a:pt x="171719" y="343541"/>
                </a:cubicBezTo>
                <a:cubicBezTo>
                  <a:pt x="76559" y="342813"/>
                  <a:pt x="-154" y="265952"/>
                  <a:pt x="0" y="171488"/>
                </a:cubicBezTo>
                <a:cubicBezTo>
                  <a:pt x="525" y="76363"/>
                  <a:pt x="78553" y="-374"/>
                  <a:pt x="174384" y="-7"/>
                </a:cubicBezTo>
                <a:close/>
              </a:path>
            </a:pathLst>
          </a:custGeom>
          <a:solidFill>
            <a:srgbClr val="F25A22"/>
          </a:solidFill>
          <a:ln w="9516" cap="flat">
            <a:noFill/>
            <a:prstDash val="solid"/>
            <a:miter/>
          </a:ln>
        </p:spPr>
        <p:txBody>
          <a:bodyPr rtlCol="0" anchor="ctr"/>
          <a:lstStyle/>
          <a:p>
            <a:endParaRPr lang="it-CO"/>
          </a:p>
        </p:txBody>
      </p:sp>
      <p:grpSp>
        <p:nvGrpSpPr>
          <p:cNvPr id="45" name="Elemento grafico 5">
            <a:extLst>
              <a:ext uri="{FF2B5EF4-FFF2-40B4-BE49-F238E27FC236}">
                <a16:creationId xmlns:a16="http://schemas.microsoft.com/office/drawing/2014/main" id="{E800D003-4CB9-C5A6-8763-2A87B4951B43}"/>
              </a:ext>
            </a:extLst>
          </p:cNvPr>
          <p:cNvGrpSpPr/>
          <p:nvPr/>
        </p:nvGrpSpPr>
        <p:grpSpPr>
          <a:xfrm flipH="1">
            <a:off x="7317296" y="5792776"/>
            <a:ext cx="149013" cy="355375"/>
            <a:chOff x="6775799" y="2838450"/>
            <a:chExt cx="491484" cy="1172124"/>
          </a:xfrm>
          <a:solidFill>
            <a:srgbClr val="F25A22"/>
          </a:solidFill>
        </p:grpSpPr>
        <p:sp>
          <p:nvSpPr>
            <p:cNvPr id="46" name="Figura a mano libera 45">
              <a:extLst>
                <a:ext uri="{FF2B5EF4-FFF2-40B4-BE49-F238E27FC236}">
                  <a16:creationId xmlns:a16="http://schemas.microsoft.com/office/drawing/2014/main" id="{5FA25421-F30F-C288-AA51-B4684FE9729B}"/>
                </a:ext>
              </a:extLst>
            </p:cNvPr>
            <p:cNvSpPr/>
            <p:nvPr/>
          </p:nvSpPr>
          <p:spPr>
            <a:xfrm>
              <a:off x="6775799" y="3148676"/>
              <a:ext cx="491484" cy="861897"/>
            </a:xfrm>
            <a:custGeom>
              <a:avLst/>
              <a:gdLst>
                <a:gd name="connsiteX0" fmla="*/ 491484 w 491484"/>
                <a:gd name="connsiteY0" fmla="*/ 475432 h 861897"/>
                <a:gd name="connsiteX1" fmla="*/ 418285 w 491484"/>
                <a:gd name="connsiteY1" fmla="*/ 533070 h 861897"/>
                <a:gd name="connsiteX2" fmla="*/ 418285 w 491484"/>
                <a:gd name="connsiteY2" fmla="*/ 560566 h 861897"/>
                <a:gd name="connsiteX3" fmla="*/ 418285 w 491484"/>
                <a:gd name="connsiteY3" fmla="*/ 796786 h 861897"/>
                <a:gd name="connsiteX4" fmla="*/ 355770 w 491484"/>
                <a:gd name="connsiteY4" fmla="*/ 861691 h 861897"/>
                <a:gd name="connsiteX5" fmla="*/ 353367 w 491484"/>
                <a:gd name="connsiteY5" fmla="*/ 861699 h 861897"/>
                <a:gd name="connsiteX6" fmla="*/ 319385 w 491484"/>
                <a:gd name="connsiteY6" fmla="*/ 859337 h 861897"/>
                <a:gd name="connsiteX7" fmla="*/ 268079 w 491484"/>
                <a:gd name="connsiteY7" fmla="*/ 794896 h 861897"/>
                <a:gd name="connsiteX8" fmla="*/ 268079 w 491484"/>
                <a:gd name="connsiteY8" fmla="*/ 606676 h 861897"/>
                <a:gd name="connsiteX9" fmla="*/ 268079 w 491484"/>
                <a:gd name="connsiteY9" fmla="*/ 592314 h 861897"/>
                <a:gd name="connsiteX10" fmla="*/ 229433 w 491484"/>
                <a:gd name="connsiteY10" fmla="*/ 592314 h 861897"/>
                <a:gd name="connsiteX11" fmla="*/ 229433 w 491484"/>
                <a:gd name="connsiteY11" fmla="*/ 606204 h 861897"/>
                <a:gd name="connsiteX12" fmla="*/ 229433 w 491484"/>
                <a:gd name="connsiteY12" fmla="*/ 789322 h 861897"/>
                <a:gd name="connsiteX13" fmla="*/ 171083 w 491484"/>
                <a:gd name="connsiteY13" fmla="*/ 855936 h 861897"/>
                <a:gd name="connsiteX14" fmla="*/ 94933 w 491484"/>
                <a:gd name="connsiteY14" fmla="*/ 837038 h 861897"/>
                <a:gd name="connsiteX15" fmla="*/ 76562 w 491484"/>
                <a:gd name="connsiteY15" fmla="*/ 792912 h 861897"/>
                <a:gd name="connsiteX16" fmla="*/ 76562 w 491484"/>
                <a:gd name="connsiteY16" fmla="*/ 555464 h 861897"/>
                <a:gd name="connsiteX17" fmla="*/ 76562 w 491484"/>
                <a:gd name="connsiteY17" fmla="*/ 535716 h 861897"/>
                <a:gd name="connsiteX18" fmla="*/ 34394 w 491484"/>
                <a:gd name="connsiteY18" fmla="*/ 523527 h 861897"/>
                <a:gd name="connsiteX19" fmla="*/ 126 w 491484"/>
                <a:gd name="connsiteY19" fmla="*/ 468346 h 861897"/>
                <a:gd name="connsiteX20" fmla="*/ 126 w 491484"/>
                <a:gd name="connsiteY20" fmla="*/ 123465 h 861897"/>
                <a:gd name="connsiteX21" fmla="*/ 44578 w 491484"/>
                <a:gd name="connsiteY21" fmla="*/ 33607 h 861897"/>
                <a:gd name="connsiteX22" fmla="*/ 107117 w 491484"/>
                <a:gd name="connsiteY22" fmla="*/ 63 h 861897"/>
                <a:gd name="connsiteX23" fmla="*/ 119301 w 491484"/>
                <a:gd name="connsiteY23" fmla="*/ 3559 h 861897"/>
                <a:gd name="connsiteX24" fmla="*/ 245424 w 491484"/>
                <a:gd name="connsiteY24" fmla="*/ 52599 h 861897"/>
                <a:gd name="connsiteX25" fmla="*/ 373737 w 491484"/>
                <a:gd name="connsiteY25" fmla="*/ 6583 h 861897"/>
                <a:gd name="connsiteX26" fmla="*/ 395345 w 491484"/>
                <a:gd name="connsiteY26" fmla="*/ 2142 h 861897"/>
                <a:gd name="connsiteX27" fmla="*/ 489390 w 491484"/>
                <a:gd name="connsiteY27" fmla="*/ 107969 h 861897"/>
                <a:gd name="connsiteX28" fmla="*/ 491484 w 491484"/>
                <a:gd name="connsiteY28" fmla="*/ 113827 h 8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84" h="861897">
                  <a:moveTo>
                    <a:pt x="491484" y="475432"/>
                  </a:moveTo>
                  <a:cubicBezTo>
                    <a:pt x="483965" y="513228"/>
                    <a:pt x="457502" y="529291"/>
                    <a:pt x="418285" y="533070"/>
                  </a:cubicBezTo>
                  <a:lnTo>
                    <a:pt x="418285" y="560566"/>
                  </a:lnTo>
                  <a:cubicBezTo>
                    <a:pt x="418285" y="639275"/>
                    <a:pt x="418285" y="717983"/>
                    <a:pt x="418285" y="796786"/>
                  </a:cubicBezTo>
                  <a:cubicBezTo>
                    <a:pt x="419077" y="831845"/>
                    <a:pt x="391089" y="860904"/>
                    <a:pt x="355770" y="861691"/>
                  </a:cubicBezTo>
                  <a:cubicBezTo>
                    <a:pt x="354969" y="861709"/>
                    <a:pt x="354168" y="861711"/>
                    <a:pt x="353367" y="861699"/>
                  </a:cubicBezTo>
                  <a:cubicBezTo>
                    <a:pt x="341985" y="862291"/>
                    <a:pt x="330573" y="861498"/>
                    <a:pt x="319385" y="859337"/>
                  </a:cubicBezTo>
                  <a:cubicBezTo>
                    <a:pt x="288342" y="853801"/>
                    <a:pt x="266332" y="826156"/>
                    <a:pt x="268079" y="794896"/>
                  </a:cubicBezTo>
                  <a:cubicBezTo>
                    <a:pt x="268079" y="731904"/>
                    <a:pt x="268079" y="669164"/>
                    <a:pt x="268079" y="606676"/>
                  </a:cubicBezTo>
                  <a:lnTo>
                    <a:pt x="268079" y="592314"/>
                  </a:lnTo>
                  <a:lnTo>
                    <a:pt x="229433" y="592314"/>
                  </a:lnTo>
                  <a:lnTo>
                    <a:pt x="229433" y="606204"/>
                  </a:lnTo>
                  <a:cubicBezTo>
                    <a:pt x="229433" y="667243"/>
                    <a:pt x="228481" y="728282"/>
                    <a:pt x="229433" y="789322"/>
                  </a:cubicBezTo>
                  <a:cubicBezTo>
                    <a:pt x="230620" y="823290"/>
                    <a:pt x="205136" y="852384"/>
                    <a:pt x="171083" y="855936"/>
                  </a:cubicBezTo>
                  <a:cubicBezTo>
                    <a:pt x="143764" y="859999"/>
                    <a:pt x="116826" y="857542"/>
                    <a:pt x="94933" y="837038"/>
                  </a:cubicBezTo>
                  <a:cubicBezTo>
                    <a:pt x="82805" y="825566"/>
                    <a:pt x="76132" y="809536"/>
                    <a:pt x="76562" y="792912"/>
                  </a:cubicBezTo>
                  <a:cubicBezTo>
                    <a:pt x="76562" y="713731"/>
                    <a:pt x="76562" y="634582"/>
                    <a:pt x="76562" y="555464"/>
                  </a:cubicBezTo>
                  <a:lnTo>
                    <a:pt x="76562" y="535716"/>
                  </a:lnTo>
                  <a:cubicBezTo>
                    <a:pt x="62214" y="532722"/>
                    <a:pt x="48117" y="528647"/>
                    <a:pt x="34394" y="523527"/>
                  </a:cubicBezTo>
                  <a:cubicBezTo>
                    <a:pt x="12285" y="514270"/>
                    <a:pt x="-1476" y="492112"/>
                    <a:pt x="126" y="468346"/>
                  </a:cubicBezTo>
                  <a:cubicBezTo>
                    <a:pt x="634" y="353322"/>
                    <a:pt x="634" y="238362"/>
                    <a:pt x="126" y="123465"/>
                  </a:cubicBezTo>
                  <a:cubicBezTo>
                    <a:pt x="126" y="85669"/>
                    <a:pt x="19163" y="57984"/>
                    <a:pt x="44578" y="33607"/>
                  </a:cubicBezTo>
                  <a:cubicBezTo>
                    <a:pt x="61062" y="15802"/>
                    <a:pt x="83080" y="3993"/>
                    <a:pt x="107117" y="63"/>
                  </a:cubicBezTo>
                  <a:cubicBezTo>
                    <a:pt x="111476" y="-333"/>
                    <a:pt x="115826" y="916"/>
                    <a:pt x="119301" y="3559"/>
                  </a:cubicBezTo>
                  <a:cubicBezTo>
                    <a:pt x="153864" y="34702"/>
                    <a:pt x="198749" y="52153"/>
                    <a:pt x="245424" y="52599"/>
                  </a:cubicBezTo>
                  <a:cubicBezTo>
                    <a:pt x="292533" y="54004"/>
                    <a:pt x="338412" y="37551"/>
                    <a:pt x="373737" y="6583"/>
                  </a:cubicBezTo>
                  <a:cubicBezTo>
                    <a:pt x="379253" y="688"/>
                    <a:pt x="387924" y="-1094"/>
                    <a:pt x="395345" y="2142"/>
                  </a:cubicBezTo>
                  <a:cubicBezTo>
                    <a:pt x="444176" y="22173"/>
                    <a:pt x="477587" y="55528"/>
                    <a:pt x="489390" y="107969"/>
                  </a:cubicBezTo>
                  <a:cubicBezTo>
                    <a:pt x="489390" y="109953"/>
                    <a:pt x="490818" y="111843"/>
                    <a:pt x="491484" y="113827"/>
                  </a:cubicBezTo>
                  <a:close/>
                </a:path>
              </a:pathLst>
            </a:custGeom>
            <a:grpFill/>
            <a:ln w="9516" cap="flat">
              <a:noFill/>
              <a:prstDash val="solid"/>
              <a:miter/>
            </a:ln>
          </p:spPr>
          <p:txBody>
            <a:bodyPr rtlCol="0" anchor="ctr"/>
            <a:lstStyle/>
            <a:p>
              <a:endParaRPr lang="it-CO"/>
            </a:p>
          </p:txBody>
        </p:sp>
        <p:sp>
          <p:nvSpPr>
            <p:cNvPr id="47" name="Figura a mano libera 46">
              <a:extLst>
                <a:ext uri="{FF2B5EF4-FFF2-40B4-BE49-F238E27FC236}">
                  <a16:creationId xmlns:a16="http://schemas.microsoft.com/office/drawing/2014/main" id="{1A1C4D60-17A7-FC65-1F02-CF7938FCC165}"/>
                </a:ext>
              </a:extLst>
            </p:cNvPr>
            <p:cNvSpPr/>
            <p:nvPr/>
          </p:nvSpPr>
          <p:spPr>
            <a:xfrm>
              <a:off x="6851406" y="2838450"/>
              <a:ext cx="346101" cy="343557"/>
            </a:xfrm>
            <a:custGeom>
              <a:avLst/>
              <a:gdLst>
                <a:gd name="connsiteX0" fmla="*/ 173719 w 346101"/>
                <a:gd name="connsiteY0" fmla="*/ -9 h 343557"/>
                <a:gd name="connsiteX1" fmla="*/ 346100 w 346101"/>
                <a:gd name="connsiteY1" fmla="*/ 172433 h 343557"/>
                <a:gd name="connsiteX2" fmla="*/ 172382 w 346101"/>
                <a:gd name="connsiteY2" fmla="*/ 343547 h 343557"/>
                <a:gd name="connsiteX3" fmla="*/ 1 w 346101"/>
                <a:gd name="connsiteY3" fmla="*/ 171106 h 343557"/>
                <a:gd name="connsiteX4" fmla="*/ 2 w 346101"/>
                <a:gd name="connsiteY4" fmla="*/ 170920 h 343557"/>
                <a:gd name="connsiteX5" fmla="*/ 173719 w 346101"/>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1" h="343557">
                  <a:moveTo>
                    <a:pt x="173719" y="-9"/>
                  </a:moveTo>
                  <a:cubicBezTo>
                    <a:pt x="269292" y="358"/>
                    <a:pt x="346470" y="77563"/>
                    <a:pt x="346100" y="172433"/>
                  </a:cubicBezTo>
                  <a:cubicBezTo>
                    <a:pt x="345732" y="267303"/>
                    <a:pt x="267955" y="343914"/>
                    <a:pt x="172382" y="343547"/>
                  </a:cubicBezTo>
                  <a:cubicBezTo>
                    <a:pt x="76810" y="343181"/>
                    <a:pt x="-368" y="265976"/>
                    <a:pt x="1" y="171106"/>
                  </a:cubicBezTo>
                  <a:cubicBezTo>
                    <a:pt x="1" y="171044"/>
                    <a:pt x="2" y="170982"/>
                    <a:pt x="2" y="170920"/>
                  </a:cubicBezTo>
                  <a:cubicBezTo>
                    <a:pt x="838" y="76275"/>
                    <a:pt x="78370" y="-12"/>
                    <a:pt x="173719" y="-9"/>
                  </a:cubicBezTo>
                  <a:close/>
                </a:path>
              </a:pathLst>
            </a:custGeom>
            <a:grpFill/>
            <a:ln w="9516" cap="flat">
              <a:noFill/>
              <a:prstDash val="solid"/>
              <a:miter/>
            </a:ln>
          </p:spPr>
          <p:txBody>
            <a:bodyPr rtlCol="0" anchor="ctr"/>
            <a:lstStyle/>
            <a:p>
              <a:endParaRPr lang="it-CO"/>
            </a:p>
          </p:txBody>
        </p:sp>
      </p:grpSp>
      <p:grpSp>
        <p:nvGrpSpPr>
          <p:cNvPr id="10" name="Gruppo 9">
            <a:extLst>
              <a:ext uri="{FF2B5EF4-FFF2-40B4-BE49-F238E27FC236}">
                <a16:creationId xmlns:a16="http://schemas.microsoft.com/office/drawing/2014/main" id="{0B5DAD10-A963-8833-55EE-AE8104586677}"/>
              </a:ext>
            </a:extLst>
          </p:cNvPr>
          <p:cNvGrpSpPr/>
          <p:nvPr/>
        </p:nvGrpSpPr>
        <p:grpSpPr>
          <a:xfrm>
            <a:off x="5510814" y="4544295"/>
            <a:ext cx="3547764" cy="355376"/>
            <a:chOff x="5251721" y="4087396"/>
            <a:chExt cx="3547764" cy="355376"/>
          </a:xfrm>
        </p:grpSpPr>
        <p:sp>
          <p:nvSpPr>
            <p:cNvPr id="106" name="Figura a mano libera 105">
              <a:extLst>
                <a:ext uri="{FF2B5EF4-FFF2-40B4-BE49-F238E27FC236}">
                  <a16:creationId xmlns:a16="http://schemas.microsoft.com/office/drawing/2014/main" id="{C5CF179E-1757-CD9D-0A7A-7406348F6160}"/>
                </a:ext>
              </a:extLst>
            </p:cNvPr>
            <p:cNvSpPr/>
            <p:nvPr/>
          </p:nvSpPr>
          <p:spPr>
            <a:xfrm flipH="1">
              <a:off x="8464582" y="4180676"/>
              <a:ext cx="147841" cy="259028"/>
            </a:xfrm>
            <a:custGeom>
              <a:avLst/>
              <a:gdLst>
                <a:gd name="connsiteX0" fmla="*/ 467516 w 467515"/>
                <a:gd name="connsiteY0" fmla="*/ 451798 h 819121"/>
                <a:gd name="connsiteX1" fmla="*/ 398002 w 467515"/>
                <a:gd name="connsiteY1" fmla="*/ 506582 h 819121"/>
                <a:gd name="connsiteX2" fmla="*/ 398002 w 467515"/>
                <a:gd name="connsiteY2" fmla="*/ 532717 h 819121"/>
                <a:gd name="connsiteX3" fmla="*/ 398002 w 467515"/>
                <a:gd name="connsiteY3" fmla="*/ 757243 h 819121"/>
                <a:gd name="connsiteX4" fmla="*/ 338744 w 467515"/>
                <a:gd name="connsiteY4" fmla="*/ 818935 h 819121"/>
                <a:gd name="connsiteX5" fmla="*/ 336182 w 467515"/>
                <a:gd name="connsiteY5" fmla="*/ 818943 h 819121"/>
                <a:gd name="connsiteX6" fmla="*/ 303870 w 467515"/>
                <a:gd name="connsiteY6" fmla="*/ 816697 h 819121"/>
                <a:gd name="connsiteX7" fmla="*/ 255083 w 467515"/>
                <a:gd name="connsiteY7" fmla="*/ 755806 h 819121"/>
                <a:gd name="connsiteX8" fmla="*/ 255083 w 467515"/>
                <a:gd name="connsiteY8" fmla="*/ 576904 h 819121"/>
                <a:gd name="connsiteX9" fmla="*/ 255083 w 467515"/>
                <a:gd name="connsiteY9" fmla="*/ 562983 h 819121"/>
                <a:gd name="connsiteX10" fmla="*/ 218245 w 467515"/>
                <a:gd name="connsiteY10" fmla="*/ 562983 h 819121"/>
                <a:gd name="connsiteX11" fmla="*/ 218245 w 467515"/>
                <a:gd name="connsiteY11" fmla="*/ 576185 h 819121"/>
                <a:gd name="connsiteX12" fmla="*/ 218245 w 467515"/>
                <a:gd name="connsiteY12" fmla="*/ 750238 h 819121"/>
                <a:gd name="connsiteX13" fmla="*/ 162851 w 467515"/>
                <a:gd name="connsiteY13" fmla="*/ 813105 h 819121"/>
                <a:gd name="connsiteX14" fmla="*/ 90442 w 467515"/>
                <a:gd name="connsiteY14" fmla="*/ 795143 h 819121"/>
                <a:gd name="connsiteX15" fmla="*/ 72882 w 467515"/>
                <a:gd name="connsiteY15" fmla="*/ 753112 h 819121"/>
                <a:gd name="connsiteX16" fmla="*/ 72882 w 467515"/>
                <a:gd name="connsiteY16" fmla="*/ 527418 h 819121"/>
                <a:gd name="connsiteX17" fmla="*/ 72882 w 467515"/>
                <a:gd name="connsiteY17" fmla="*/ 509456 h 819121"/>
                <a:gd name="connsiteX18" fmla="*/ 33057 w 467515"/>
                <a:gd name="connsiteY18" fmla="*/ 497601 h 819121"/>
                <a:gd name="connsiteX19" fmla="*/ 110 w 467515"/>
                <a:gd name="connsiteY19" fmla="*/ 445152 h 819121"/>
                <a:gd name="connsiteX20" fmla="*/ 110 w 467515"/>
                <a:gd name="connsiteY20" fmla="*/ 117434 h 819121"/>
                <a:gd name="connsiteX21" fmla="*/ 42289 w 467515"/>
                <a:gd name="connsiteY21" fmla="*/ 31934 h 819121"/>
                <a:gd name="connsiteX22" fmla="*/ 101756 w 467515"/>
                <a:gd name="connsiteY22" fmla="*/ 52 h 819121"/>
                <a:gd name="connsiteX23" fmla="*/ 113341 w 467515"/>
                <a:gd name="connsiteY23" fmla="*/ 3464 h 819121"/>
                <a:gd name="connsiteX24" fmla="*/ 233270 w 467515"/>
                <a:gd name="connsiteY24" fmla="*/ 50256 h 819121"/>
                <a:gd name="connsiteX25" fmla="*/ 355371 w 467515"/>
                <a:gd name="connsiteY25" fmla="*/ 6428 h 819121"/>
                <a:gd name="connsiteX26" fmla="*/ 375917 w 467515"/>
                <a:gd name="connsiteY26" fmla="*/ 2297 h 819121"/>
                <a:gd name="connsiteX27" fmla="*/ 465343 w 467515"/>
                <a:gd name="connsiteY27" fmla="*/ 102795 h 819121"/>
                <a:gd name="connsiteX28" fmla="*/ 467244 w 467515"/>
                <a:gd name="connsiteY28" fmla="*/ 108453 h 8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515" h="819121">
                  <a:moveTo>
                    <a:pt x="467516" y="451798"/>
                  </a:moveTo>
                  <a:cubicBezTo>
                    <a:pt x="460365" y="487722"/>
                    <a:pt x="435293" y="502990"/>
                    <a:pt x="398002" y="506582"/>
                  </a:cubicBezTo>
                  <a:lnTo>
                    <a:pt x="398002" y="532717"/>
                  </a:lnTo>
                  <a:cubicBezTo>
                    <a:pt x="398002" y="607619"/>
                    <a:pt x="398002" y="682431"/>
                    <a:pt x="398002" y="757243"/>
                  </a:cubicBezTo>
                  <a:cubicBezTo>
                    <a:pt x="398808" y="790516"/>
                    <a:pt x="372277" y="818136"/>
                    <a:pt x="338744" y="818935"/>
                  </a:cubicBezTo>
                  <a:cubicBezTo>
                    <a:pt x="337890" y="818956"/>
                    <a:pt x="337036" y="818958"/>
                    <a:pt x="336182" y="818943"/>
                  </a:cubicBezTo>
                  <a:cubicBezTo>
                    <a:pt x="325359" y="819502"/>
                    <a:pt x="314508" y="818748"/>
                    <a:pt x="303870" y="816697"/>
                  </a:cubicBezTo>
                  <a:cubicBezTo>
                    <a:pt x="274473" y="811488"/>
                    <a:pt x="253570" y="785398"/>
                    <a:pt x="255083" y="755806"/>
                  </a:cubicBezTo>
                  <a:cubicBezTo>
                    <a:pt x="255083" y="696172"/>
                    <a:pt x="255083" y="636538"/>
                    <a:pt x="255083" y="576904"/>
                  </a:cubicBezTo>
                  <a:lnTo>
                    <a:pt x="255083" y="562983"/>
                  </a:lnTo>
                  <a:lnTo>
                    <a:pt x="218245" y="562983"/>
                  </a:lnTo>
                  <a:lnTo>
                    <a:pt x="218245" y="576185"/>
                  </a:lnTo>
                  <a:cubicBezTo>
                    <a:pt x="218245" y="634203"/>
                    <a:pt x="217430" y="692310"/>
                    <a:pt x="218245" y="750238"/>
                  </a:cubicBezTo>
                  <a:cubicBezTo>
                    <a:pt x="219136" y="782323"/>
                    <a:pt x="195017" y="809697"/>
                    <a:pt x="162851" y="813105"/>
                  </a:cubicBezTo>
                  <a:cubicBezTo>
                    <a:pt x="136784" y="816967"/>
                    <a:pt x="111169" y="814722"/>
                    <a:pt x="90442" y="795143"/>
                  </a:cubicBezTo>
                  <a:cubicBezTo>
                    <a:pt x="78919" y="784188"/>
                    <a:pt x="72550" y="768943"/>
                    <a:pt x="72882" y="753112"/>
                  </a:cubicBezTo>
                  <a:cubicBezTo>
                    <a:pt x="72882" y="677851"/>
                    <a:pt x="72882" y="602619"/>
                    <a:pt x="72882" y="527418"/>
                  </a:cubicBezTo>
                  <a:lnTo>
                    <a:pt x="72882" y="509456"/>
                  </a:lnTo>
                  <a:cubicBezTo>
                    <a:pt x="59332" y="506480"/>
                    <a:pt x="46021" y="502518"/>
                    <a:pt x="33057" y="497601"/>
                  </a:cubicBezTo>
                  <a:cubicBezTo>
                    <a:pt x="11891" y="488919"/>
                    <a:pt x="-1356" y="467831"/>
                    <a:pt x="110" y="445152"/>
                  </a:cubicBezTo>
                  <a:cubicBezTo>
                    <a:pt x="593" y="335942"/>
                    <a:pt x="593" y="226703"/>
                    <a:pt x="110" y="117434"/>
                  </a:cubicBezTo>
                  <a:cubicBezTo>
                    <a:pt x="110" y="81510"/>
                    <a:pt x="18213" y="55195"/>
                    <a:pt x="42289" y="31934"/>
                  </a:cubicBezTo>
                  <a:cubicBezTo>
                    <a:pt x="57976" y="15028"/>
                    <a:pt x="78906" y="3806"/>
                    <a:pt x="101756" y="52"/>
                  </a:cubicBezTo>
                  <a:cubicBezTo>
                    <a:pt x="105910" y="-273"/>
                    <a:pt x="110038" y="943"/>
                    <a:pt x="113341" y="3464"/>
                  </a:cubicBezTo>
                  <a:cubicBezTo>
                    <a:pt x="146211" y="33080"/>
                    <a:pt x="188874" y="49725"/>
                    <a:pt x="233270" y="50256"/>
                  </a:cubicBezTo>
                  <a:cubicBezTo>
                    <a:pt x="278103" y="51563"/>
                    <a:pt x="321757" y="35893"/>
                    <a:pt x="355371" y="6428"/>
                  </a:cubicBezTo>
                  <a:cubicBezTo>
                    <a:pt x="360638" y="856"/>
                    <a:pt x="368880" y="-802"/>
                    <a:pt x="375917" y="2297"/>
                  </a:cubicBezTo>
                  <a:cubicBezTo>
                    <a:pt x="422260" y="21337"/>
                    <a:pt x="454120" y="52950"/>
                    <a:pt x="465343" y="102795"/>
                  </a:cubicBezTo>
                  <a:cubicBezTo>
                    <a:pt x="465343" y="104770"/>
                    <a:pt x="466611" y="106567"/>
                    <a:pt x="467244" y="108453"/>
                  </a:cubicBezTo>
                  <a:close/>
                </a:path>
              </a:pathLst>
            </a:custGeom>
            <a:solidFill>
              <a:srgbClr val="430716"/>
            </a:solidFill>
            <a:ln w="9051" cap="flat">
              <a:noFill/>
              <a:prstDash val="solid"/>
              <a:miter/>
            </a:ln>
          </p:spPr>
          <p:txBody>
            <a:bodyPr rtlCol="0" anchor="ctr"/>
            <a:lstStyle/>
            <a:p>
              <a:endParaRPr lang="it-CO"/>
            </a:p>
          </p:txBody>
        </p:sp>
        <p:sp>
          <p:nvSpPr>
            <p:cNvPr id="107" name="Figura a mano libera 106">
              <a:extLst>
                <a:ext uri="{FF2B5EF4-FFF2-40B4-BE49-F238E27FC236}">
                  <a16:creationId xmlns:a16="http://schemas.microsoft.com/office/drawing/2014/main" id="{FDC8AE49-EA1B-68FF-2C8B-C20B08CED0D5}"/>
                </a:ext>
              </a:extLst>
            </p:cNvPr>
            <p:cNvSpPr/>
            <p:nvPr/>
          </p:nvSpPr>
          <p:spPr>
            <a:xfrm flipH="1">
              <a:off x="8633971" y="4181877"/>
              <a:ext cx="165514" cy="260895"/>
            </a:xfrm>
            <a:custGeom>
              <a:avLst/>
              <a:gdLst>
                <a:gd name="connsiteX0" fmla="*/ 168604 w 523404"/>
                <a:gd name="connsiteY0" fmla="*/ 825023 h 825023"/>
                <a:gd name="connsiteX1" fmla="*/ 124434 w 523404"/>
                <a:gd name="connsiteY1" fmla="*/ 780118 h 825023"/>
                <a:gd name="connsiteX2" fmla="*/ 122804 w 523404"/>
                <a:gd name="connsiteY2" fmla="*/ 761078 h 825023"/>
                <a:gd name="connsiteX3" fmla="*/ 122804 w 523404"/>
                <a:gd name="connsiteY3" fmla="*/ 579841 h 825023"/>
                <a:gd name="connsiteX4" fmla="*/ 122804 w 523404"/>
                <a:gd name="connsiteY4" fmla="*/ 565471 h 825023"/>
                <a:gd name="connsiteX5" fmla="*/ 88410 w 523404"/>
                <a:gd name="connsiteY5" fmla="*/ 565471 h 825023"/>
                <a:gd name="connsiteX6" fmla="*/ 30663 w 523404"/>
                <a:gd name="connsiteY6" fmla="*/ 495150 h 825023"/>
                <a:gd name="connsiteX7" fmla="*/ 38628 w 523404"/>
                <a:gd name="connsiteY7" fmla="*/ 459225 h 825023"/>
                <a:gd name="connsiteX8" fmla="*/ 13828 w 523404"/>
                <a:gd name="connsiteY8" fmla="*/ 449706 h 825023"/>
                <a:gd name="connsiteX9" fmla="*/ 1608 w 523404"/>
                <a:gd name="connsiteY9" fmla="*/ 423571 h 825023"/>
                <a:gd name="connsiteX10" fmla="*/ 103163 w 523404"/>
                <a:gd name="connsiteY10" fmla="*/ 39541 h 825023"/>
                <a:gd name="connsiteX11" fmla="*/ 132218 w 523404"/>
                <a:gd name="connsiteY11" fmla="*/ 2001 h 825023"/>
                <a:gd name="connsiteX12" fmla="*/ 150320 w 523404"/>
                <a:gd name="connsiteY12" fmla="*/ 4515 h 825023"/>
                <a:gd name="connsiteX13" fmla="*/ 360037 w 523404"/>
                <a:gd name="connsiteY13" fmla="*/ 21040 h 825023"/>
                <a:gd name="connsiteX14" fmla="*/ 382665 w 523404"/>
                <a:gd name="connsiteY14" fmla="*/ 5144 h 825023"/>
                <a:gd name="connsiteX15" fmla="*/ 402849 w 523404"/>
                <a:gd name="connsiteY15" fmla="*/ 2899 h 825023"/>
                <a:gd name="connsiteX16" fmla="*/ 429460 w 523404"/>
                <a:gd name="connsiteY16" fmla="*/ 39541 h 825023"/>
                <a:gd name="connsiteX17" fmla="*/ 519429 w 523404"/>
                <a:gd name="connsiteY17" fmla="*/ 419080 h 825023"/>
                <a:gd name="connsiteX18" fmla="*/ 522054 w 523404"/>
                <a:gd name="connsiteY18" fmla="*/ 429498 h 825023"/>
                <a:gd name="connsiteX19" fmla="*/ 514360 w 523404"/>
                <a:gd name="connsiteY19" fmla="*/ 449885 h 825023"/>
                <a:gd name="connsiteX20" fmla="*/ 495172 w 523404"/>
                <a:gd name="connsiteY20" fmla="*/ 459495 h 825023"/>
                <a:gd name="connsiteX21" fmla="*/ 503499 w 523404"/>
                <a:gd name="connsiteY21" fmla="*/ 497215 h 825023"/>
                <a:gd name="connsiteX22" fmla="*/ 461068 w 523404"/>
                <a:gd name="connsiteY22" fmla="*/ 564213 h 825023"/>
                <a:gd name="connsiteX23" fmla="*/ 451002 w 523404"/>
                <a:gd name="connsiteY23" fmla="*/ 565561 h 825023"/>
                <a:gd name="connsiteX24" fmla="*/ 422309 w 523404"/>
                <a:gd name="connsiteY24" fmla="*/ 565561 h 825023"/>
                <a:gd name="connsiteX25" fmla="*/ 422309 w 523404"/>
                <a:gd name="connsiteY25" fmla="*/ 579661 h 825023"/>
                <a:gd name="connsiteX26" fmla="*/ 422309 w 523404"/>
                <a:gd name="connsiteY26" fmla="*/ 751289 h 825023"/>
                <a:gd name="connsiteX27" fmla="*/ 376148 w 523404"/>
                <a:gd name="connsiteY27" fmla="*/ 825023 h 825023"/>
                <a:gd name="connsiteX28" fmla="*/ 342840 w 523404"/>
                <a:gd name="connsiteY28" fmla="*/ 825023 h 825023"/>
                <a:gd name="connsiteX29" fmla="*/ 296497 w 523404"/>
                <a:gd name="connsiteY29" fmla="*/ 753175 h 825023"/>
                <a:gd name="connsiteX30" fmla="*/ 296497 w 523404"/>
                <a:gd name="connsiteY30" fmla="*/ 579122 h 825023"/>
                <a:gd name="connsiteX31" fmla="*/ 296497 w 523404"/>
                <a:gd name="connsiteY31" fmla="*/ 566639 h 825023"/>
                <a:gd name="connsiteX32" fmla="*/ 248254 w 523404"/>
                <a:gd name="connsiteY32" fmla="*/ 566639 h 825023"/>
                <a:gd name="connsiteX33" fmla="*/ 248254 w 523404"/>
                <a:gd name="connsiteY33" fmla="*/ 751289 h 825023"/>
                <a:gd name="connsiteX34" fmla="*/ 202093 w 523404"/>
                <a:gd name="connsiteY34" fmla="*/ 825023 h 82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404" h="825023">
                  <a:moveTo>
                    <a:pt x="168604" y="825023"/>
                  </a:moveTo>
                  <a:cubicBezTo>
                    <a:pt x="146790" y="817030"/>
                    <a:pt x="129683" y="804277"/>
                    <a:pt x="124434" y="780118"/>
                  </a:cubicBezTo>
                  <a:cubicBezTo>
                    <a:pt x="123210" y="773847"/>
                    <a:pt x="122663" y="767464"/>
                    <a:pt x="122804" y="761078"/>
                  </a:cubicBezTo>
                  <a:cubicBezTo>
                    <a:pt x="122804" y="700726"/>
                    <a:pt x="122804" y="640283"/>
                    <a:pt x="122804" y="579841"/>
                  </a:cubicBezTo>
                  <a:lnTo>
                    <a:pt x="122804" y="565471"/>
                  </a:lnTo>
                  <a:cubicBezTo>
                    <a:pt x="110676" y="565471"/>
                    <a:pt x="99543" y="565471"/>
                    <a:pt x="88410" y="565471"/>
                  </a:cubicBezTo>
                  <a:cubicBezTo>
                    <a:pt x="49580" y="567447"/>
                    <a:pt x="19439" y="527751"/>
                    <a:pt x="30663" y="495150"/>
                  </a:cubicBezTo>
                  <a:cubicBezTo>
                    <a:pt x="34043" y="483345"/>
                    <a:pt x="36703" y="471348"/>
                    <a:pt x="38628" y="459225"/>
                  </a:cubicBezTo>
                  <a:cubicBezTo>
                    <a:pt x="29577" y="455723"/>
                    <a:pt x="21340" y="453298"/>
                    <a:pt x="13828" y="449706"/>
                  </a:cubicBezTo>
                  <a:cubicBezTo>
                    <a:pt x="70" y="443958"/>
                    <a:pt x="-2103" y="437671"/>
                    <a:pt x="1608" y="423571"/>
                  </a:cubicBezTo>
                  <a:cubicBezTo>
                    <a:pt x="35581" y="295621"/>
                    <a:pt x="69432" y="167611"/>
                    <a:pt x="103163" y="39541"/>
                  </a:cubicBezTo>
                  <a:cubicBezTo>
                    <a:pt x="106494" y="23251"/>
                    <a:pt x="117216" y="9398"/>
                    <a:pt x="132218" y="2001"/>
                  </a:cubicBezTo>
                  <a:cubicBezTo>
                    <a:pt x="138118" y="-1384"/>
                    <a:pt x="145583" y="-347"/>
                    <a:pt x="150320" y="4515"/>
                  </a:cubicBezTo>
                  <a:cubicBezTo>
                    <a:pt x="209406" y="54114"/>
                    <a:pt x="293802" y="60764"/>
                    <a:pt x="360037" y="21040"/>
                  </a:cubicBezTo>
                  <a:cubicBezTo>
                    <a:pt x="368138" y="16571"/>
                    <a:pt x="375725" y="11241"/>
                    <a:pt x="382665" y="5144"/>
                  </a:cubicBezTo>
                  <a:cubicBezTo>
                    <a:pt x="387766" y="-727"/>
                    <a:pt x="396565" y="-1706"/>
                    <a:pt x="402849" y="2899"/>
                  </a:cubicBezTo>
                  <a:cubicBezTo>
                    <a:pt x="416863" y="10474"/>
                    <a:pt x="426652" y="23954"/>
                    <a:pt x="429460" y="39541"/>
                  </a:cubicBezTo>
                  <a:cubicBezTo>
                    <a:pt x="459631" y="166054"/>
                    <a:pt x="489620" y="292567"/>
                    <a:pt x="519429" y="419080"/>
                  </a:cubicBezTo>
                  <a:cubicBezTo>
                    <a:pt x="520015" y="422618"/>
                    <a:pt x="520893" y="426103"/>
                    <a:pt x="522054" y="429498"/>
                  </a:cubicBezTo>
                  <a:cubicBezTo>
                    <a:pt x="525518" y="437239"/>
                    <a:pt x="522096" y="446306"/>
                    <a:pt x="514360" y="449885"/>
                  </a:cubicBezTo>
                  <a:cubicBezTo>
                    <a:pt x="508163" y="453465"/>
                    <a:pt x="501755" y="456674"/>
                    <a:pt x="495172" y="459495"/>
                  </a:cubicBezTo>
                  <a:cubicBezTo>
                    <a:pt x="497887" y="471709"/>
                    <a:pt x="500512" y="484462"/>
                    <a:pt x="503499" y="497215"/>
                  </a:cubicBezTo>
                  <a:cubicBezTo>
                    <a:pt x="510427" y="527342"/>
                    <a:pt x="491430" y="557338"/>
                    <a:pt x="461068" y="564213"/>
                  </a:cubicBezTo>
                  <a:cubicBezTo>
                    <a:pt x="457760" y="564962"/>
                    <a:pt x="454391" y="565413"/>
                    <a:pt x="451002" y="565561"/>
                  </a:cubicBezTo>
                  <a:cubicBezTo>
                    <a:pt x="441951" y="565561"/>
                    <a:pt x="432899" y="565561"/>
                    <a:pt x="422309" y="565561"/>
                  </a:cubicBezTo>
                  <a:lnTo>
                    <a:pt x="422309" y="579661"/>
                  </a:lnTo>
                  <a:cubicBezTo>
                    <a:pt x="422309" y="636870"/>
                    <a:pt x="421314" y="694080"/>
                    <a:pt x="422309" y="751289"/>
                  </a:cubicBezTo>
                  <a:cubicBezTo>
                    <a:pt x="423124" y="787213"/>
                    <a:pt x="411176" y="812540"/>
                    <a:pt x="376148" y="825023"/>
                  </a:cubicBezTo>
                  <a:lnTo>
                    <a:pt x="342840" y="825023"/>
                  </a:lnTo>
                  <a:cubicBezTo>
                    <a:pt x="308264" y="813078"/>
                    <a:pt x="295592" y="788470"/>
                    <a:pt x="296497" y="753175"/>
                  </a:cubicBezTo>
                  <a:cubicBezTo>
                    <a:pt x="298036" y="695157"/>
                    <a:pt x="296497" y="637140"/>
                    <a:pt x="296497" y="579122"/>
                  </a:cubicBezTo>
                  <a:lnTo>
                    <a:pt x="296497" y="566639"/>
                  </a:lnTo>
                  <a:lnTo>
                    <a:pt x="248254" y="566639"/>
                  </a:lnTo>
                  <a:cubicBezTo>
                    <a:pt x="248254" y="628877"/>
                    <a:pt x="247349" y="690128"/>
                    <a:pt x="248254" y="751289"/>
                  </a:cubicBezTo>
                  <a:cubicBezTo>
                    <a:pt x="248978" y="787213"/>
                    <a:pt x="237212" y="812540"/>
                    <a:pt x="202093" y="825023"/>
                  </a:cubicBezTo>
                  <a:close/>
                </a:path>
              </a:pathLst>
            </a:custGeom>
            <a:solidFill>
              <a:srgbClr val="430716"/>
            </a:solidFill>
            <a:ln w="9051" cap="flat">
              <a:noFill/>
              <a:prstDash val="solid"/>
              <a:miter/>
            </a:ln>
          </p:spPr>
          <p:txBody>
            <a:bodyPr rtlCol="0" anchor="ctr"/>
            <a:lstStyle/>
            <a:p>
              <a:endParaRPr lang="it-CO"/>
            </a:p>
          </p:txBody>
        </p:sp>
        <p:sp>
          <p:nvSpPr>
            <p:cNvPr id="108" name="Figura a mano libera 107">
              <a:extLst>
                <a:ext uri="{FF2B5EF4-FFF2-40B4-BE49-F238E27FC236}">
                  <a16:creationId xmlns:a16="http://schemas.microsoft.com/office/drawing/2014/main" id="{B0BF81F4-FDF9-2362-1260-C73DE1EF8058}"/>
                </a:ext>
              </a:extLst>
            </p:cNvPr>
            <p:cNvSpPr/>
            <p:nvPr/>
          </p:nvSpPr>
          <p:spPr>
            <a:xfrm flipH="1">
              <a:off x="8662849" y="4087396"/>
              <a:ext cx="104300" cy="103491"/>
            </a:xfrm>
            <a:custGeom>
              <a:avLst/>
              <a:gdLst>
                <a:gd name="connsiteX0" fmla="*/ 165818 w 329826"/>
                <a:gd name="connsiteY0" fmla="*/ 2 h 327269"/>
                <a:gd name="connsiteX1" fmla="*/ 329826 w 329826"/>
                <a:gd name="connsiteY1" fmla="*/ 163996 h 327269"/>
                <a:gd name="connsiteX2" fmla="*/ 164549 w 329826"/>
                <a:gd name="connsiteY2" fmla="*/ 327269 h 327269"/>
                <a:gd name="connsiteX3" fmla="*/ 0 w 329826"/>
                <a:gd name="connsiteY3" fmla="*/ 163273 h 327269"/>
                <a:gd name="connsiteX4" fmla="*/ 165278 w 329826"/>
                <a:gd name="connsiteY4" fmla="*/ 0 h 327269"/>
                <a:gd name="connsiteX5" fmla="*/ 165818 w 329826"/>
                <a:gd name="connsiteY5" fmla="*/ 2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818" y="2"/>
                  </a:moveTo>
                  <a:cubicBezTo>
                    <a:pt x="256561" y="791"/>
                    <a:pt x="329730" y="73954"/>
                    <a:pt x="329826" y="163996"/>
                  </a:cubicBezTo>
                  <a:cubicBezTo>
                    <a:pt x="329625" y="254369"/>
                    <a:pt x="255628" y="327468"/>
                    <a:pt x="164549" y="327269"/>
                  </a:cubicBezTo>
                  <a:cubicBezTo>
                    <a:pt x="73470" y="327069"/>
                    <a:pt x="-201" y="253646"/>
                    <a:pt x="0" y="163273"/>
                  </a:cubicBezTo>
                  <a:cubicBezTo>
                    <a:pt x="202" y="72900"/>
                    <a:pt x="74199" y="-199"/>
                    <a:pt x="165278" y="0"/>
                  </a:cubicBezTo>
                  <a:cubicBezTo>
                    <a:pt x="165458" y="1"/>
                    <a:pt x="165638" y="1"/>
                    <a:pt x="165818" y="2"/>
                  </a:cubicBezTo>
                  <a:close/>
                </a:path>
              </a:pathLst>
            </a:custGeom>
            <a:solidFill>
              <a:srgbClr val="430716"/>
            </a:solidFill>
            <a:ln w="9051" cap="flat">
              <a:noFill/>
              <a:prstDash val="solid"/>
              <a:miter/>
            </a:ln>
          </p:spPr>
          <p:txBody>
            <a:bodyPr rtlCol="0" anchor="ctr"/>
            <a:lstStyle/>
            <a:p>
              <a:endParaRPr lang="it-CO"/>
            </a:p>
          </p:txBody>
        </p:sp>
        <p:sp>
          <p:nvSpPr>
            <p:cNvPr id="109" name="Figura a mano libera 108">
              <a:extLst>
                <a:ext uri="{FF2B5EF4-FFF2-40B4-BE49-F238E27FC236}">
                  <a16:creationId xmlns:a16="http://schemas.microsoft.com/office/drawing/2014/main" id="{BF991CB1-3E62-C2F6-CC2E-9CCFF08C98A4}"/>
                </a:ext>
              </a:extLst>
            </p:cNvPr>
            <p:cNvSpPr/>
            <p:nvPr/>
          </p:nvSpPr>
          <p:spPr>
            <a:xfrm flipH="1">
              <a:off x="8485333" y="4087397"/>
              <a:ext cx="104300" cy="103491"/>
            </a:xfrm>
            <a:custGeom>
              <a:avLst/>
              <a:gdLst>
                <a:gd name="connsiteX0" fmla="*/ 165184 w 329826"/>
                <a:gd name="connsiteY0" fmla="*/ 0 h 327269"/>
                <a:gd name="connsiteX1" fmla="*/ 329826 w 329826"/>
                <a:gd name="connsiteY1" fmla="*/ 163276 h 327269"/>
                <a:gd name="connsiteX2" fmla="*/ 165275 w 329826"/>
                <a:gd name="connsiteY2" fmla="*/ 327269 h 327269"/>
                <a:gd name="connsiteX3" fmla="*/ 0 w 329826"/>
                <a:gd name="connsiteY3" fmla="*/ 163994 h 327269"/>
                <a:gd name="connsiteX4" fmla="*/ 164551 w 329826"/>
                <a:gd name="connsiteY4" fmla="*/ 0 h 327269"/>
                <a:gd name="connsiteX5" fmla="*/ 165184 w 329826"/>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184" y="0"/>
                  </a:moveTo>
                  <a:cubicBezTo>
                    <a:pt x="255914" y="393"/>
                    <a:pt x="329380" y="73250"/>
                    <a:pt x="329826" y="163276"/>
                  </a:cubicBezTo>
                  <a:cubicBezTo>
                    <a:pt x="330026" y="253648"/>
                    <a:pt x="256354" y="327070"/>
                    <a:pt x="165275" y="327269"/>
                  </a:cubicBezTo>
                  <a:cubicBezTo>
                    <a:pt x="74196" y="327467"/>
                    <a:pt x="200" y="254366"/>
                    <a:pt x="0" y="163994"/>
                  </a:cubicBezTo>
                  <a:cubicBezTo>
                    <a:pt x="-199" y="73621"/>
                    <a:pt x="73473" y="199"/>
                    <a:pt x="164551" y="0"/>
                  </a:cubicBezTo>
                  <a:cubicBezTo>
                    <a:pt x="164762" y="0"/>
                    <a:pt x="164973" y="0"/>
                    <a:pt x="165184" y="0"/>
                  </a:cubicBezTo>
                  <a:close/>
                </a:path>
              </a:pathLst>
            </a:custGeom>
            <a:solidFill>
              <a:srgbClr val="430716"/>
            </a:solidFill>
            <a:ln w="9051" cap="flat">
              <a:noFill/>
              <a:prstDash val="solid"/>
              <a:miter/>
            </a:ln>
          </p:spPr>
          <p:txBody>
            <a:bodyPr rtlCol="0" anchor="ctr"/>
            <a:lstStyle/>
            <a:p>
              <a:endParaRPr lang="it-CO"/>
            </a:p>
          </p:txBody>
        </p:sp>
        <p:sp>
          <p:nvSpPr>
            <p:cNvPr id="110" name="Figura a mano libera 109">
              <a:extLst>
                <a:ext uri="{FF2B5EF4-FFF2-40B4-BE49-F238E27FC236}">
                  <a16:creationId xmlns:a16="http://schemas.microsoft.com/office/drawing/2014/main" id="{3210D3D8-C8A0-F545-ECE2-8AAB82A5D9F6}"/>
                </a:ext>
              </a:extLst>
            </p:cNvPr>
            <p:cNvSpPr/>
            <p:nvPr/>
          </p:nvSpPr>
          <p:spPr>
            <a:xfrm flipH="1">
              <a:off x="8096040" y="4180790"/>
              <a:ext cx="147898" cy="258915"/>
            </a:xfrm>
            <a:custGeom>
              <a:avLst/>
              <a:gdLst>
                <a:gd name="connsiteX0" fmla="*/ 467697 w 467696"/>
                <a:gd name="connsiteY0" fmla="*/ 451439 h 818762"/>
                <a:gd name="connsiteX1" fmla="*/ 398183 w 467696"/>
                <a:gd name="connsiteY1" fmla="*/ 506223 h 818762"/>
                <a:gd name="connsiteX2" fmla="*/ 398183 w 467696"/>
                <a:gd name="connsiteY2" fmla="*/ 532358 h 818762"/>
                <a:gd name="connsiteX3" fmla="*/ 398183 w 467696"/>
                <a:gd name="connsiteY3" fmla="*/ 756884 h 818762"/>
                <a:gd name="connsiteX4" fmla="*/ 339109 w 467696"/>
                <a:gd name="connsiteY4" fmla="*/ 818574 h 818762"/>
                <a:gd name="connsiteX5" fmla="*/ 336454 w 467696"/>
                <a:gd name="connsiteY5" fmla="*/ 818584 h 818762"/>
                <a:gd name="connsiteX6" fmla="*/ 304050 w 467696"/>
                <a:gd name="connsiteY6" fmla="*/ 816338 h 818762"/>
                <a:gd name="connsiteX7" fmla="*/ 255355 w 467696"/>
                <a:gd name="connsiteY7" fmla="*/ 755088 h 818762"/>
                <a:gd name="connsiteX8" fmla="*/ 255355 w 467696"/>
                <a:gd name="connsiteY8" fmla="*/ 576185 h 818762"/>
                <a:gd name="connsiteX9" fmla="*/ 255355 w 467696"/>
                <a:gd name="connsiteY9" fmla="*/ 562624 h 818762"/>
                <a:gd name="connsiteX10" fmla="*/ 218516 w 467696"/>
                <a:gd name="connsiteY10" fmla="*/ 562624 h 818762"/>
                <a:gd name="connsiteX11" fmla="*/ 218516 w 467696"/>
                <a:gd name="connsiteY11" fmla="*/ 575826 h 818762"/>
                <a:gd name="connsiteX12" fmla="*/ 218516 w 467696"/>
                <a:gd name="connsiteY12" fmla="*/ 749879 h 818762"/>
                <a:gd name="connsiteX13" fmla="*/ 163123 w 467696"/>
                <a:gd name="connsiteY13" fmla="*/ 812746 h 818762"/>
                <a:gd name="connsiteX14" fmla="*/ 90713 w 467696"/>
                <a:gd name="connsiteY14" fmla="*/ 794784 h 818762"/>
                <a:gd name="connsiteX15" fmla="*/ 73154 w 467696"/>
                <a:gd name="connsiteY15" fmla="*/ 752752 h 818762"/>
                <a:gd name="connsiteX16" fmla="*/ 73154 w 467696"/>
                <a:gd name="connsiteY16" fmla="*/ 527059 h 818762"/>
                <a:gd name="connsiteX17" fmla="*/ 73154 w 467696"/>
                <a:gd name="connsiteY17" fmla="*/ 509097 h 818762"/>
                <a:gd name="connsiteX18" fmla="*/ 33057 w 467696"/>
                <a:gd name="connsiteY18" fmla="*/ 497601 h 818762"/>
                <a:gd name="connsiteX19" fmla="*/ 110 w 467696"/>
                <a:gd name="connsiteY19" fmla="*/ 445152 h 818762"/>
                <a:gd name="connsiteX20" fmla="*/ 110 w 467696"/>
                <a:gd name="connsiteY20" fmla="*/ 117434 h 818762"/>
                <a:gd name="connsiteX21" fmla="*/ 42380 w 467696"/>
                <a:gd name="connsiteY21" fmla="*/ 31934 h 818762"/>
                <a:gd name="connsiteX22" fmla="*/ 101756 w 467696"/>
                <a:gd name="connsiteY22" fmla="*/ 52 h 818762"/>
                <a:gd name="connsiteX23" fmla="*/ 113341 w 467696"/>
                <a:gd name="connsiteY23" fmla="*/ 3464 h 818762"/>
                <a:gd name="connsiteX24" fmla="*/ 233270 w 467696"/>
                <a:gd name="connsiteY24" fmla="*/ 50256 h 818762"/>
                <a:gd name="connsiteX25" fmla="*/ 355371 w 467696"/>
                <a:gd name="connsiteY25" fmla="*/ 6428 h 818762"/>
                <a:gd name="connsiteX26" fmla="*/ 375917 w 467696"/>
                <a:gd name="connsiteY26" fmla="*/ 2297 h 818762"/>
                <a:gd name="connsiteX27" fmla="*/ 465343 w 467696"/>
                <a:gd name="connsiteY27" fmla="*/ 102795 h 818762"/>
                <a:gd name="connsiteX28" fmla="*/ 467244 w 467696"/>
                <a:gd name="connsiteY28" fmla="*/ 108453 h 8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696" h="818762">
                  <a:moveTo>
                    <a:pt x="467697" y="451439"/>
                  </a:moveTo>
                  <a:cubicBezTo>
                    <a:pt x="460546" y="487363"/>
                    <a:pt x="435474" y="502631"/>
                    <a:pt x="398183" y="506223"/>
                  </a:cubicBezTo>
                  <a:lnTo>
                    <a:pt x="398183" y="532358"/>
                  </a:lnTo>
                  <a:cubicBezTo>
                    <a:pt x="398183" y="607260"/>
                    <a:pt x="398183" y="682072"/>
                    <a:pt x="398183" y="756884"/>
                  </a:cubicBezTo>
                  <a:cubicBezTo>
                    <a:pt x="399039" y="790106"/>
                    <a:pt x="372590" y="817725"/>
                    <a:pt x="339109" y="818574"/>
                  </a:cubicBezTo>
                  <a:cubicBezTo>
                    <a:pt x="338224" y="818596"/>
                    <a:pt x="337339" y="818600"/>
                    <a:pt x="336454" y="818584"/>
                  </a:cubicBezTo>
                  <a:cubicBezTo>
                    <a:pt x="325601" y="819143"/>
                    <a:pt x="314720" y="818389"/>
                    <a:pt x="304050" y="816338"/>
                  </a:cubicBezTo>
                  <a:cubicBezTo>
                    <a:pt x="274547" y="811073"/>
                    <a:pt x="253646" y="784784"/>
                    <a:pt x="255355" y="755088"/>
                  </a:cubicBezTo>
                  <a:cubicBezTo>
                    <a:pt x="255355" y="695453"/>
                    <a:pt x="255355" y="635819"/>
                    <a:pt x="255355" y="576185"/>
                  </a:cubicBezTo>
                  <a:lnTo>
                    <a:pt x="255355" y="562624"/>
                  </a:lnTo>
                  <a:lnTo>
                    <a:pt x="218516" y="562624"/>
                  </a:lnTo>
                  <a:lnTo>
                    <a:pt x="218516" y="575826"/>
                  </a:lnTo>
                  <a:cubicBezTo>
                    <a:pt x="218516" y="633844"/>
                    <a:pt x="217702" y="691951"/>
                    <a:pt x="218516" y="749879"/>
                  </a:cubicBezTo>
                  <a:cubicBezTo>
                    <a:pt x="219408" y="781964"/>
                    <a:pt x="195289" y="809337"/>
                    <a:pt x="163123" y="812746"/>
                  </a:cubicBezTo>
                  <a:cubicBezTo>
                    <a:pt x="137146" y="816608"/>
                    <a:pt x="111531" y="814362"/>
                    <a:pt x="90713" y="794784"/>
                  </a:cubicBezTo>
                  <a:cubicBezTo>
                    <a:pt x="79190" y="783829"/>
                    <a:pt x="72822" y="768584"/>
                    <a:pt x="73154" y="752752"/>
                  </a:cubicBezTo>
                  <a:cubicBezTo>
                    <a:pt x="73154" y="677491"/>
                    <a:pt x="73154" y="602260"/>
                    <a:pt x="73154" y="527059"/>
                  </a:cubicBezTo>
                  <a:lnTo>
                    <a:pt x="73154" y="509097"/>
                  </a:lnTo>
                  <a:cubicBezTo>
                    <a:pt x="59521" y="506251"/>
                    <a:pt x="46119" y="502409"/>
                    <a:pt x="33057" y="497601"/>
                  </a:cubicBezTo>
                  <a:cubicBezTo>
                    <a:pt x="11891" y="488919"/>
                    <a:pt x="-1356" y="467831"/>
                    <a:pt x="110" y="445152"/>
                  </a:cubicBezTo>
                  <a:cubicBezTo>
                    <a:pt x="533" y="335942"/>
                    <a:pt x="533" y="226703"/>
                    <a:pt x="110" y="117434"/>
                  </a:cubicBezTo>
                  <a:cubicBezTo>
                    <a:pt x="110" y="81510"/>
                    <a:pt x="18213" y="55195"/>
                    <a:pt x="42380" y="31934"/>
                  </a:cubicBezTo>
                  <a:cubicBezTo>
                    <a:pt x="58017" y="15012"/>
                    <a:pt x="78925" y="3785"/>
                    <a:pt x="101756" y="52"/>
                  </a:cubicBezTo>
                  <a:cubicBezTo>
                    <a:pt x="105910" y="-273"/>
                    <a:pt x="110038" y="943"/>
                    <a:pt x="113341" y="3464"/>
                  </a:cubicBezTo>
                  <a:cubicBezTo>
                    <a:pt x="146220" y="33065"/>
                    <a:pt x="188877" y="49708"/>
                    <a:pt x="233270" y="50256"/>
                  </a:cubicBezTo>
                  <a:cubicBezTo>
                    <a:pt x="278104" y="51572"/>
                    <a:pt x="321762" y="35901"/>
                    <a:pt x="355371" y="6428"/>
                  </a:cubicBezTo>
                  <a:cubicBezTo>
                    <a:pt x="360638" y="856"/>
                    <a:pt x="368880" y="-802"/>
                    <a:pt x="375917" y="2297"/>
                  </a:cubicBezTo>
                  <a:cubicBezTo>
                    <a:pt x="422260" y="21337"/>
                    <a:pt x="454120" y="52950"/>
                    <a:pt x="465343" y="102795"/>
                  </a:cubicBezTo>
                  <a:cubicBezTo>
                    <a:pt x="465343" y="104770"/>
                    <a:pt x="466611" y="106567"/>
                    <a:pt x="467244" y="108453"/>
                  </a:cubicBezTo>
                  <a:close/>
                </a:path>
              </a:pathLst>
            </a:custGeom>
            <a:solidFill>
              <a:srgbClr val="430716"/>
            </a:solidFill>
            <a:ln w="9051" cap="flat">
              <a:noFill/>
              <a:prstDash val="solid"/>
              <a:miter/>
            </a:ln>
          </p:spPr>
          <p:txBody>
            <a:bodyPr rtlCol="0" anchor="ctr"/>
            <a:lstStyle/>
            <a:p>
              <a:endParaRPr lang="it-CO"/>
            </a:p>
          </p:txBody>
        </p:sp>
        <p:sp>
          <p:nvSpPr>
            <p:cNvPr id="111" name="Figura a mano libera 110">
              <a:extLst>
                <a:ext uri="{FF2B5EF4-FFF2-40B4-BE49-F238E27FC236}">
                  <a16:creationId xmlns:a16="http://schemas.microsoft.com/office/drawing/2014/main" id="{8A51F7A9-370E-E5D3-89CF-8E112FFD73BE}"/>
                </a:ext>
              </a:extLst>
            </p:cNvPr>
            <p:cNvSpPr/>
            <p:nvPr/>
          </p:nvSpPr>
          <p:spPr>
            <a:xfrm flipH="1">
              <a:off x="8265401" y="4181629"/>
              <a:ext cx="165496" cy="261143"/>
            </a:xfrm>
            <a:custGeom>
              <a:avLst/>
              <a:gdLst>
                <a:gd name="connsiteX0" fmla="*/ 168454 w 523345"/>
                <a:gd name="connsiteY0" fmla="*/ 825809 h 825808"/>
                <a:gd name="connsiteX1" fmla="*/ 124284 w 523345"/>
                <a:gd name="connsiteY1" fmla="*/ 780904 h 825808"/>
                <a:gd name="connsiteX2" fmla="*/ 122655 w 523345"/>
                <a:gd name="connsiteY2" fmla="*/ 761864 h 825808"/>
                <a:gd name="connsiteX3" fmla="*/ 122655 w 523345"/>
                <a:gd name="connsiteY3" fmla="*/ 580626 h 825808"/>
                <a:gd name="connsiteX4" fmla="*/ 122655 w 523345"/>
                <a:gd name="connsiteY4" fmla="*/ 566257 h 825808"/>
                <a:gd name="connsiteX5" fmla="*/ 88260 w 523345"/>
                <a:gd name="connsiteY5" fmla="*/ 566257 h 825808"/>
                <a:gd name="connsiteX6" fmla="*/ 30513 w 523345"/>
                <a:gd name="connsiteY6" fmla="*/ 495935 h 825808"/>
                <a:gd name="connsiteX7" fmla="*/ 38478 w 523345"/>
                <a:gd name="connsiteY7" fmla="*/ 460011 h 825808"/>
                <a:gd name="connsiteX8" fmla="*/ 13768 w 523345"/>
                <a:gd name="connsiteY8" fmla="*/ 450491 h 825808"/>
                <a:gd name="connsiteX9" fmla="*/ 1549 w 523345"/>
                <a:gd name="connsiteY9" fmla="*/ 423548 h 825808"/>
                <a:gd name="connsiteX10" fmla="*/ 103104 w 523345"/>
                <a:gd name="connsiteY10" fmla="*/ 39519 h 825808"/>
                <a:gd name="connsiteX11" fmla="*/ 132158 w 523345"/>
                <a:gd name="connsiteY11" fmla="*/ 1978 h 825808"/>
                <a:gd name="connsiteX12" fmla="*/ 150261 w 523345"/>
                <a:gd name="connsiteY12" fmla="*/ 4493 h 825808"/>
                <a:gd name="connsiteX13" fmla="*/ 359978 w 523345"/>
                <a:gd name="connsiteY13" fmla="*/ 21018 h 825808"/>
                <a:gd name="connsiteX14" fmla="*/ 382606 w 523345"/>
                <a:gd name="connsiteY14" fmla="*/ 5121 h 825808"/>
                <a:gd name="connsiteX15" fmla="*/ 402790 w 523345"/>
                <a:gd name="connsiteY15" fmla="*/ 2876 h 825808"/>
                <a:gd name="connsiteX16" fmla="*/ 429401 w 523345"/>
                <a:gd name="connsiteY16" fmla="*/ 39519 h 825808"/>
                <a:gd name="connsiteX17" fmla="*/ 519370 w 523345"/>
                <a:gd name="connsiteY17" fmla="*/ 419057 h 825808"/>
                <a:gd name="connsiteX18" fmla="*/ 521995 w 523345"/>
                <a:gd name="connsiteY18" fmla="*/ 429476 h 825808"/>
                <a:gd name="connsiteX19" fmla="*/ 514301 w 523345"/>
                <a:gd name="connsiteY19" fmla="*/ 449862 h 825808"/>
                <a:gd name="connsiteX20" fmla="*/ 495112 w 523345"/>
                <a:gd name="connsiteY20" fmla="*/ 459472 h 825808"/>
                <a:gd name="connsiteX21" fmla="*/ 503440 w 523345"/>
                <a:gd name="connsiteY21" fmla="*/ 497193 h 825808"/>
                <a:gd name="connsiteX22" fmla="*/ 461212 w 523345"/>
                <a:gd name="connsiteY22" fmla="*/ 564167 h 825808"/>
                <a:gd name="connsiteX23" fmla="*/ 451033 w 523345"/>
                <a:gd name="connsiteY23" fmla="*/ 565538 h 825808"/>
                <a:gd name="connsiteX24" fmla="*/ 422250 w 523345"/>
                <a:gd name="connsiteY24" fmla="*/ 565538 h 825808"/>
                <a:gd name="connsiteX25" fmla="*/ 422250 w 523345"/>
                <a:gd name="connsiteY25" fmla="*/ 579639 h 825808"/>
                <a:gd name="connsiteX26" fmla="*/ 422250 w 523345"/>
                <a:gd name="connsiteY26" fmla="*/ 751266 h 825808"/>
                <a:gd name="connsiteX27" fmla="*/ 376089 w 523345"/>
                <a:gd name="connsiteY27" fmla="*/ 825001 h 825808"/>
                <a:gd name="connsiteX28" fmla="*/ 342237 w 523345"/>
                <a:gd name="connsiteY28" fmla="*/ 825001 h 825808"/>
                <a:gd name="connsiteX29" fmla="*/ 295895 w 523345"/>
                <a:gd name="connsiteY29" fmla="*/ 753152 h 825808"/>
                <a:gd name="connsiteX30" fmla="*/ 296348 w 523345"/>
                <a:gd name="connsiteY30" fmla="*/ 579100 h 825808"/>
                <a:gd name="connsiteX31" fmla="*/ 296348 w 523345"/>
                <a:gd name="connsiteY31" fmla="*/ 567424 h 825808"/>
                <a:gd name="connsiteX32" fmla="*/ 247652 w 523345"/>
                <a:gd name="connsiteY32" fmla="*/ 567424 h 825808"/>
                <a:gd name="connsiteX33" fmla="*/ 247652 w 523345"/>
                <a:gd name="connsiteY33" fmla="*/ 752074 h 825808"/>
                <a:gd name="connsiteX34" fmla="*/ 201581 w 523345"/>
                <a:gd name="connsiteY34" fmla="*/ 825809 h 8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345" h="825808">
                  <a:moveTo>
                    <a:pt x="168454" y="825809"/>
                  </a:moveTo>
                  <a:cubicBezTo>
                    <a:pt x="146640" y="817816"/>
                    <a:pt x="129534" y="805063"/>
                    <a:pt x="124284" y="780904"/>
                  </a:cubicBezTo>
                  <a:cubicBezTo>
                    <a:pt x="123060" y="774633"/>
                    <a:pt x="122514" y="768250"/>
                    <a:pt x="122655" y="761864"/>
                  </a:cubicBezTo>
                  <a:cubicBezTo>
                    <a:pt x="122655" y="701511"/>
                    <a:pt x="122655" y="641069"/>
                    <a:pt x="122655" y="580626"/>
                  </a:cubicBezTo>
                  <a:lnTo>
                    <a:pt x="122655" y="566257"/>
                  </a:lnTo>
                  <a:cubicBezTo>
                    <a:pt x="110617" y="566257"/>
                    <a:pt x="99393" y="566257"/>
                    <a:pt x="88260" y="566257"/>
                  </a:cubicBezTo>
                  <a:cubicBezTo>
                    <a:pt x="49430" y="568233"/>
                    <a:pt x="19290" y="528536"/>
                    <a:pt x="30513" y="495935"/>
                  </a:cubicBezTo>
                  <a:cubicBezTo>
                    <a:pt x="33893" y="484130"/>
                    <a:pt x="36553" y="472134"/>
                    <a:pt x="38478" y="460011"/>
                  </a:cubicBezTo>
                  <a:cubicBezTo>
                    <a:pt x="29427" y="456508"/>
                    <a:pt x="21190" y="454084"/>
                    <a:pt x="13768" y="450491"/>
                  </a:cubicBezTo>
                  <a:cubicBezTo>
                    <a:pt x="373" y="444025"/>
                    <a:pt x="-2162" y="437648"/>
                    <a:pt x="1549" y="423548"/>
                  </a:cubicBezTo>
                  <a:cubicBezTo>
                    <a:pt x="35521" y="295598"/>
                    <a:pt x="69373" y="167588"/>
                    <a:pt x="103104" y="39519"/>
                  </a:cubicBezTo>
                  <a:cubicBezTo>
                    <a:pt x="106435" y="23228"/>
                    <a:pt x="117157" y="9375"/>
                    <a:pt x="132158" y="1978"/>
                  </a:cubicBezTo>
                  <a:cubicBezTo>
                    <a:pt x="138059" y="-1407"/>
                    <a:pt x="145524" y="-370"/>
                    <a:pt x="150261" y="4493"/>
                  </a:cubicBezTo>
                  <a:cubicBezTo>
                    <a:pt x="209347" y="54091"/>
                    <a:pt x="293743" y="60742"/>
                    <a:pt x="359978" y="21018"/>
                  </a:cubicBezTo>
                  <a:cubicBezTo>
                    <a:pt x="368079" y="16548"/>
                    <a:pt x="375666" y="11218"/>
                    <a:pt x="382606" y="5121"/>
                  </a:cubicBezTo>
                  <a:cubicBezTo>
                    <a:pt x="387728" y="-709"/>
                    <a:pt x="396494" y="-1684"/>
                    <a:pt x="402790" y="2876"/>
                  </a:cubicBezTo>
                  <a:cubicBezTo>
                    <a:pt x="416804" y="10451"/>
                    <a:pt x="426593" y="23931"/>
                    <a:pt x="429401" y="39519"/>
                  </a:cubicBezTo>
                  <a:cubicBezTo>
                    <a:pt x="459571" y="166032"/>
                    <a:pt x="489561" y="292545"/>
                    <a:pt x="519370" y="419057"/>
                  </a:cubicBezTo>
                  <a:cubicBezTo>
                    <a:pt x="519956" y="422596"/>
                    <a:pt x="520834" y="426080"/>
                    <a:pt x="521995" y="429476"/>
                  </a:cubicBezTo>
                  <a:cubicBezTo>
                    <a:pt x="525459" y="437216"/>
                    <a:pt x="522037" y="446283"/>
                    <a:pt x="514301" y="449862"/>
                  </a:cubicBezTo>
                  <a:cubicBezTo>
                    <a:pt x="508103" y="453442"/>
                    <a:pt x="501696" y="456651"/>
                    <a:pt x="495112" y="459472"/>
                  </a:cubicBezTo>
                  <a:cubicBezTo>
                    <a:pt x="497828" y="471686"/>
                    <a:pt x="500543" y="484440"/>
                    <a:pt x="503440" y="497193"/>
                  </a:cubicBezTo>
                  <a:cubicBezTo>
                    <a:pt x="510418" y="527257"/>
                    <a:pt x="491512" y="557243"/>
                    <a:pt x="461212" y="564167"/>
                  </a:cubicBezTo>
                  <a:cubicBezTo>
                    <a:pt x="457868" y="564931"/>
                    <a:pt x="454461" y="565390"/>
                    <a:pt x="451033" y="565538"/>
                  </a:cubicBezTo>
                  <a:cubicBezTo>
                    <a:pt x="441982" y="565538"/>
                    <a:pt x="432931" y="565538"/>
                    <a:pt x="422250" y="565538"/>
                  </a:cubicBezTo>
                  <a:lnTo>
                    <a:pt x="422250" y="579639"/>
                  </a:lnTo>
                  <a:cubicBezTo>
                    <a:pt x="422250" y="636848"/>
                    <a:pt x="421254" y="694057"/>
                    <a:pt x="422250" y="751266"/>
                  </a:cubicBezTo>
                  <a:cubicBezTo>
                    <a:pt x="423065" y="787190"/>
                    <a:pt x="411208" y="812517"/>
                    <a:pt x="376089" y="825001"/>
                  </a:cubicBezTo>
                  <a:lnTo>
                    <a:pt x="342237" y="825001"/>
                  </a:lnTo>
                  <a:cubicBezTo>
                    <a:pt x="307752" y="813056"/>
                    <a:pt x="294990" y="788448"/>
                    <a:pt x="295895" y="753152"/>
                  </a:cubicBezTo>
                  <a:cubicBezTo>
                    <a:pt x="297434" y="695135"/>
                    <a:pt x="296348" y="637117"/>
                    <a:pt x="296348" y="579100"/>
                  </a:cubicBezTo>
                  <a:lnTo>
                    <a:pt x="296348" y="567424"/>
                  </a:lnTo>
                  <a:lnTo>
                    <a:pt x="247652" y="567424"/>
                  </a:lnTo>
                  <a:cubicBezTo>
                    <a:pt x="247652" y="629663"/>
                    <a:pt x="246747" y="690914"/>
                    <a:pt x="247652" y="752074"/>
                  </a:cubicBezTo>
                  <a:cubicBezTo>
                    <a:pt x="248376" y="787999"/>
                    <a:pt x="236610" y="813325"/>
                    <a:pt x="201581" y="825809"/>
                  </a:cubicBezTo>
                  <a:close/>
                </a:path>
              </a:pathLst>
            </a:custGeom>
            <a:solidFill>
              <a:srgbClr val="430716"/>
            </a:solidFill>
            <a:ln w="9051" cap="flat">
              <a:noFill/>
              <a:prstDash val="solid"/>
              <a:miter/>
            </a:ln>
          </p:spPr>
          <p:txBody>
            <a:bodyPr rtlCol="0" anchor="ctr"/>
            <a:lstStyle/>
            <a:p>
              <a:endParaRPr lang="it-CO"/>
            </a:p>
          </p:txBody>
        </p:sp>
        <p:sp>
          <p:nvSpPr>
            <p:cNvPr id="112" name="Figura a mano libera 111">
              <a:extLst>
                <a:ext uri="{FF2B5EF4-FFF2-40B4-BE49-F238E27FC236}">
                  <a16:creationId xmlns:a16="http://schemas.microsoft.com/office/drawing/2014/main" id="{8CC52EBB-C9DC-CCFE-E482-CF96B96B2048}"/>
                </a:ext>
              </a:extLst>
            </p:cNvPr>
            <p:cNvSpPr/>
            <p:nvPr/>
          </p:nvSpPr>
          <p:spPr>
            <a:xfrm flipH="1">
              <a:off x="8294307" y="4087396"/>
              <a:ext cx="104300" cy="103491"/>
            </a:xfrm>
            <a:custGeom>
              <a:avLst/>
              <a:gdLst>
                <a:gd name="connsiteX0" fmla="*/ 165818 w 329826"/>
                <a:gd name="connsiteY0" fmla="*/ 2 h 327269"/>
                <a:gd name="connsiteX1" fmla="*/ 329826 w 329826"/>
                <a:gd name="connsiteY1" fmla="*/ 163996 h 327269"/>
                <a:gd name="connsiteX2" fmla="*/ 164549 w 329826"/>
                <a:gd name="connsiteY2" fmla="*/ 327269 h 327269"/>
                <a:gd name="connsiteX3" fmla="*/ 0 w 329826"/>
                <a:gd name="connsiteY3" fmla="*/ 163273 h 327269"/>
                <a:gd name="connsiteX4" fmla="*/ 165278 w 329826"/>
                <a:gd name="connsiteY4" fmla="*/ 0 h 327269"/>
                <a:gd name="connsiteX5" fmla="*/ 165818 w 329826"/>
                <a:gd name="connsiteY5" fmla="*/ 2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818" y="2"/>
                  </a:moveTo>
                  <a:cubicBezTo>
                    <a:pt x="256561" y="791"/>
                    <a:pt x="329731" y="73954"/>
                    <a:pt x="329826" y="163996"/>
                  </a:cubicBezTo>
                  <a:cubicBezTo>
                    <a:pt x="329625" y="254369"/>
                    <a:pt x="255628" y="327468"/>
                    <a:pt x="164549" y="327269"/>
                  </a:cubicBezTo>
                  <a:cubicBezTo>
                    <a:pt x="73470" y="327069"/>
                    <a:pt x="-201" y="253646"/>
                    <a:pt x="0" y="163273"/>
                  </a:cubicBezTo>
                  <a:cubicBezTo>
                    <a:pt x="202" y="72900"/>
                    <a:pt x="74199" y="-199"/>
                    <a:pt x="165278" y="0"/>
                  </a:cubicBezTo>
                  <a:cubicBezTo>
                    <a:pt x="165458" y="1"/>
                    <a:pt x="165638" y="1"/>
                    <a:pt x="165818" y="2"/>
                  </a:cubicBezTo>
                  <a:close/>
                </a:path>
              </a:pathLst>
            </a:custGeom>
            <a:solidFill>
              <a:srgbClr val="430716"/>
            </a:solidFill>
            <a:ln w="9051" cap="flat">
              <a:noFill/>
              <a:prstDash val="solid"/>
              <a:miter/>
            </a:ln>
          </p:spPr>
          <p:txBody>
            <a:bodyPr rtlCol="0" anchor="ctr"/>
            <a:lstStyle/>
            <a:p>
              <a:endParaRPr lang="it-CO"/>
            </a:p>
          </p:txBody>
        </p:sp>
        <p:sp>
          <p:nvSpPr>
            <p:cNvPr id="113" name="Figura a mano libera 112">
              <a:extLst>
                <a:ext uri="{FF2B5EF4-FFF2-40B4-BE49-F238E27FC236}">
                  <a16:creationId xmlns:a16="http://schemas.microsoft.com/office/drawing/2014/main" id="{71AD0F42-8890-620B-AF49-5C35E239F169}"/>
                </a:ext>
              </a:extLst>
            </p:cNvPr>
            <p:cNvSpPr/>
            <p:nvPr/>
          </p:nvSpPr>
          <p:spPr>
            <a:xfrm flipH="1">
              <a:off x="8116791" y="4087397"/>
              <a:ext cx="104300" cy="103491"/>
            </a:xfrm>
            <a:custGeom>
              <a:avLst/>
              <a:gdLst>
                <a:gd name="connsiteX0" fmla="*/ 165184 w 329826"/>
                <a:gd name="connsiteY0" fmla="*/ 0 h 327269"/>
                <a:gd name="connsiteX1" fmla="*/ 329826 w 329826"/>
                <a:gd name="connsiteY1" fmla="*/ 163276 h 327269"/>
                <a:gd name="connsiteX2" fmla="*/ 165275 w 329826"/>
                <a:gd name="connsiteY2" fmla="*/ 327269 h 327269"/>
                <a:gd name="connsiteX3" fmla="*/ 0 w 329826"/>
                <a:gd name="connsiteY3" fmla="*/ 163994 h 327269"/>
                <a:gd name="connsiteX4" fmla="*/ 164551 w 329826"/>
                <a:gd name="connsiteY4" fmla="*/ 0 h 327269"/>
                <a:gd name="connsiteX5" fmla="*/ 165184 w 329826"/>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184" y="0"/>
                  </a:moveTo>
                  <a:cubicBezTo>
                    <a:pt x="255934" y="345"/>
                    <a:pt x="329429" y="73230"/>
                    <a:pt x="329826" y="163276"/>
                  </a:cubicBezTo>
                  <a:cubicBezTo>
                    <a:pt x="330026" y="253648"/>
                    <a:pt x="256354" y="327070"/>
                    <a:pt x="165275" y="327269"/>
                  </a:cubicBezTo>
                  <a:cubicBezTo>
                    <a:pt x="74196" y="327467"/>
                    <a:pt x="200" y="254366"/>
                    <a:pt x="0" y="163994"/>
                  </a:cubicBezTo>
                  <a:cubicBezTo>
                    <a:pt x="-199" y="73621"/>
                    <a:pt x="73473" y="199"/>
                    <a:pt x="164551" y="0"/>
                  </a:cubicBezTo>
                  <a:cubicBezTo>
                    <a:pt x="164763" y="0"/>
                    <a:pt x="164973" y="0"/>
                    <a:pt x="165184" y="0"/>
                  </a:cubicBezTo>
                  <a:close/>
                </a:path>
              </a:pathLst>
            </a:custGeom>
            <a:solidFill>
              <a:srgbClr val="430716"/>
            </a:solidFill>
            <a:ln w="9051" cap="flat">
              <a:noFill/>
              <a:prstDash val="solid"/>
              <a:miter/>
            </a:ln>
          </p:spPr>
          <p:txBody>
            <a:bodyPr rtlCol="0" anchor="ctr"/>
            <a:lstStyle/>
            <a:p>
              <a:endParaRPr lang="it-CO"/>
            </a:p>
          </p:txBody>
        </p:sp>
        <p:sp>
          <p:nvSpPr>
            <p:cNvPr id="114" name="Figura a mano libera 113">
              <a:extLst>
                <a:ext uri="{FF2B5EF4-FFF2-40B4-BE49-F238E27FC236}">
                  <a16:creationId xmlns:a16="http://schemas.microsoft.com/office/drawing/2014/main" id="{B57BAC4C-F517-11A7-C7B4-9611226A8C16}"/>
                </a:ext>
              </a:extLst>
            </p:cNvPr>
            <p:cNvSpPr/>
            <p:nvPr/>
          </p:nvSpPr>
          <p:spPr>
            <a:xfrm flipH="1">
              <a:off x="7727469" y="4180791"/>
              <a:ext cx="147868" cy="258829"/>
            </a:xfrm>
            <a:custGeom>
              <a:avLst/>
              <a:gdLst>
                <a:gd name="connsiteX0" fmla="*/ 467602 w 467602"/>
                <a:gd name="connsiteY0" fmla="*/ 451435 h 818491"/>
                <a:gd name="connsiteX1" fmla="*/ 397998 w 467602"/>
                <a:gd name="connsiteY1" fmla="*/ 506220 h 818491"/>
                <a:gd name="connsiteX2" fmla="*/ 397998 w 467602"/>
                <a:gd name="connsiteY2" fmla="*/ 532355 h 818491"/>
                <a:gd name="connsiteX3" fmla="*/ 397998 w 467602"/>
                <a:gd name="connsiteY3" fmla="*/ 756881 h 818491"/>
                <a:gd name="connsiteX4" fmla="*/ 338649 w 467602"/>
                <a:gd name="connsiteY4" fmla="*/ 818311 h 818491"/>
                <a:gd name="connsiteX5" fmla="*/ 336088 w 467602"/>
                <a:gd name="connsiteY5" fmla="*/ 818311 h 818491"/>
                <a:gd name="connsiteX6" fmla="*/ 303775 w 467602"/>
                <a:gd name="connsiteY6" fmla="*/ 816066 h 818491"/>
                <a:gd name="connsiteX7" fmla="*/ 254989 w 467602"/>
                <a:gd name="connsiteY7" fmla="*/ 754815 h 818491"/>
                <a:gd name="connsiteX8" fmla="*/ 254989 w 467602"/>
                <a:gd name="connsiteY8" fmla="*/ 575913 h 818491"/>
                <a:gd name="connsiteX9" fmla="*/ 254989 w 467602"/>
                <a:gd name="connsiteY9" fmla="*/ 562621 h 818491"/>
                <a:gd name="connsiteX10" fmla="*/ 218422 w 467602"/>
                <a:gd name="connsiteY10" fmla="*/ 562621 h 818491"/>
                <a:gd name="connsiteX11" fmla="*/ 218422 w 467602"/>
                <a:gd name="connsiteY11" fmla="*/ 575823 h 818491"/>
                <a:gd name="connsiteX12" fmla="*/ 218422 w 467602"/>
                <a:gd name="connsiteY12" fmla="*/ 749875 h 818491"/>
                <a:gd name="connsiteX13" fmla="*/ 163029 w 467602"/>
                <a:gd name="connsiteY13" fmla="*/ 812743 h 818491"/>
                <a:gd name="connsiteX14" fmla="*/ 90619 w 467602"/>
                <a:gd name="connsiteY14" fmla="*/ 794781 h 818491"/>
                <a:gd name="connsiteX15" fmla="*/ 73150 w 467602"/>
                <a:gd name="connsiteY15" fmla="*/ 752749 h 818491"/>
                <a:gd name="connsiteX16" fmla="*/ 73150 w 467602"/>
                <a:gd name="connsiteY16" fmla="*/ 527056 h 818491"/>
                <a:gd name="connsiteX17" fmla="*/ 73150 w 467602"/>
                <a:gd name="connsiteY17" fmla="*/ 509094 h 818491"/>
                <a:gd name="connsiteX18" fmla="*/ 33053 w 467602"/>
                <a:gd name="connsiteY18" fmla="*/ 497598 h 818491"/>
                <a:gd name="connsiteX19" fmla="*/ 106 w 467602"/>
                <a:gd name="connsiteY19" fmla="*/ 445149 h 818491"/>
                <a:gd name="connsiteX20" fmla="*/ 106 w 467602"/>
                <a:gd name="connsiteY20" fmla="*/ 117431 h 818491"/>
                <a:gd name="connsiteX21" fmla="*/ 42376 w 467602"/>
                <a:gd name="connsiteY21" fmla="*/ 31931 h 818491"/>
                <a:gd name="connsiteX22" fmla="*/ 101752 w 467602"/>
                <a:gd name="connsiteY22" fmla="*/ 48 h 818491"/>
                <a:gd name="connsiteX23" fmla="*/ 113428 w 467602"/>
                <a:gd name="connsiteY23" fmla="*/ 3461 h 818491"/>
                <a:gd name="connsiteX24" fmla="*/ 233266 w 467602"/>
                <a:gd name="connsiteY24" fmla="*/ 50252 h 818491"/>
                <a:gd name="connsiteX25" fmla="*/ 355367 w 467602"/>
                <a:gd name="connsiteY25" fmla="*/ 6425 h 818491"/>
                <a:gd name="connsiteX26" fmla="*/ 375913 w 467602"/>
                <a:gd name="connsiteY26" fmla="*/ 2294 h 818491"/>
                <a:gd name="connsiteX27" fmla="*/ 465339 w 467602"/>
                <a:gd name="connsiteY27" fmla="*/ 102791 h 818491"/>
                <a:gd name="connsiteX28" fmla="*/ 467331 w 467602"/>
                <a:gd name="connsiteY28" fmla="*/ 108450 h 81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602" h="818491">
                  <a:moveTo>
                    <a:pt x="467602" y="451435"/>
                  </a:moveTo>
                  <a:cubicBezTo>
                    <a:pt x="460361" y="487360"/>
                    <a:pt x="435289" y="502627"/>
                    <a:pt x="397998" y="506220"/>
                  </a:cubicBezTo>
                  <a:lnTo>
                    <a:pt x="397998" y="532355"/>
                  </a:lnTo>
                  <a:cubicBezTo>
                    <a:pt x="397998" y="607256"/>
                    <a:pt x="397998" y="682069"/>
                    <a:pt x="397998" y="756881"/>
                  </a:cubicBezTo>
                  <a:cubicBezTo>
                    <a:pt x="398706" y="790106"/>
                    <a:pt x="372134" y="817609"/>
                    <a:pt x="338649" y="818311"/>
                  </a:cubicBezTo>
                  <a:cubicBezTo>
                    <a:pt x="337795" y="818329"/>
                    <a:pt x="336942" y="818329"/>
                    <a:pt x="336088" y="818311"/>
                  </a:cubicBezTo>
                  <a:cubicBezTo>
                    <a:pt x="325265" y="818874"/>
                    <a:pt x="314413" y="818120"/>
                    <a:pt x="303775" y="816066"/>
                  </a:cubicBezTo>
                  <a:cubicBezTo>
                    <a:pt x="274257" y="810804"/>
                    <a:pt x="253328" y="784527"/>
                    <a:pt x="254989" y="754815"/>
                  </a:cubicBezTo>
                  <a:cubicBezTo>
                    <a:pt x="254989" y="694941"/>
                    <a:pt x="254989" y="635307"/>
                    <a:pt x="254989" y="575913"/>
                  </a:cubicBezTo>
                  <a:lnTo>
                    <a:pt x="254989" y="562621"/>
                  </a:lnTo>
                  <a:lnTo>
                    <a:pt x="218422" y="562621"/>
                  </a:lnTo>
                  <a:lnTo>
                    <a:pt x="218422" y="575823"/>
                  </a:lnTo>
                  <a:cubicBezTo>
                    <a:pt x="218422" y="633840"/>
                    <a:pt x="217607" y="691948"/>
                    <a:pt x="218422" y="749875"/>
                  </a:cubicBezTo>
                  <a:cubicBezTo>
                    <a:pt x="219358" y="781977"/>
                    <a:pt x="195216" y="809376"/>
                    <a:pt x="163029" y="812743"/>
                  </a:cubicBezTo>
                  <a:cubicBezTo>
                    <a:pt x="137052" y="816605"/>
                    <a:pt x="111436" y="814359"/>
                    <a:pt x="90619" y="794781"/>
                  </a:cubicBezTo>
                  <a:cubicBezTo>
                    <a:pt x="79082" y="783842"/>
                    <a:pt x="72738" y="768577"/>
                    <a:pt x="73150" y="752749"/>
                  </a:cubicBezTo>
                  <a:cubicBezTo>
                    <a:pt x="73150" y="677488"/>
                    <a:pt x="73150" y="602257"/>
                    <a:pt x="73150" y="527056"/>
                  </a:cubicBezTo>
                  <a:lnTo>
                    <a:pt x="73150" y="509094"/>
                  </a:lnTo>
                  <a:cubicBezTo>
                    <a:pt x="59517" y="506248"/>
                    <a:pt x="46115" y="502405"/>
                    <a:pt x="33053" y="497598"/>
                  </a:cubicBezTo>
                  <a:cubicBezTo>
                    <a:pt x="11906" y="488894"/>
                    <a:pt x="-1331" y="467820"/>
                    <a:pt x="106" y="445149"/>
                  </a:cubicBezTo>
                  <a:cubicBezTo>
                    <a:pt x="529" y="335939"/>
                    <a:pt x="529" y="226700"/>
                    <a:pt x="106" y="117431"/>
                  </a:cubicBezTo>
                  <a:cubicBezTo>
                    <a:pt x="106" y="81506"/>
                    <a:pt x="18209" y="55192"/>
                    <a:pt x="42376" y="31931"/>
                  </a:cubicBezTo>
                  <a:cubicBezTo>
                    <a:pt x="58026" y="15025"/>
                    <a:pt x="78928" y="3802"/>
                    <a:pt x="101752" y="48"/>
                  </a:cubicBezTo>
                  <a:cubicBezTo>
                    <a:pt x="105933" y="-264"/>
                    <a:pt x="110085" y="949"/>
                    <a:pt x="113428" y="3461"/>
                  </a:cubicBezTo>
                  <a:cubicBezTo>
                    <a:pt x="146243" y="33106"/>
                    <a:pt x="188890" y="49758"/>
                    <a:pt x="233266" y="50252"/>
                  </a:cubicBezTo>
                  <a:cubicBezTo>
                    <a:pt x="278100" y="51568"/>
                    <a:pt x="321758" y="35898"/>
                    <a:pt x="355367" y="6425"/>
                  </a:cubicBezTo>
                  <a:cubicBezTo>
                    <a:pt x="360633" y="853"/>
                    <a:pt x="368876" y="-805"/>
                    <a:pt x="375913" y="2294"/>
                  </a:cubicBezTo>
                  <a:cubicBezTo>
                    <a:pt x="422255" y="21333"/>
                    <a:pt x="454116" y="52947"/>
                    <a:pt x="465339" y="102791"/>
                  </a:cubicBezTo>
                  <a:cubicBezTo>
                    <a:pt x="465867" y="104722"/>
                    <a:pt x="466533" y="106613"/>
                    <a:pt x="467331" y="108450"/>
                  </a:cubicBezTo>
                  <a:close/>
                </a:path>
              </a:pathLst>
            </a:custGeom>
            <a:solidFill>
              <a:srgbClr val="430716"/>
            </a:solidFill>
            <a:ln w="9051" cap="flat">
              <a:noFill/>
              <a:prstDash val="solid"/>
              <a:miter/>
            </a:ln>
          </p:spPr>
          <p:txBody>
            <a:bodyPr rtlCol="0" anchor="ctr"/>
            <a:lstStyle/>
            <a:p>
              <a:endParaRPr lang="it-CO"/>
            </a:p>
          </p:txBody>
        </p:sp>
        <p:sp>
          <p:nvSpPr>
            <p:cNvPr id="115" name="Figura a mano libera 114">
              <a:extLst>
                <a:ext uri="{FF2B5EF4-FFF2-40B4-BE49-F238E27FC236}">
                  <a16:creationId xmlns:a16="http://schemas.microsoft.com/office/drawing/2014/main" id="{4E6412EE-7B0E-2796-4DE0-BB5DFC00AEA8}"/>
                </a:ext>
              </a:extLst>
            </p:cNvPr>
            <p:cNvSpPr/>
            <p:nvPr/>
          </p:nvSpPr>
          <p:spPr>
            <a:xfrm flipH="1">
              <a:off x="7896792" y="4181632"/>
              <a:ext cx="165562" cy="261140"/>
            </a:xfrm>
            <a:custGeom>
              <a:avLst/>
              <a:gdLst>
                <a:gd name="connsiteX0" fmla="*/ 168454 w 523555"/>
                <a:gd name="connsiteY0" fmla="*/ 825800 h 825799"/>
                <a:gd name="connsiteX1" fmla="*/ 124284 w 523555"/>
                <a:gd name="connsiteY1" fmla="*/ 780895 h 825799"/>
                <a:gd name="connsiteX2" fmla="*/ 122655 w 523555"/>
                <a:gd name="connsiteY2" fmla="*/ 761855 h 825799"/>
                <a:gd name="connsiteX3" fmla="*/ 122654 w 523555"/>
                <a:gd name="connsiteY3" fmla="*/ 580618 h 825799"/>
                <a:gd name="connsiteX4" fmla="*/ 122654 w 523555"/>
                <a:gd name="connsiteY4" fmla="*/ 566248 h 825799"/>
                <a:gd name="connsiteX5" fmla="*/ 88260 w 523555"/>
                <a:gd name="connsiteY5" fmla="*/ 566248 h 825799"/>
                <a:gd name="connsiteX6" fmla="*/ 30513 w 523555"/>
                <a:gd name="connsiteY6" fmla="*/ 495926 h 825799"/>
                <a:gd name="connsiteX7" fmla="*/ 38478 w 523555"/>
                <a:gd name="connsiteY7" fmla="*/ 460002 h 825799"/>
                <a:gd name="connsiteX8" fmla="*/ 13768 w 523555"/>
                <a:gd name="connsiteY8" fmla="*/ 450482 h 825799"/>
                <a:gd name="connsiteX9" fmla="*/ 1549 w 523555"/>
                <a:gd name="connsiteY9" fmla="*/ 423539 h 825799"/>
                <a:gd name="connsiteX10" fmla="*/ 103104 w 523555"/>
                <a:gd name="connsiteY10" fmla="*/ 39510 h 825799"/>
                <a:gd name="connsiteX11" fmla="*/ 132158 w 523555"/>
                <a:gd name="connsiteY11" fmla="*/ 1969 h 825799"/>
                <a:gd name="connsiteX12" fmla="*/ 150261 w 523555"/>
                <a:gd name="connsiteY12" fmla="*/ 4484 h 825799"/>
                <a:gd name="connsiteX13" fmla="*/ 359887 w 523555"/>
                <a:gd name="connsiteY13" fmla="*/ 21009 h 825799"/>
                <a:gd name="connsiteX14" fmla="*/ 382515 w 523555"/>
                <a:gd name="connsiteY14" fmla="*/ 5112 h 825799"/>
                <a:gd name="connsiteX15" fmla="*/ 402700 w 523555"/>
                <a:gd name="connsiteY15" fmla="*/ 2867 h 825799"/>
                <a:gd name="connsiteX16" fmla="*/ 429672 w 523555"/>
                <a:gd name="connsiteY16" fmla="*/ 40318 h 825799"/>
                <a:gd name="connsiteX17" fmla="*/ 519551 w 523555"/>
                <a:gd name="connsiteY17" fmla="*/ 419857 h 825799"/>
                <a:gd name="connsiteX18" fmla="*/ 522176 w 523555"/>
                <a:gd name="connsiteY18" fmla="*/ 430275 h 825799"/>
                <a:gd name="connsiteX19" fmla="*/ 514482 w 523555"/>
                <a:gd name="connsiteY19" fmla="*/ 450662 h 825799"/>
                <a:gd name="connsiteX20" fmla="*/ 495293 w 523555"/>
                <a:gd name="connsiteY20" fmla="*/ 460272 h 825799"/>
                <a:gd name="connsiteX21" fmla="*/ 503621 w 523555"/>
                <a:gd name="connsiteY21" fmla="*/ 497992 h 825799"/>
                <a:gd name="connsiteX22" fmla="*/ 461393 w 523555"/>
                <a:gd name="connsiteY22" fmla="*/ 564966 h 825799"/>
                <a:gd name="connsiteX23" fmla="*/ 451214 w 523555"/>
                <a:gd name="connsiteY23" fmla="*/ 566338 h 825799"/>
                <a:gd name="connsiteX24" fmla="*/ 422431 w 523555"/>
                <a:gd name="connsiteY24" fmla="*/ 566338 h 825799"/>
                <a:gd name="connsiteX25" fmla="*/ 422431 w 523555"/>
                <a:gd name="connsiteY25" fmla="*/ 580438 h 825799"/>
                <a:gd name="connsiteX26" fmla="*/ 422431 w 523555"/>
                <a:gd name="connsiteY26" fmla="*/ 752066 h 825799"/>
                <a:gd name="connsiteX27" fmla="*/ 376360 w 523555"/>
                <a:gd name="connsiteY27" fmla="*/ 825800 h 825799"/>
                <a:gd name="connsiteX28" fmla="*/ 342418 w 523555"/>
                <a:gd name="connsiteY28" fmla="*/ 825800 h 825799"/>
                <a:gd name="connsiteX29" fmla="*/ 296076 w 523555"/>
                <a:gd name="connsiteY29" fmla="*/ 753952 h 825799"/>
                <a:gd name="connsiteX30" fmla="*/ 296529 w 523555"/>
                <a:gd name="connsiteY30" fmla="*/ 579899 h 825799"/>
                <a:gd name="connsiteX31" fmla="*/ 296529 w 523555"/>
                <a:gd name="connsiteY31" fmla="*/ 567415 h 825799"/>
                <a:gd name="connsiteX32" fmla="*/ 247833 w 523555"/>
                <a:gd name="connsiteY32" fmla="*/ 567415 h 825799"/>
                <a:gd name="connsiteX33" fmla="*/ 247833 w 523555"/>
                <a:gd name="connsiteY33" fmla="*/ 752066 h 825799"/>
                <a:gd name="connsiteX34" fmla="*/ 201762 w 523555"/>
                <a:gd name="connsiteY34" fmla="*/ 825800 h 82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55" h="825799">
                  <a:moveTo>
                    <a:pt x="168454" y="825800"/>
                  </a:moveTo>
                  <a:cubicBezTo>
                    <a:pt x="146640" y="817807"/>
                    <a:pt x="129533" y="805054"/>
                    <a:pt x="124284" y="780895"/>
                  </a:cubicBezTo>
                  <a:cubicBezTo>
                    <a:pt x="123105" y="774617"/>
                    <a:pt x="122559" y="768239"/>
                    <a:pt x="122655" y="761855"/>
                  </a:cubicBezTo>
                  <a:cubicBezTo>
                    <a:pt x="122654" y="701502"/>
                    <a:pt x="122654" y="641060"/>
                    <a:pt x="122654" y="580618"/>
                  </a:cubicBezTo>
                  <a:lnTo>
                    <a:pt x="122654" y="566248"/>
                  </a:lnTo>
                  <a:cubicBezTo>
                    <a:pt x="110616" y="566248"/>
                    <a:pt x="99393" y="566248"/>
                    <a:pt x="88260" y="566248"/>
                  </a:cubicBezTo>
                  <a:cubicBezTo>
                    <a:pt x="49430" y="568224"/>
                    <a:pt x="19290" y="528527"/>
                    <a:pt x="30513" y="495926"/>
                  </a:cubicBezTo>
                  <a:cubicBezTo>
                    <a:pt x="33893" y="484121"/>
                    <a:pt x="36553" y="472125"/>
                    <a:pt x="38478" y="460002"/>
                  </a:cubicBezTo>
                  <a:cubicBezTo>
                    <a:pt x="29427" y="456500"/>
                    <a:pt x="21190" y="454075"/>
                    <a:pt x="13768" y="450482"/>
                  </a:cubicBezTo>
                  <a:cubicBezTo>
                    <a:pt x="373" y="444016"/>
                    <a:pt x="-2162" y="437639"/>
                    <a:pt x="1549" y="423539"/>
                  </a:cubicBezTo>
                  <a:cubicBezTo>
                    <a:pt x="35521" y="295589"/>
                    <a:pt x="69373" y="167579"/>
                    <a:pt x="103104" y="39510"/>
                  </a:cubicBezTo>
                  <a:cubicBezTo>
                    <a:pt x="106435" y="23220"/>
                    <a:pt x="117157" y="9366"/>
                    <a:pt x="132158" y="1969"/>
                  </a:cubicBezTo>
                  <a:cubicBezTo>
                    <a:pt x="138071" y="-1350"/>
                    <a:pt x="145493" y="-319"/>
                    <a:pt x="150261" y="4484"/>
                  </a:cubicBezTo>
                  <a:cubicBezTo>
                    <a:pt x="209318" y="54067"/>
                    <a:pt x="293681" y="60718"/>
                    <a:pt x="359887" y="21009"/>
                  </a:cubicBezTo>
                  <a:cubicBezTo>
                    <a:pt x="368002" y="16562"/>
                    <a:pt x="375592" y="11230"/>
                    <a:pt x="382515" y="5112"/>
                  </a:cubicBezTo>
                  <a:cubicBezTo>
                    <a:pt x="387638" y="-718"/>
                    <a:pt x="396403" y="-1693"/>
                    <a:pt x="402700" y="2867"/>
                  </a:cubicBezTo>
                  <a:cubicBezTo>
                    <a:pt x="417017" y="10570"/>
                    <a:pt x="426965" y="24383"/>
                    <a:pt x="429672" y="40318"/>
                  </a:cubicBezTo>
                  <a:lnTo>
                    <a:pt x="519551" y="419857"/>
                  </a:lnTo>
                  <a:cubicBezTo>
                    <a:pt x="520137" y="423395"/>
                    <a:pt x="521015" y="426879"/>
                    <a:pt x="522176" y="430275"/>
                  </a:cubicBezTo>
                  <a:cubicBezTo>
                    <a:pt x="525692" y="438014"/>
                    <a:pt x="522257" y="447118"/>
                    <a:pt x="514482" y="450662"/>
                  </a:cubicBezTo>
                  <a:cubicBezTo>
                    <a:pt x="508284" y="454242"/>
                    <a:pt x="501877" y="457451"/>
                    <a:pt x="495293" y="460272"/>
                  </a:cubicBezTo>
                  <a:cubicBezTo>
                    <a:pt x="498009" y="472486"/>
                    <a:pt x="500724" y="485239"/>
                    <a:pt x="503621" y="497992"/>
                  </a:cubicBezTo>
                  <a:cubicBezTo>
                    <a:pt x="510599" y="528057"/>
                    <a:pt x="491693" y="558042"/>
                    <a:pt x="461393" y="564966"/>
                  </a:cubicBezTo>
                  <a:cubicBezTo>
                    <a:pt x="458049" y="565730"/>
                    <a:pt x="454642" y="566189"/>
                    <a:pt x="451214" y="566338"/>
                  </a:cubicBezTo>
                  <a:cubicBezTo>
                    <a:pt x="442163" y="566338"/>
                    <a:pt x="433112" y="566338"/>
                    <a:pt x="422431" y="566338"/>
                  </a:cubicBezTo>
                  <a:lnTo>
                    <a:pt x="422431" y="580438"/>
                  </a:lnTo>
                  <a:cubicBezTo>
                    <a:pt x="422431" y="637647"/>
                    <a:pt x="421435" y="694856"/>
                    <a:pt x="422431" y="752066"/>
                  </a:cubicBezTo>
                  <a:cubicBezTo>
                    <a:pt x="423246" y="787990"/>
                    <a:pt x="411389" y="813316"/>
                    <a:pt x="376360" y="825800"/>
                  </a:cubicBezTo>
                  <a:lnTo>
                    <a:pt x="342418" y="825800"/>
                  </a:lnTo>
                  <a:cubicBezTo>
                    <a:pt x="307933" y="813855"/>
                    <a:pt x="295171" y="789247"/>
                    <a:pt x="296076" y="753952"/>
                  </a:cubicBezTo>
                  <a:cubicBezTo>
                    <a:pt x="297615" y="695934"/>
                    <a:pt x="296529" y="637917"/>
                    <a:pt x="296529" y="579899"/>
                  </a:cubicBezTo>
                  <a:lnTo>
                    <a:pt x="296529" y="567415"/>
                  </a:lnTo>
                  <a:lnTo>
                    <a:pt x="247833" y="567415"/>
                  </a:lnTo>
                  <a:cubicBezTo>
                    <a:pt x="247833" y="629654"/>
                    <a:pt x="246928" y="690905"/>
                    <a:pt x="247833" y="752066"/>
                  </a:cubicBezTo>
                  <a:cubicBezTo>
                    <a:pt x="248557" y="787990"/>
                    <a:pt x="236790" y="813316"/>
                    <a:pt x="201762" y="825800"/>
                  </a:cubicBezTo>
                  <a:close/>
                </a:path>
              </a:pathLst>
            </a:custGeom>
            <a:solidFill>
              <a:srgbClr val="430716"/>
            </a:solidFill>
            <a:ln w="9051" cap="flat">
              <a:noFill/>
              <a:prstDash val="solid"/>
              <a:miter/>
            </a:ln>
          </p:spPr>
          <p:txBody>
            <a:bodyPr rtlCol="0" anchor="ctr"/>
            <a:lstStyle/>
            <a:p>
              <a:endParaRPr lang="it-CO"/>
            </a:p>
          </p:txBody>
        </p:sp>
        <p:sp>
          <p:nvSpPr>
            <p:cNvPr id="116" name="Figura a mano libera 115">
              <a:extLst>
                <a:ext uri="{FF2B5EF4-FFF2-40B4-BE49-F238E27FC236}">
                  <a16:creationId xmlns:a16="http://schemas.microsoft.com/office/drawing/2014/main" id="{7D58778E-D8A3-0151-B4C9-1F211C2BACEB}"/>
                </a:ext>
              </a:extLst>
            </p:cNvPr>
            <p:cNvSpPr/>
            <p:nvPr/>
          </p:nvSpPr>
          <p:spPr>
            <a:xfrm flipH="1">
              <a:off x="7925765" y="4087396"/>
              <a:ext cx="104300" cy="103491"/>
            </a:xfrm>
            <a:custGeom>
              <a:avLst/>
              <a:gdLst>
                <a:gd name="connsiteX0" fmla="*/ 165818 w 329826"/>
                <a:gd name="connsiteY0" fmla="*/ 2 h 327269"/>
                <a:gd name="connsiteX1" fmla="*/ 329826 w 329826"/>
                <a:gd name="connsiteY1" fmla="*/ 163996 h 327269"/>
                <a:gd name="connsiteX2" fmla="*/ 164549 w 329826"/>
                <a:gd name="connsiteY2" fmla="*/ 327269 h 327269"/>
                <a:gd name="connsiteX3" fmla="*/ 0 w 329826"/>
                <a:gd name="connsiteY3" fmla="*/ 163273 h 327269"/>
                <a:gd name="connsiteX4" fmla="*/ 165278 w 329826"/>
                <a:gd name="connsiteY4" fmla="*/ 0 h 327269"/>
                <a:gd name="connsiteX5" fmla="*/ 165818 w 329826"/>
                <a:gd name="connsiteY5" fmla="*/ 2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818" y="2"/>
                  </a:moveTo>
                  <a:cubicBezTo>
                    <a:pt x="256560" y="791"/>
                    <a:pt x="329730" y="73954"/>
                    <a:pt x="329826" y="163996"/>
                  </a:cubicBezTo>
                  <a:cubicBezTo>
                    <a:pt x="329625" y="254369"/>
                    <a:pt x="255628" y="327468"/>
                    <a:pt x="164549" y="327269"/>
                  </a:cubicBezTo>
                  <a:cubicBezTo>
                    <a:pt x="73470" y="327069"/>
                    <a:pt x="-201" y="253646"/>
                    <a:pt x="0" y="163273"/>
                  </a:cubicBezTo>
                  <a:cubicBezTo>
                    <a:pt x="202" y="72900"/>
                    <a:pt x="74199" y="-199"/>
                    <a:pt x="165278" y="0"/>
                  </a:cubicBezTo>
                  <a:cubicBezTo>
                    <a:pt x="165458" y="1"/>
                    <a:pt x="165638" y="1"/>
                    <a:pt x="165818" y="2"/>
                  </a:cubicBezTo>
                  <a:close/>
                </a:path>
              </a:pathLst>
            </a:custGeom>
            <a:solidFill>
              <a:srgbClr val="430716"/>
            </a:solidFill>
            <a:ln w="9051" cap="flat">
              <a:noFill/>
              <a:prstDash val="solid"/>
              <a:miter/>
            </a:ln>
          </p:spPr>
          <p:txBody>
            <a:bodyPr rtlCol="0" anchor="ctr"/>
            <a:lstStyle/>
            <a:p>
              <a:endParaRPr lang="it-CO"/>
            </a:p>
          </p:txBody>
        </p:sp>
        <p:sp>
          <p:nvSpPr>
            <p:cNvPr id="117" name="Figura a mano libera 116">
              <a:extLst>
                <a:ext uri="{FF2B5EF4-FFF2-40B4-BE49-F238E27FC236}">
                  <a16:creationId xmlns:a16="http://schemas.microsoft.com/office/drawing/2014/main" id="{64B9B000-1B29-3AFB-D412-42E05778207E}"/>
                </a:ext>
              </a:extLst>
            </p:cNvPr>
            <p:cNvSpPr/>
            <p:nvPr/>
          </p:nvSpPr>
          <p:spPr>
            <a:xfrm flipH="1">
              <a:off x="7748249" y="4087397"/>
              <a:ext cx="104300" cy="103491"/>
            </a:xfrm>
            <a:custGeom>
              <a:avLst/>
              <a:gdLst>
                <a:gd name="connsiteX0" fmla="*/ 165184 w 329826"/>
                <a:gd name="connsiteY0" fmla="*/ 0 h 327269"/>
                <a:gd name="connsiteX1" fmla="*/ 329826 w 329826"/>
                <a:gd name="connsiteY1" fmla="*/ 163276 h 327269"/>
                <a:gd name="connsiteX2" fmla="*/ 165275 w 329826"/>
                <a:gd name="connsiteY2" fmla="*/ 327269 h 327269"/>
                <a:gd name="connsiteX3" fmla="*/ 0 w 329826"/>
                <a:gd name="connsiteY3" fmla="*/ 163994 h 327269"/>
                <a:gd name="connsiteX4" fmla="*/ 164552 w 329826"/>
                <a:gd name="connsiteY4" fmla="*/ 0 h 327269"/>
                <a:gd name="connsiteX5" fmla="*/ 165185 w 329826"/>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184" y="0"/>
                  </a:moveTo>
                  <a:cubicBezTo>
                    <a:pt x="255934" y="345"/>
                    <a:pt x="329429" y="73230"/>
                    <a:pt x="329826" y="163276"/>
                  </a:cubicBezTo>
                  <a:cubicBezTo>
                    <a:pt x="330026" y="253648"/>
                    <a:pt x="256354" y="327070"/>
                    <a:pt x="165275" y="327269"/>
                  </a:cubicBezTo>
                  <a:cubicBezTo>
                    <a:pt x="74196" y="327467"/>
                    <a:pt x="200" y="254366"/>
                    <a:pt x="0" y="163994"/>
                  </a:cubicBezTo>
                  <a:cubicBezTo>
                    <a:pt x="-199" y="73621"/>
                    <a:pt x="73473" y="199"/>
                    <a:pt x="164552" y="0"/>
                  </a:cubicBezTo>
                  <a:cubicBezTo>
                    <a:pt x="164763" y="0"/>
                    <a:pt x="164974" y="0"/>
                    <a:pt x="165185" y="0"/>
                  </a:cubicBezTo>
                  <a:close/>
                </a:path>
              </a:pathLst>
            </a:custGeom>
            <a:solidFill>
              <a:srgbClr val="430716"/>
            </a:solidFill>
            <a:ln w="9051" cap="flat">
              <a:noFill/>
              <a:prstDash val="solid"/>
              <a:miter/>
            </a:ln>
          </p:spPr>
          <p:txBody>
            <a:bodyPr rtlCol="0" anchor="ctr"/>
            <a:lstStyle/>
            <a:p>
              <a:endParaRPr lang="it-CO"/>
            </a:p>
          </p:txBody>
        </p:sp>
        <p:sp>
          <p:nvSpPr>
            <p:cNvPr id="118" name="Figura a mano libera 117">
              <a:extLst>
                <a:ext uri="{FF2B5EF4-FFF2-40B4-BE49-F238E27FC236}">
                  <a16:creationId xmlns:a16="http://schemas.microsoft.com/office/drawing/2014/main" id="{019D6184-0E1B-82D3-58F1-2EA9EBAECAC8}"/>
                </a:ext>
              </a:extLst>
            </p:cNvPr>
            <p:cNvSpPr/>
            <p:nvPr/>
          </p:nvSpPr>
          <p:spPr>
            <a:xfrm flipH="1">
              <a:off x="7665508" y="4180791"/>
              <a:ext cx="147897" cy="258914"/>
            </a:xfrm>
            <a:custGeom>
              <a:avLst/>
              <a:gdLst>
                <a:gd name="connsiteX0" fmla="*/ 467693 w 467692"/>
                <a:gd name="connsiteY0" fmla="*/ 451435 h 818760"/>
                <a:gd name="connsiteX1" fmla="*/ 398089 w 467692"/>
                <a:gd name="connsiteY1" fmla="*/ 506220 h 818760"/>
                <a:gd name="connsiteX2" fmla="*/ 398089 w 467692"/>
                <a:gd name="connsiteY2" fmla="*/ 532355 h 818760"/>
                <a:gd name="connsiteX3" fmla="*/ 398089 w 467692"/>
                <a:gd name="connsiteY3" fmla="*/ 756881 h 818760"/>
                <a:gd name="connsiteX4" fmla="*/ 339014 w 467692"/>
                <a:gd name="connsiteY4" fmla="*/ 818571 h 818760"/>
                <a:gd name="connsiteX5" fmla="*/ 336359 w 467692"/>
                <a:gd name="connsiteY5" fmla="*/ 818580 h 818760"/>
                <a:gd name="connsiteX6" fmla="*/ 304046 w 467692"/>
                <a:gd name="connsiteY6" fmla="*/ 816335 h 818760"/>
                <a:gd name="connsiteX7" fmla="*/ 255260 w 467692"/>
                <a:gd name="connsiteY7" fmla="*/ 755084 h 818760"/>
                <a:gd name="connsiteX8" fmla="*/ 255261 w 467692"/>
                <a:gd name="connsiteY8" fmla="*/ 576182 h 818760"/>
                <a:gd name="connsiteX9" fmla="*/ 255261 w 467692"/>
                <a:gd name="connsiteY9" fmla="*/ 562621 h 818760"/>
                <a:gd name="connsiteX10" fmla="*/ 218513 w 467692"/>
                <a:gd name="connsiteY10" fmla="*/ 562621 h 818760"/>
                <a:gd name="connsiteX11" fmla="*/ 218513 w 467692"/>
                <a:gd name="connsiteY11" fmla="*/ 575823 h 818760"/>
                <a:gd name="connsiteX12" fmla="*/ 218513 w 467692"/>
                <a:gd name="connsiteY12" fmla="*/ 749875 h 818760"/>
                <a:gd name="connsiteX13" fmla="*/ 163029 w 467692"/>
                <a:gd name="connsiteY13" fmla="*/ 812743 h 818760"/>
                <a:gd name="connsiteX14" fmla="*/ 90619 w 467692"/>
                <a:gd name="connsiteY14" fmla="*/ 794781 h 818760"/>
                <a:gd name="connsiteX15" fmla="*/ 73150 w 467692"/>
                <a:gd name="connsiteY15" fmla="*/ 752749 h 818760"/>
                <a:gd name="connsiteX16" fmla="*/ 73150 w 467692"/>
                <a:gd name="connsiteY16" fmla="*/ 527056 h 818760"/>
                <a:gd name="connsiteX17" fmla="*/ 73150 w 467692"/>
                <a:gd name="connsiteY17" fmla="*/ 509094 h 818760"/>
                <a:gd name="connsiteX18" fmla="*/ 33053 w 467692"/>
                <a:gd name="connsiteY18" fmla="*/ 497598 h 818760"/>
                <a:gd name="connsiteX19" fmla="*/ 106 w 467692"/>
                <a:gd name="connsiteY19" fmla="*/ 445149 h 818760"/>
                <a:gd name="connsiteX20" fmla="*/ 106 w 467692"/>
                <a:gd name="connsiteY20" fmla="*/ 117431 h 818760"/>
                <a:gd name="connsiteX21" fmla="*/ 42376 w 467692"/>
                <a:gd name="connsiteY21" fmla="*/ 31931 h 818760"/>
                <a:gd name="connsiteX22" fmla="*/ 101752 w 467692"/>
                <a:gd name="connsiteY22" fmla="*/ 48 h 818760"/>
                <a:gd name="connsiteX23" fmla="*/ 113428 w 467692"/>
                <a:gd name="connsiteY23" fmla="*/ 3461 h 818760"/>
                <a:gd name="connsiteX24" fmla="*/ 233266 w 467692"/>
                <a:gd name="connsiteY24" fmla="*/ 50252 h 818760"/>
                <a:gd name="connsiteX25" fmla="*/ 355367 w 467692"/>
                <a:gd name="connsiteY25" fmla="*/ 6425 h 818760"/>
                <a:gd name="connsiteX26" fmla="*/ 375913 w 467692"/>
                <a:gd name="connsiteY26" fmla="*/ 2294 h 818760"/>
                <a:gd name="connsiteX27" fmla="*/ 465339 w 467692"/>
                <a:gd name="connsiteY27" fmla="*/ 102791 h 818760"/>
                <a:gd name="connsiteX28" fmla="*/ 467331 w 467692"/>
                <a:gd name="connsiteY28" fmla="*/ 108450 h 81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692" h="818760">
                  <a:moveTo>
                    <a:pt x="467693" y="451435"/>
                  </a:moveTo>
                  <a:cubicBezTo>
                    <a:pt x="460452" y="487360"/>
                    <a:pt x="435380" y="502627"/>
                    <a:pt x="398089" y="506220"/>
                  </a:cubicBezTo>
                  <a:lnTo>
                    <a:pt x="398089" y="532355"/>
                  </a:lnTo>
                  <a:cubicBezTo>
                    <a:pt x="398089" y="607256"/>
                    <a:pt x="398089" y="682069"/>
                    <a:pt x="398089" y="756881"/>
                  </a:cubicBezTo>
                  <a:cubicBezTo>
                    <a:pt x="398944" y="790102"/>
                    <a:pt x="372496" y="817722"/>
                    <a:pt x="339014" y="818571"/>
                  </a:cubicBezTo>
                  <a:cubicBezTo>
                    <a:pt x="338129" y="818593"/>
                    <a:pt x="337244" y="818596"/>
                    <a:pt x="336359" y="818580"/>
                  </a:cubicBezTo>
                  <a:cubicBezTo>
                    <a:pt x="325537" y="819143"/>
                    <a:pt x="314685" y="818389"/>
                    <a:pt x="304046" y="816335"/>
                  </a:cubicBezTo>
                  <a:cubicBezTo>
                    <a:pt x="274529" y="811073"/>
                    <a:pt x="253599" y="784797"/>
                    <a:pt x="255260" y="755084"/>
                  </a:cubicBezTo>
                  <a:cubicBezTo>
                    <a:pt x="255261" y="695211"/>
                    <a:pt x="255261" y="635577"/>
                    <a:pt x="255261" y="576182"/>
                  </a:cubicBezTo>
                  <a:lnTo>
                    <a:pt x="255261" y="562621"/>
                  </a:lnTo>
                  <a:lnTo>
                    <a:pt x="218513" y="562621"/>
                  </a:lnTo>
                  <a:lnTo>
                    <a:pt x="218513" y="575823"/>
                  </a:lnTo>
                  <a:cubicBezTo>
                    <a:pt x="218513" y="633840"/>
                    <a:pt x="217607" y="691948"/>
                    <a:pt x="218513" y="749875"/>
                  </a:cubicBezTo>
                  <a:cubicBezTo>
                    <a:pt x="219400" y="781992"/>
                    <a:pt x="195230" y="809378"/>
                    <a:pt x="163029" y="812743"/>
                  </a:cubicBezTo>
                  <a:cubicBezTo>
                    <a:pt x="137052" y="816605"/>
                    <a:pt x="111436" y="814359"/>
                    <a:pt x="90619" y="794781"/>
                  </a:cubicBezTo>
                  <a:cubicBezTo>
                    <a:pt x="79082" y="783842"/>
                    <a:pt x="72738" y="768577"/>
                    <a:pt x="73150" y="752749"/>
                  </a:cubicBezTo>
                  <a:cubicBezTo>
                    <a:pt x="73150" y="677488"/>
                    <a:pt x="73150" y="602257"/>
                    <a:pt x="73150" y="527056"/>
                  </a:cubicBezTo>
                  <a:lnTo>
                    <a:pt x="73150" y="509094"/>
                  </a:lnTo>
                  <a:cubicBezTo>
                    <a:pt x="59520" y="506236"/>
                    <a:pt x="46119" y="502393"/>
                    <a:pt x="33053" y="497598"/>
                  </a:cubicBezTo>
                  <a:cubicBezTo>
                    <a:pt x="11906" y="488894"/>
                    <a:pt x="-1331" y="467820"/>
                    <a:pt x="106" y="445149"/>
                  </a:cubicBezTo>
                  <a:cubicBezTo>
                    <a:pt x="529" y="335939"/>
                    <a:pt x="529" y="226700"/>
                    <a:pt x="106" y="117431"/>
                  </a:cubicBezTo>
                  <a:cubicBezTo>
                    <a:pt x="106" y="81506"/>
                    <a:pt x="18209" y="55192"/>
                    <a:pt x="42376" y="31931"/>
                  </a:cubicBezTo>
                  <a:cubicBezTo>
                    <a:pt x="58026" y="15025"/>
                    <a:pt x="78928" y="3802"/>
                    <a:pt x="101752" y="48"/>
                  </a:cubicBezTo>
                  <a:cubicBezTo>
                    <a:pt x="105933" y="-264"/>
                    <a:pt x="110085" y="949"/>
                    <a:pt x="113428" y="3461"/>
                  </a:cubicBezTo>
                  <a:cubicBezTo>
                    <a:pt x="146243" y="33106"/>
                    <a:pt x="188890" y="49758"/>
                    <a:pt x="233266" y="50252"/>
                  </a:cubicBezTo>
                  <a:cubicBezTo>
                    <a:pt x="278100" y="51568"/>
                    <a:pt x="321758" y="35898"/>
                    <a:pt x="355367" y="6425"/>
                  </a:cubicBezTo>
                  <a:cubicBezTo>
                    <a:pt x="360633" y="853"/>
                    <a:pt x="368876" y="-805"/>
                    <a:pt x="375913" y="2294"/>
                  </a:cubicBezTo>
                  <a:cubicBezTo>
                    <a:pt x="422346" y="21333"/>
                    <a:pt x="454116" y="52947"/>
                    <a:pt x="465339" y="102791"/>
                  </a:cubicBezTo>
                  <a:cubicBezTo>
                    <a:pt x="465867" y="104722"/>
                    <a:pt x="466533" y="106613"/>
                    <a:pt x="467331" y="108450"/>
                  </a:cubicBezTo>
                  <a:close/>
                </a:path>
              </a:pathLst>
            </a:custGeom>
            <a:solidFill>
              <a:srgbClr val="F25A22"/>
            </a:solidFill>
            <a:ln w="9051" cap="flat">
              <a:noFill/>
              <a:prstDash val="solid"/>
              <a:miter/>
            </a:ln>
          </p:spPr>
          <p:txBody>
            <a:bodyPr rtlCol="0" anchor="ctr"/>
            <a:lstStyle/>
            <a:p>
              <a:endParaRPr lang="it-CO"/>
            </a:p>
          </p:txBody>
        </p:sp>
        <p:sp>
          <p:nvSpPr>
            <p:cNvPr id="121" name="Figura a mano libera 120">
              <a:extLst>
                <a:ext uri="{FF2B5EF4-FFF2-40B4-BE49-F238E27FC236}">
                  <a16:creationId xmlns:a16="http://schemas.microsoft.com/office/drawing/2014/main" id="{F0EAF6B9-D81A-9091-A060-A1981F33FDB0}"/>
                </a:ext>
              </a:extLst>
            </p:cNvPr>
            <p:cNvSpPr/>
            <p:nvPr/>
          </p:nvSpPr>
          <p:spPr>
            <a:xfrm flipH="1">
              <a:off x="7686374" y="4087397"/>
              <a:ext cx="104300" cy="103491"/>
            </a:xfrm>
            <a:custGeom>
              <a:avLst/>
              <a:gdLst>
                <a:gd name="connsiteX0" fmla="*/ 165456 w 329826"/>
                <a:gd name="connsiteY0" fmla="*/ 1 h 327269"/>
                <a:gd name="connsiteX1" fmla="*/ 329826 w 329826"/>
                <a:gd name="connsiteY1" fmla="*/ 163276 h 327269"/>
                <a:gd name="connsiteX2" fmla="*/ 165274 w 329826"/>
                <a:gd name="connsiteY2" fmla="*/ 327269 h 327269"/>
                <a:gd name="connsiteX3" fmla="*/ 0 w 329826"/>
                <a:gd name="connsiteY3" fmla="*/ 163993 h 327269"/>
                <a:gd name="connsiteX4" fmla="*/ 164552 w 329826"/>
                <a:gd name="connsiteY4" fmla="*/ 0 h 327269"/>
                <a:gd name="connsiteX5" fmla="*/ 165456 w 329826"/>
                <a:gd name="connsiteY5" fmla="*/ 1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456" y="1"/>
                  </a:moveTo>
                  <a:cubicBezTo>
                    <a:pt x="256100" y="493"/>
                    <a:pt x="329430" y="73335"/>
                    <a:pt x="329826" y="163276"/>
                  </a:cubicBezTo>
                  <a:cubicBezTo>
                    <a:pt x="330026" y="253649"/>
                    <a:pt x="256353" y="327071"/>
                    <a:pt x="165274" y="327269"/>
                  </a:cubicBezTo>
                  <a:cubicBezTo>
                    <a:pt x="74196" y="327467"/>
                    <a:pt x="200" y="254366"/>
                    <a:pt x="0" y="163993"/>
                  </a:cubicBezTo>
                  <a:cubicBezTo>
                    <a:pt x="-199" y="73620"/>
                    <a:pt x="73473" y="198"/>
                    <a:pt x="164552" y="0"/>
                  </a:cubicBezTo>
                  <a:cubicBezTo>
                    <a:pt x="164854" y="0"/>
                    <a:pt x="165155" y="0"/>
                    <a:pt x="165456" y="1"/>
                  </a:cubicBezTo>
                  <a:close/>
                </a:path>
              </a:pathLst>
            </a:custGeom>
            <a:solidFill>
              <a:srgbClr val="F25A22"/>
            </a:solidFill>
            <a:ln w="9051" cap="flat">
              <a:noFill/>
              <a:prstDash val="solid"/>
              <a:miter/>
            </a:ln>
          </p:spPr>
          <p:txBody>
            <a:bodyPr rtlCol="0" anchor="ctr"/>
            <a:lstStyle/>
            <a:p>
              <a:endParaRPr lang="it-CO"/>
            </a:p>
          </p:txBody>
        </p:sp>
        <p:sp>
          <p:nvSpPr>
            <p:cNvPr id="122" name="Figura a mano libera 121">
              <a:extLst>
                <a:ext uri="{FF2B5EF4-FFF2-40B4-BE49-F238E27FC236}">
                  <a16:creationId xmlns:a16="http://schemas.microsoft.com/office/drawing/2014/main" id="{081AD1B0-6551-B500-196F-E5583C9976BE}"/>
                </a:ext>
              </a:extLst>
            </p:cNvPr>
            <p:cNvSpPr/>
            <p:nvPr/>
          </p:nvSpPr>
          <p:spPr>
            <a:xfrm flipH="1">
              <a:off x="7296823" y="4180792"/>
              <a:ext cx="148040" cy="258913"/>
            </a:xfrm>
            <a:custGeom>
              <a:avLst/>
              <a:gdLst>
                <a:gd name="connsiteX0" fmla="*/ 467692 w 468144"/>
                <a:gd name="connsiteY0" fmla="*/ 451432 h 818757"/>
                <a:gd name="connsiteX1" fmla="*/ 398089 w 468144"/>
                <a:gd name="connsiteY1" fmla="*/ 506216 h 818757"/>
                <a:gd name="connsiteX2" fmla="*/ 398089 w 468144"/>
                <a:gd name="connsiteY2" fmla="*/ 532351 h 818757"/>
                <a:gd name="connsiteX3" fmla="*/ 398089 w 468144"/>
                <a:gd name="connsiteY3" fmla="*/ 756877 h 818757"/>
                <a:gd name="connsiteX4" fmla="*/ 339014 w 468144"/>
                <a:gd name="connsiteY4" fmla="*/ 818567 h 818757"/>
                <a:gd name="connsiteX5" fmla="*/ 336360 w 468144"/>
                <a:gd name="connsiteY5" fmla="*/ 818577 h 818757"/>
                <a:gd name="connsiteX6" fmla="*/ 304047 w 468144"/>
                <a:gd name="connsiteY6" fmla="*/ 816331 h 818757"/>
                <a:gd name="connsiteX7" fmla="*/ 255260 w 468144"/>
                <a:gd name="connsiteY7" fmla="*/ 755081 h 818757"/>
                <a:gd name="connsiteX8" fmla="*/ 255260 w 468144"/>
                <a:gd name="connsiteY8" fmla="*/ 576178 h 818757"/>
                <a:gd name="connsiteX9" fmla="*/ 255260 w 468144"/>
                <a:gd name="connsiteY9" fmla="*/ 562617 h 818757"/>
                <a:gd name="connsiteX10" fmla="*/ 218513 w 468144"/>
                <a:gd name="connsiteY10" fmla="*/ 562617 h 818757"/>
                <a:gd name="connsiteX11" fmla="*/ 218513 w 468144"/>
                <a:gd name="connsiteY11" fmla="*/ 575819 h 818757"/>
                <a:gd name="connsiteX12" fmla="*/ 218513 w 468144"/>
                <a:gd name="connsiteY12" fmla="*/ 749872 h 818757"/>
                <a:gd name="connsiteX13" fmla="*/ 163028 w 468144"/>
                <a:gd name="connsiteY13" fmla="*/ 812739 h 818757"/>
                <a:gd name="connsiteX14" fmla="*/ 90619 w 468144"/>
                <a:gd name="connsiteY14" fmla="*/ 794777 h 818757"/>
                <a:gd name="connsiteX15" fmla="*/ 73150 w 468144"/>
                <a:gd name="connsiteY15" fmla="*/ 752746 h 818757"/>
                <a:gd name="connsiteX16" fmla="*/ 73150 w 468144"/>
                <a:gd name="connsiteY16" fmla="*/ 527052 h 818757"/>
                <a:gd name="connsiteX17" fmla="*/ 73150 w 468144"/>
                <a:gd name="connsiteY17" fmla="*/ 509090 h 818757"/>
                <a:gd name="connsiteX18" fmla="*/ 33053 w 468144"/>
                <a:gd name="connsiteY18" fmla="*/ 497594 h 818757"/>
                <a:gd name="connsiteX19" fmla="*/ 106 w 468144"/>
                <a:gd name="connsiteY19" fmla="*/ 445145 h 818757"/>
                <a:gd name="connsiteX20" fmla="*/ 106 w 468144"/>
                <a:gd name="connsiteY20" fmla="*/ 117427 h 818757"/>
                <a:gd name="connsiteX21" fmla="*/ 42375 w 468144"/>
                <a:gd name="connsiteY21" fmla="*/ 31927 h 818757"/>
                <a:gd name="connsiteX22" fmla="*/ 101842 w 468144"/>
                <a:gd name="connsiteY22" fmla="*/ 45 h 818757"/>
                <a:gd name="connsiteX23" fmla="*/ 113428 w 468144"/>
                <a:gd name="connsiteY23" fmla="*/ 3457 h 818757"/>
                <a:gd name="connsiteX24" fmla="*/ 233357 w 468144"/>
                <a:gd name="connsiteY24" fmla="*/ 50249 h 818757"/>
                <a:gd name="connsiteX25" fmla="*/ 355367 w 468144"/>
                <a:gd name="connsiteY25" fmla="*/ 6421 h 818757"/>
                <a:gd name="connsiteX26" fmla="*/ 376728 w 468144"/>
                <a:gd name="connsiteY26" fmla="*/ 1931 h 818757"/>
                <a:gd name="connsiteX27" fmla="*/ 466154 w 468144"/>
                <a:gd name="connsiteY27" fmla="*/ 102428 h 818757"/>
                <a:gd name="connsiteX28" fmla="*/ 468145 w 468144"/>
                <a:gd name="connsiteY28" fmla="*/ 108086 h 81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8144" h="818757">
                  <a:moveTo>
                    <a:pt x="467692" y="451432"/>
                  </a:moveTo>
                  <a:cubicBezTo>
                    <a:pt x="460542" y="487356"/>
                    <a:pt x="435380" y="502624"/>
                    <a:pt x="398089" y="506216"/>
                  </a:cubicBezTo>
                  <a:lnTo>
                    <a:pt x="398089" y="532351"/>
                  </a:lnTo>
                  <a:cubicBezTo>
                    <a:pt x="398089" y="607253"/>
                    <a:pt x="398089" y="682065"/>
                    <a:pt x="398089" y="756877"/>
                  </a:cubicBezTo>
                  <a:cubicBezTo>
                    <a:pt x="398944" y="790099"/>
                    <a:pt x="372496" y="817718"/>
                    <a:pt x="339014" y="818567"/>
                  </a:cubicBezTo>
                  <a:cubicBezTo>
                    <a:pt x="338130" y="818589"/>
                    <a:pt x="337244" y="818593"/>
                    <a:pt x="336360" y="818577"/>
                  </a:cubicBezTo>
                  <a:cubicBezTo>
                    <a:pt x="325537" y="819139"/>
                    <a:pt x="314685" y="818385"/>
                    <a:pt x="304047" y="816331"/>
                  </a:cubicBezTo>
                  <a:cubicBezTo>
                    <a:pt x="274529" y="811070"/>
                    <a:pt x="253599" y="784793"/>
                    <a:pt x="255260" y="755081"/>
                  </a:cubicBezTo>
                  <a:cubicBezTo>
                    <a:pt x="255260" y="695207"/>
                    <a:pt x="255260" y="635573"/>
                    <a:pt x="255260" y="576178"/>
                  </a:cubicBezTo>
                  <a:lnTo>
                    <a:pt x="255260" y="562617"/>
                  </a:lnTo>
                  <a:lnTo>
                    <a:pt x="218513" y="562617"/>
                  </a:lnTo>
                  <a:lnTo>
                    <a:pt x="218513" y="575819"/>
                  </a:lnTo>
                  <a:cubicBezTo>
                    <a:pt x="218513" y="633837"/>
                    <a:pt x="217607" y="691944"/>
                    <a:pt x="218513" y="749872"/>
                  </a:cubicBezTo>
                  <a:cubicBezTo>
                    <a:pt x="219400" y="781988"/>
                    <a:pt x="195230" y="809374"/>
                    <a:pt x="163028" y="812739"/>
                  </a:cubicBezTo>
                  <a:cubicBezTo>
                    <a:pt x="137051" y="816601"/>
                    <a:pt x="111436" y="814355"/>
                    <a:pt x="90619" y="794777"/>
                  </a:cubicBezTo>
                  <a:cubicBezTo>
                    <a:pt x="79082" y="783838"/>
                    <a:pt x="72738" y="768574"/>
                    <a:pt x="73150" y="752746"/>
                  </a:cubicBezTo>
                  <a:cubicBezTo>
                    <a:pt x="73150" y="677484"/>
                    <a:pt x="73150" y="602253"/>
                    <a:pt x="73150" y="527052"/>
                  </a:cubicBezTo>
                  <a:lnTo>
                    <a:pt x="73150" y="509090"/>
                  </a:lnTo>
                  <a:cubicBezTo>
                    <a:pt x="59520" y="506232"/>
                    <a:pt x="46119" y="502390"/>
                    <a:pt x="33053" y="497594"/>
                  </a:cubicBezTo>
                  <a:cubicBezTo>
                    <a:pt x="11906" y="488890"/>
                    <a:pt x="-1331" y="467817"/>
                    <a:pt x="106" y="445145"/>
                  </a:cubicBezTo>
                  <a:cubicBezTo>
                    <a:pt x="589" y="335935"/>
                    <a:pt x="589" y="226696"/>
                    <a:pt x="106" y="117427"/>
                  </a:cubicBezTo>
                  <a:cubicBezTo>
                    <a:pt x="106" y="81503"/>
                    <a:pt x="18209" y="55188"/>
                    <a:pt x="42375" y="31927"/>
                  </a:cubicBezTo>
                  <a:cubicBezTo>
                    <a:pt x="58050" y="15004"/>
                    <a:pt x="78986" y="3779"/>
                    <a:pt x="101842" y="45"/>
                  </a:cubicBezTo>
                  <a:cubicBezTo>
                    <a:pt x="105994" y="-254"/>
                    <a:pt x="110113" y="959"/>
                    <a:pt x="113428" y="3457"/>
                  </a:cubicBezTo>
                  <a:cubicBezTo>
                    <a:pt x="146266" y="33123"/>
                    <a:pt x="188950" y="49776"/>
                    <a:pt x="233357" y="50249"/>
                  </a:cubicBezTo>
                  <a:cubicBezTo>
                    <a:pt x="278161" y="51551"/>
                    <a:pt x="321786" y="35880"/>
                    <a:pt x="355367" y="6421"/>
                  </a:cubicBezTo>
                  <a:cubicBezTo>
                    <a:pt x="360674" y="352"/>
                    <a:pt x="369397" y="-1482"/>
                    <a:pt x="376728" y="1931"/>
                  </a:cubicBezTo>
                  <a:cubicBezTo>
                    <a:pt x="423161" y="20970"/>
                    <a:pt x="454930" y="52584"/>
                    <a:pt x="466154" y="102428"/>
                  </a:cubicBezTo>
                  <a:cubicBezTo>
                    <a:pt x="466154" y="104404"/>
                    <a:pt x="467512" y="106200"/>
                    <a:pt x="468145" y="108086"/>
                  </a:cubicBezTo>
                  <a:close/>
                </a:path>
              </a:pathLst>
            </a:custGeom>
            <a:solidFill>
              <a:srgbClr val="F25A22"/>
            </a:solidFill>
            <a:ln w="9051" cap="flat">
              <a:noFill/>
              <a:prstDash val="solid"/>
              <a:miter/>
            </a:ln>
          </p:spPr>
          <p:txBody>
            <a:bodyPr rtlCol="0" anchor="ctr"/>
            <a:lstStyle/>
            <a:p>
              <a:endParaRPr lang="it-CO"/>
            </a:p>
          </p:txBody>
        </p:sp>
        <p:sp>
          <p:nvSpPr>
            <p:cNvPr id="123" name="Figura a mano libera 122">
              <a:extLst>
                <a:ext uri="{FF2B5EF4-FFF2-40B4-BE49-F238E27FC236}">
                  <a16:creationId xmlns:a16="http://schemas.microsoft.com/office/drawing/2014/main" id="{8A593027-5969-0B7A-0673-BE20B1FA43BF}"/>
                </a:ext>
              </a:extLst>
            </p:cNvPr>
            <p:cNvSpPr/>
            <p:nvPr/>
          </p:nvSpPr>
          <p:spPr>
            <a:xfrm flipH="1">
              <a:off x="7466189" y="4181629"/>
              <a:ext cx="165634" cy="261143"/>
            </a:xfrm>
            <a:custGeom>
              <a:avLst/>
              <a:gdLst>
                <a:gd name="connsiteX0" fmla="*/ 168455 w 523784"/>
                <a:gd name="connsiteY0" fmla="*/ 825809 h 825808"/>
                <a:gd name="connsiteX1" fmla="*/ 124285 w 523784"/>
                <a:gd name="connsiteY1" fmla="*/ 780904 h 825808"/>
                <a:gd name="connsiteX2" fmla="*/ 122566 w 523784"/>
                <a:gd name="connsiteY2" fmla="*/ 761864 h 825808"/>
                <a:gd name="connsiteX3" fmla="*/ 122566 w 523784"/>
                <a:gd name="connsiteY3" fmla="*/ 580626 h 825808"/>
                <a:gd name="connsiteX4" fmla="*/ 122566 w 523784"/>
                <a:gd name="connsiteY4" fmla="*/ 566257 h 825808"/>
                <a:gd name="connsiteX5" fmla="*/ 88171 w 523784"/>
                <a:gd name="connsiteY5" fmla="*/ 566257 h 825808"/>
                <a:gd name="connsiteX6" fmla="*/ 30424 w 523784"/>
                <a:gd name="connsiteY6" fmla="*/ 495935 h 825808"/>
                <a:gd name="connsiteX7" fmla="*/ 38389 w 523784"/>
                <a:gd name="connsiteY7" fmla="*/ 460011 h 825808"/>
                <a:gd name="connsiteX8" fmla="*/ 13680 w 523784"/>
                <a:gd name="connsiteY8" fmla="*/ 450491 h 825808"/>
                <a:gd name="connsiteX9" fmla="*/ 1551 w 523784"/>
                <a:gd name="connsiteY9" fmla="*/ 423548 h 825808"/>
                <a:gd name="connsiteX10" fmla="*/ 103015 w 523784"/>
                <a:gd name="connsiteY10" fmla="*/ 39519 h 825808"/>
                <a:gd name="connsiteX11" fmla="*/ 132160 w 523784"/>
                <a:gd name="connsiteY11" fmla="*/ 1978 h 825808"/>
                <a:gd name="connsiteX12" fmla="*/ 150262 w 523784"/>
                <a:gd name="connsiteY12" fmla="*/ 4493 h 825808"/>
                <a:gd name="connsiteX13" fmla="*/ 359889 w 523784"/>
                <a:gd name="connsiteY13" fmla="*/ 21018 h 825808"/>
                <a:gd name="connsiteX14" fmla="*/ 382517 w 523784"/>
                <a:gd name="connsiteY14" fmla="*/ 5121 h 825808"/>
                <a:gd name="connsiteX15" fmla="*/ 402701 w 523784"/>
                <a:gd name="connsiteY15" fmla="*/ 2876 h 825808"/>
                <a:gd name="connsiteX16" fmla="*/ 429854 w 523784"/>
                <a:gd name="connsiteY16" fmla="*/ 39519 h 825808"/>
                <a:gd name="connsiteX17" fmla="*/ 519734 w 523784"/>
                <a:gd name="connsiteY17" fmla="*/ 419057 h 825808"/>
                <a:gd name="connsiteX18" fmla="*/ 522449 w 523784"/>
                <a:gd name="connsiteY18" fmla="*/ 429476 h 825808"/>
                <a:gd name="connsiteX19" fmla="*/ 514665 w 523784"/>
                <a:gd name="connsiteY19" fmla="*/ 449862 h 825808"/>
                <a:gd name="connsiteX20" fmla="*/ 495567 w 523784"/>
                <a:gd name="connsiteY20" fmla="*/ 459472 h 825808"/>
                <a:gd name="connsiteX21" fmla="*/ 503894 w 523784"/>
                <a:gd name="connsiteY21" fmla="*/ 497193 h 825808"/>
                <a:gd name="connsiteX22" fmla="*/ 461265 w 523784"/>
                <a:gd name="connsiteY22" fmla="*/ 564217 h 825808"/>
                <a:gd name="connsiteX23" fmla="*/ 451396 w 523784"/>
                <a:gd name="connsiteY23" fmla="*/ 565538 h 825808"/>
                <a:gd name="connsiteX24" fmla="*/ 422614 w 523784"/>
                <a:gd name="connsiteY24" fmla="*/ 565538 h 825808"/>
                <a:gd name="connsiteX25" fmla="*/ 422614 w 523784"/>
                <a:gd name="connsiteY25" fmla="*/ 579639 h 825808"/>
                <a:gd name="connsiteX26" fmla="*/ 422614 w 523784"/>
                <a:gd name="connsiteY26" fmla="*/ 751266 h 825808"/>
                <a:gd name="connsiteX27" fmla="*/ 376543 w 523784"/>
                <a:gd name="connsiteY27" fmla="*/ 825001 h 825808"/>
                <a:gd name="connsiteX28" fmla="*/ 342692 w 523784"/>
                <a:gd name="connsiteY28" fmla="*/ 825001 h 825808"/>
                <a:gd name="connsiteX29" fmla="*/ 296349 w 523784"/>
                <a:gd name="connsiteY29" fmla="*/ 753152 h 825808"/>
                <a:gd name="connsiteX30" fmla="*/ 296349 w 523784"/>
                <a:gd name="connsiteY30" fmla="*/ 579100 h 825808"/>
                <a:gd name="connsiteX31" fmla="*/ 296349 w 523784"/>
                <a:gd name="connsiteY31" fmla="*/ 567424 h 825808"/>
                <a:gd name="connsiteX32" fmla="*/ 247654 w 523784"/>
                <a:gd name="connsiteY32" fmla="*/ 567424 h 825808"/>
                <a:gd name="connsiteX33" fmla="*/ 247654 w 523784"/>
                <a:gd name="connsiteY33" fmla="*/ 752074 h 825808"/>
                <a:gd name="connsiteX34" fmla="*/ 201583 w 523784"/>
                <a:gd name="connsiteY34" fmla="*/ 825809 h 8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784" h="825808">
                  <a:moveTo>
                    <a:pt x="168455" y="825809"/>
                  </a:moveTo>
                  <a:cubicBezTo>
                    <a:pt x="146552" y="817816"/>
                    <a:pt x="129535" y="805063"/>
                    <a:pt x="124285" y="780904"/>
                  </a:cubicBezTo>
                  <a:cubicBezTo>
                    <a:pt x="123031" y="774636"/>
                    <a:pt x="122455" y="768253"/>
                    <a:pt x="122566" y="761864"/>
                  </a:cubicBezTo>
                  <a:cubicBezTo>
                    <a:pt x="122566" y="701511"/>
                    <a:pt x="122566" y="641099"/>
                    <a:pt x="122566" y="580626"/>
                  </a:cubicBezTo>
                  <a:lnTo>
                    <a:pt x="122566" y="566257"/>
                  </a:lnTo>
                  <a:cubicBezTo>
                    <a:pt x="110528" y="566257"/>
                    <a:pt x="99305" y="566257"/>
                    <a:pt x="88171" y="566257"/>
                  </a:cubicBezTo>
                  <a:cubicBezTo>
                    <a:pt x="49342" y="568233"/>
                    <a:pt x="19291" y="528536"/>
                    <a:pt x="30424" y="495935"/>
                  </a:cubicBezTo>
                  <a:cubicBezTo>
                    <a:pt x="33805" y="484130"/>
                    <a:pt x="36464" y="472134"/>
                    <a:pt x="38389" y="460011"/>
                  </a:cubicBezTo>
                  <a:cubicBezTo>
                    <a:pt x="29338" y="456508"/>
                    <a:pt x="21192" y="454084"/>
                    <a:pt x="13680" y="450491"/>
                  </a:cubicBezTo>
                  <a:cubicBezTo>
                    <a:pt x="374" y="444025"/>
                    <a:pt x="-2160" y="437648"/>
                    <a:pt x="1551" y="423548"/>
                  </a:cubicBezTo>
                  <a:cubicBezTo>
                    <a:pt x="35402" y="295598"/>
                    <a:pt x="69224" y="167588"/>
                    <a:pt x="103015" y="39519"/>
                  </a:cubicBezTo>
                  <a:cubicBezTo>
                    <a:pt x="106366" y="23211"/>
                    <a:pt x="117124" y="9354"/>
                    <a:pt x="132160" y="1978"/>
                  </a:cubicBezTo>
                  <a:cubicBezTo>
                    <a:pt x="138061" y="-1407"/>
                    <a:pt x="145526" y="-370"/>
                    <a:pt x="150262" y="4493"/>
                  </a:cubicBezTo>
                  <a:cubicBezTo>
                    <a:pt x="209320" y="54076"/>
                    <a:pt x="293682" y="60727"/>
                    <a:pt x="359889" y="21018"/>
                  </a:cubicBezTo>
                  <a:cubicBezTo>
                    <a:pt x="368003" y="16571"/>
                    <a:pt x="375593" y="11239"/>
                    <a:pt x="382517" y="5121"/>
                  </a:cubicBezTo>
                  <a:cubicBezTo>
                    <a:pt x="387639" y="-709"/>
                    <a:pt x="396405" y="-1684"/>
                    <a:pt x="402701" y="2876"/>
                  </a:cubicBezTo>
                  <a:cubicBezTo>
                    <a:pt x="416887" y="10369"/>
                    <a:pt x="426876" y="23849"/>
                    <a:pt x="429854" y="39519"/>
                  </a:cubicBezTo>
                  <a:lnTo>
                    <a:pt x="519734" y="419057"/>
                  </a:lnTo>
                  <a:cubicBezTo>
                    <a:pt x="520307" y="422607"/>
                    <a:pt x="521216" y="426095"/>
                    <a:pt x="522449" y="429476"/>
                  </a:cubicBezTo>
                  <a:cubicBezTo>
                    <a:pt x="525901" y="437240"/>
                    <a:pt x="522435" y="446317"/>
                    <a:pt x="514665" y="449862"/>
                  </a:cubicBezTo>
                  <a:cubicBezTo>
                    <a:pt x="508499" y="453443"/>
                    <a:pt x="502121" y="456652"/>
                    <a:pt x="495567" y="459472"/>
                  </a:cubicBezTo>
                  <a:cubicBezTo>
                    <a:pt x="498192" y="471686"/>
                    <a:pt x="500907" y="484440"/>
                    <a:pt x="503894" y="497193"/>
                  </a:cubicBezTo>
                  <a:cubicBezTo>
                    <a:pt x="510775" y="527381"/>
                    <a:pt x="491690" y="557389"/>
                    <a:pt x="461265" y="564217"/>
                  </a:cubicBezTo>
                  <a:cubicBezTo>
                    <a:pt x="458021" y="564945"/>
                    <a:pt x="454719" y="565387"/>
                    <a:pt x="451396" y="565538"/>
                  </a:cubicBezTo>
                  <a:cubicBezTo>
                    <a:pt x="442346" y="565538"/>
                    <a:pt x="433294" y="565538"/>
                    <a:pt x="422614" y="565538"/>
                  </a:cubicBezTo>
                  <a:lnTo>
                    <a:pt x="422614" y="579639"/>
                  </a:lnTo>
                  <a:cubicBezTo>
                    <a:pt x="422614" y="636848"/>
                    <a:pt x="421709" y="694057"/>
                    <a:pt x="422614" y="751266"/>
                  </a:cubicBezTo>
                  <a:cubicBezTo>
                    <a:pt x="423429" y="787190"/>
                    <a:pt x="411572" y="812517"/>
                    <a:pt x="376543" y="825001"/>
                  </a:cubicBezTo>
                  <a:lnTo>
                    <a:pt x="342692" y="825001"/>
                  </a:lnTo>
                  <a:cubicBezTo>
                    <a:pt x="308116" y="813056"/>
                    <a:pt x="295444" y="788448"/>
                    <a:pt x="296349" y="753152"/>
                  </a:cubicBezTo>
                  <a:cubicBezTo>
                    <a:pt x="297798" y="695135"/>
                    <a:pt x="296349" y="637117"/>
                    <a:pt x="296349" y="579100"/>
                  </a:cubicBezTo>
                  <a:lnTo>
                    <a:pt x="296349" y="567424"/>
                  </a:lnTo>
                  <a:lnTo>
                    <a:pt x="247654" y="567424"/>
                  </a:lnTo>
                  <a:cubicBezTo>
                    <a:pt x="247654" y="629663"/>
                    <a:pt x="246749" y="690914"/>
                    <a:pt x="247654" y="752074"/>
                  </a:cubicBezTo>
                  <a:cubicBezTo>
                    <a:pt x="248469" y="787999"/>
                    <a:pt x="236611" y="813325"/>
                    <a:pt x="201583" y="825809"/>
                  </a:cubicBezTo>
                  <a:close/>
                </a:path>
              </a:pathLst>
            </a:custGeom>
            <a:solidFill>
              <a:srgbClr val="F25A22"/>
            </a:solidFill>
            <a:ln w="9051" cap="flat">
              <a:noFill/>
              <a:prstDash val="solid"/>
              <a:miter/>
            </a:ln>
          </p:spPr>
          <p:txBody>
            <a:bodyPr rtlCol="0" anchor="ctr"/>
            <a:lstStyle/>
            <a:p>
              <a:endParaRPr lang="it-CO"/>
            </a:p>
          </p:txBody>
        </p:sp>
        <p:sp>
          <p:nvSpPr>
            <p:cNvPr id="124" name="Figura a mano libera 123">
              <a:extLst>
                <a:ext uri="{FF2B5EF4-FFF2-40B4-BE49-F238E27FC236}">
                  <a16:creationId xmlns:a16="http://schemas.microsoft.com/office/drawing/2014/main" id="{A00F9BFC-079C-A797-8C9E-A4FAE42A2A7D}"/>
                </a:ext>
              </a:extLst>
            </p:cNvPr>
            <p:cNvSpPr/>
            <p:nvPr/>
          </p:nvSpPr>
          <p:spPr>
            <a:xfrm flipH="1">
              <a:off x="7495263" y="4087396"/>
              <a:ext cx="104300" cy="103491"/>
            </a:xfrm>
            <a:custGeom>
              <a:avLst/>
              <a:gdLst>
                <a:gd name="connsiteX0" fmla="*/ 165909 w 329826"/>
                <a:gd name="connsiteY0" fmla="*/ 3 h 327269"/>
                <a:gd name="connsiteX1" fmla="*/ 329827 w 329826"/>
                <a:gd name="connsiteY1" fmla="*/ 163997 h 327269"/>
                <a:gd name="connsiteX2" fmla="*/ 164548 w 329826"/>
                <a:gd name="connsiteY2" fmla="*/ 327269 h 327269"/>
                <a:gd name="connsiteX3" fmla="*/ 0 w 329826"/>
                <a:gd name="connsiteY3" fmla="*/ 163272 h 327269"/>
                <a:gd name="connsiteX4" fmla="*/ 165279 w 329826"/>
                <a:gd name="connsiteY4" fmla="*/ 0 h 327269"/>
                <a:gd name="connsiteX5" fmla="*/ 165909 w 329826"/>
                <a:gd name="connsiteY5" fmla="*/ 3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909" y="3"/>
                  </a:moveTo>
                  <a:cubicBezTo>
                    <a:pt x="256657" y="743"/>
                    <a:pt x="329830" y="73949"/>
                    <a:pt x="329827" y="163997"/>
                  </a:cubicBezTo>
                  <a:cubicBezTo>
                    <a:pt x="329625" y="254369"/>
                    <a:pt x="255627" y="327469"/>
                    <a:pt x="164548" y="327269"/>
                  </a:cubicBezTo>
                  <a:cubicBezTo>
                    <a:pt x="73469" y="327069"/>
                    <a:pt x="-201" y="253645"/>
                    <a:pt x="0" y="163272"/>
                  </a:cubicBezTo>
                  <a:cubicBezTo>
                    <a:pt x="202" y="72900"/>
                    <a:pt x="74200" y="-200"/>
                    <a:pt x="165279" y="0"/>
                  </a:cubicBezTo>
                  <a:cubicBezTo>
                    <a:pt x="165489" y="1"/>
                    <a:pt x="165698" y="2"/>
                    <a:pt x="165909" y="3"/>
                  </a:cubicBezTo>
                  <a:close/>
                </a:path>
              </a:pathLst>
            </a:custGeom>
            <a:solidFill>
              <a:srgbClr val="F25A22"/>
            </a:solidFill>
            <a:ln w="9051" cap="flat">
              <a:noFill/>
              <a:prstDash val="solid"/>
              <a:miter/>
            </a:ln>
          </p:spPr>
          <p:txBody>
            <a:bodyPr rtlCol="0" anchor="ctr"/>
            <a:lstStyle/>
            <a:p>
              <a:endParaRPr lang="it-CO"/>
            </a:p>
          </p:txBody>
        </p:sp>
        <p:sp>
          <p:nvSpPr>
            <p:cNvPr id="125" name="Figura a mano libera 124">
              <a:extLst>
                <a:ext uri="{FF2B5EF4-FFF2-40B4-BE49-F238E27FC236}">
                  <a16:creationId xmlns:a16="http://schemas.microsoft.com/office/drawing/2014/main" id="{07BB2FFE-F080-E85F-540D-CC05766F8418}"/>
                </a:ext>
              </a:extLst>
            </p:cNvPr>
            <p:cNvSpPr/>
            <p:nvPr/>
          </p:nvSpPr>
          <p:spPr>
            <a:xfrm flipH="1">
              <a:off x="7317746" y="4087397"/>
              <a:ext cx="104300" cy="103491"/>
            </a:xfrm>
            <a:custGeom>
              <a:avLst/>
              <a:gdLst>
                <a:gd name="connsiteX0" fmla="*/ 165275 w 329826"/>
                <a:gd name="connsiteY0" fmla="*/ 0 h 327269"/>
                <a:gd name="connsiteX1" fmla="*/ 329826 w 329826"/>
                <a:gd name="connsiteY1" fmla="*/ 163276 h 327269"/>
                <a:gd name="connsiteX2" fmla="*/ 165275 w 329826"/>
                <a:gd name="connsiteY2" fmla="*/ 327269 h 327269"/>
                <a:gd name="connsiteX3" fmla="*/ 0 w 329826"/>
                <a:gd name="connsiteY3" fmla="*/ 163993 h 327269"/>
                <a:gd name="connsiteX4" fmla="*/ 164552 w 329826"/>
                <a:gd name="connsiteY4" fmla="*/ 0 h 327269"/>
                <a:gd name="connsiteX5" fmla="*/ 165275 w 329826"/>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275" y="0"/>
                  </a:moveTo>
                  <a:cubicBezTo>
                    <a:pt x="255989" y="394"/>
                    <a:pt x="329429" y="73265"/>
                    <a:pt x="329826" y="163276"/>
                  </a:cubicBezTo>
                  <a:cubicBezTo>
                    <a:pt x="330026" y="253648"/>
                    <a:pt x="256354" y="327071"/>
                    <a:pt x="165275" y="327269"/>
                  </a:cubicBezTo>
                  <a:cubicBezTo>
                    <a:pt x="74196" y="327467"/>
                    <a:pt x="200" y="254366"/>
                    <a:pt x="0" y="163993"/>
                  </a:cubicBezTo>
                  <a:cubicBezTo>
                    <a:pt x="-200" y="73621"/>
                    <a:pt x="73473" y="199"/>
                    <a:pt x="164552" y="0"/>
                  </a:cubicBezTo>
                  <a:cubicBezTo>
                    <a:pt x="164792" y="0"/>
                    <a:pt x="165034" y="0"/>
                    <a:pt x="165275" y="0"/>
                  </a:cubicBezTo>
                  <a:close/>
                </a:path>
              </a:pathLst>
            </a:custGeom>
            <a:solidFill>
              <a:srgbClr val="F25A22"/>
            </a:solidFill>
            <a:ln w="9051" cap="flat">
              <a:noFill/>
              <a:prstDash val="solid"/>
              <a:miter/>
            </a:ln>
          </p:spPr>
          <p:txBody>
            <a:bodyPr rtlCol="0" anchor="ctr"/>
            <a:lstStyle/>
            <a:p>
              <a:endParaRPr lang="it-CO"/>
            </a:p>
          </p:txBody>
        </p:sp>
        <p:sp>
          <p:nvSpPr>
            <p:cNvPr id="126" name="Figura a mano libera 125">
              <a:extLst>
                <a:ext uri="{FF2B5EF4-FFF2-40B4-BE49-F238E27FC236}">
                  <a16:creationId xmlns:a16="http://schemas.microsoft.com/office/drawing/2014/main" id="{2E673833-23E6-7B0D-04D2-0755C8A28F3B}"/>
                </a:ext>
              </a:extLst>
            </p:cNvPr>
            <p:cNvSpPr/>
            <p:nvPr/>
          </p:nvSpPr>
          <p:spPr>
            <a:xfrm flipH="1">
              <a:off x="6928310" y="4180792"/>
              <a:ext cx="147983" cy="258913"/>
            </a:xfrm>
            <a:custGeom>
              <a:avLst/>
              <a:gdLst>
                <a:gd name="connsiteX0" fmla="*/ 467602 w 467964"/>
                <a:gd name="connsiteY0" fmla="*/ 451432 h 818757"/>
                <a:gd name="connsiteX1" fmla="*/ 397998 w 467964"/>
                <a:gd name="connsiteY1" fmla="*/ 506216 h 818757"/>
                <a:gd name="connsiteX2" fmla="*/ 397998 w 467964"/>
                <a:gd name="connsiteY2" fmla="*/ 532351 h 818757"/>
                <a:gd name="connsiteX3" fmla="*/ 397998 w 467964"/>
                <a:gd name="connsiteY3" fmla="*/ 756877 h 818757"/>
                <a:gd name="connsiteX4" fmla="*/ 338924 w 467964"/>
                <a:gd name="connsiteY4" fmla="*/ 818567 h 818757"/>
                <a:gd name="connsiteX5" fmla="*/ 336270 w 467964"/>
                <a:gd name="connsiteY5" fmla="*/ 818577 h 818757"/>
                <a:gd name="connsiteX6" fmla="*/ 303957 w 467964"/>
                <a:gd name="connsiteY6" fmla="*/ 816331 h 818757"/>
                <a:gd name="connsiteX7" fmla="*/ 255261 w 467964"/>
                <a:gd name="connsiteY7" fmla="*/ 755081 h 818757"/>
                <a:gd name="connsiteX8" fmla="*/ 255260 w 467964"/>
                <a:gd name="connsiteY8" fmla="*/ 576178 h 818757"/>
                <a:gd name="connsiteX9" fmla="*/ 255260 w 467964"/>
                <a:gd name="connsiteY9" fmla="*/ 562617 h 818757"/>
                <a:gd name="connsiteX10" fmla="*/ 218513 w 467964"/>
                <a:gd name="connsiteY10" fmla="*/ 562617 h 818757"/>
                <a:gd name="connsiteX11" fmla="*/ 218513 w 467964"/>
                <a:gd name="connsiteY11" fmla="*/ 575819 h 818757"/>
                <a:gd name="connsiteX12" fmla="*/ 218513 w 467964"/>
                <a:gd name="connsiteY12" fmla="*/ 749872 h 818757"/>
                <a:gd name="connsiteX13" fmla="*/ 163028 w 467964"/>
                <a:gd name="connsiteY13" fmla="*/ 812739 h 818757"/>
                <a:gd name="connsiteX14" fmla="*/ 90619 w 467964"/>
                <a:gd name="connsiteY14" fmla="*/ 794777 h 818757"/>
                <a:gd name="connsiteX15" fmla="*/ 73150 w 467964"/>
                <a:gd name="connsiteY15" fmla="*/ 752746 h 818757"/>
                <a:gd name="connsiteX16" fmla="*/ 73150 w 467964"/>
                <a:gd name="connsiteY16" fmla="*/ 527052 h 818757"/>
                <a:gd name="connsiteX17" fmla="*/ 73150 w 467964"/>
                <a:gd name="connsiteY17" fmla="*/ 509090 h 818757"/>
                <a:gd name="connsiteX18" fmla="*/ 33053 w 467964"/>
                <a:gd name="connsiteY18" fmla="*/ 497594 h 818757"/>
                <a:gd name="connsiteX19" fmla="*/ 106 w 467964"/>
                <a:gd name="connsiteY19" fmla="*/ 445145 h 818757"/>
                <a:gd name="connsiteX20" fmla="*/ 106 w 467964"/>
                <a:gd name="connsiteY20" fmla="*/ 117427 h 818757"/>
                <a:gd name="connsiteX21" fmla="*/ 42376 w 467964"/>
                <a:gd name="connsiteY21" fmla="*/ 31927 h 818757"/>
                <a:gd name="connsiteX22" fmla="*/ 101843 w 467964"/>
                <a:gd name="connsiteY22" fmla="*/ 45 h 818757"/>
                <a:gd name="connsiteX23" fmla="*/ 113428 w 467964"/>
                <a:gd name="connsiteY23" fmla="*/ 3457 h 818757"/>
                <a:gd name="connsiteX24" fmla="*/ 233991 w 467964"/>
                <a:gd name="connsiteY24" fmla="*/ 49889 h 818757"/>
                <a:gd name="connsiteX25" fmla="*/ 356001 w 467964"/>
                <a:gd name="connsiteY25" fmla="*/ 6062 h 818757"/>
                <a:gd name="connsiteX26" fmla="*/ 376548 w 467964"/>
                <a:gd name="connsiteY26" fmla="*/ 1931 h 818757"/>
                <a:gd name="connsiteX27" fmla="*/ 465973 w 467964"/>
                <a:gd name="connsiteY27" fmla="*/ 102428 h 818757"/>
                <a:gd name="connsiteX28" fmla="*/ 467964 w 467964"/>
                <a:gd name="connsiteY28" fmla="*/ 108086 h 81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964" h="818757">
                  <a:moveTo>
                    <a:pt x="467602" y="451432"/>
                  </a:moveTo>
                  <a:cubicBezTo>
                    <a:pt x="460452" y="487356"/>
                    <a:pt x="435289" y="502624"/>
                    <a:pt x="397998" y="506216"/>
                  </a:cubicBezTo>
                  <a:lnTo>
                    <a:pt x="397998" y="532351"/>
                  </a:lnTo>
                  <a:cubicBezTo>
                    <a:pt x="397998" y="607253"/>
                    <a:pt x="397998" y="682065"/>
                    <a:pt x="397998" y="756877"/>
                  </a:cubicBezTo>
                  <a:cubicBezTo>
                    <a:pt x="398854" y="790099"/>
                    <a:pt x="372405" y="817718"/>
                    <a:pt x="338924" y="818567"/>
                  </a:cubicBezTo>
                  <a:cubicBezTo>
                    <a:pt x="338040" y="818589"/>
                    <a:pt x="337154" y="818593"/>
                    <a:pt x="336270" y="818577"/>
                  </a:cubicBezTo>
                  <a:cubicBezTo>
                    <a:pt x="325447" y="819139"/>
                    <a:pt x="314595" y="818385"/>
                    <a:pt x="303957" y="816331"/>
                  </a:cubicBezTo>
                  <a:cubicBezTo>
                    <a:pt x="274453" y="811066"/>
                    <a:pt x="253552" y="784777"/>
                    <a:pt x="255261" y="755081"/>
                  </a:cubicBezTo>
                  <a:cubicBezTo>
                    <a:pt x="255260" y="695446"/>
                    <a:pt x="255260" y="635812"/>
                    <a:pt x="255260" y="576178"/>
                  </a:cubicBezTo>
                  <a:lnTo>
                    <a:pt x="255260" y="562617"/>
                  </a:lnTo>
                  <a:lnTo>
                    <a:pt x="218513" y="562617"/>
                  </a:lnTo>
                  <a:lnTo>
                    <a:pt x="218513" y="575819"/>
                  </a:lnTo>
                  <a:cubicBezTo>
                    <a:pt x="218513" y="633837"/>
                    <a:pt x="217608" y="691944"/>
                    <a:pt x="218513" y="749872"/>
                  </a:cubicBezTo>
                  <a:cubicBezTo>
                    <a:pt x="219400" y="781988"/>
                    <a:pt x="195230" y="809374"/>
                    <a:pt x="163028" y="812739"/>
                  </a:cubicBezTo>
                  <a:cubicBezTo>
                    <a:pt x="137051" y="816601"/>
                    <a:pt x="111437" y="814355"/>
                    <a:pt x="90619" y="794777"/>
                  </a:cubicBezTo>
                  <a:cubicBezTo>
                    <a:pt x="79082" y="783838"/>
                    <a:pt x="72738" y="768574"/>
                    <a:pt x="73150" y="752746"/>
                  </a:cubicBezTo>
                  <a:cubicBezTo>
                    <a:pt x="73150" y="677484"/>
                    <a:pt x="73150" y="602253"/>
                    <a:pt x="73150" y="527052"/>
                  </a:cubicBezTo>
                  <a:lnTo>
                    <a:pt x="73150" y="509090"/>
                  </a:lnTo>
                  <a:cubicBezTo>
                    <a:pt x="59523" y="506220"/>
                    <a:pt x="46123" y="502378"/>
                    <a:pt x="33053" y="497594"/>
                  </a:cubicBezTo>
                  <a:cubicBezTo>
                    <a:pt x="11906" y="488890"/>
                    <a:pt x="-1331" y="467817"/>
                    <a:pt x="106" y="445145"/>
                  </a:cubicBezTo>
                  <a:cubicBezTo>
                    <a:pt x="529" y="335935"/>
                    <a:pt x="529" y="226696"/>
                    <a:pt x="106" y="117427"/>
                  </a:cubicBezTo>
                  <a:cubicBezTo>
                    <a:pt x="106" y="81503"/>
                    <a:pt x="18209" y="55188"/>
                    <a:pt x="42376" y="31927"/>
                  </a:cubicBezTo>
                  <a:cubicBezTo>
                    <a:pt x="58050" y="15004"/>
                    <a:pt x="78986" y="3779"/>
                    <a:pt x="101843" y="45"/>
                  </a:cubicBezTo>
                  <a:cubicBezTo>
                    <a:pt x="105994" y="-254"/>
                    <a:pt x="110113" y="959"/>
                    <a:pt x="113428" y="3457"/>
                  </a:cubicBezTo>
                  <a:cubicBezTo>
                    <a:pt x="146483" y="33136"/>
                    <a:pt x="189413" y="49670"/>
                    <a:pt x="233991" y="49889"/>
                  </a:cubicBezTo>
                  <a:cubicBezTo>
                    <a:pt x="278796" y="51191"/>
                    <a:pt x="322420" y="35521"/>
                    <a:pt x="356001" y="6062"/>
                  </a:cubicBezTo>
                  <a:cubicBezTo>
                    <a:pt x="361268" y="490"/>
                    <a:pt x="369510" y="-1168"/>
                    <a:pt x="376548" y="1931"/>
                  </a:cubicBezTo>
                  <a:cubicBezTo>
                    <a:pt x="422980" y="20970"/>
                    <a:pt x="454840" y="52584"/>
                    <a:pt x="465973" y="102428"/>
                  </a:cubicBezTo>
                  <a:cubicBezTo>
                    <a:pt x="465973" y="104404"/>
                    <a:pt x="467331" y="106200"/>
                    <a:pt x="467964" y="108086"/>
                  </a:cubicBezTo>
                  <a:close/>
                </a:path>
              </a:pathLst>
            </a:custGeom>
            <a:solidFill>
              <a:srgbClr val="F25A22"/>
            </a:solidFill>
            <a:ln w="9051" cap="flat">
              <a:noFill/>
              <a:prstDash val="solid"/>
              <a:miter/>
            </a:ln>
          </p:spPr>
          <p:txBody>
            <a:bodyPr rtlCol="0" anchor="ctr"/>
            <a:lstStyle/>
            <a:p>
              <a:endParaRPr lang="it-CO"/>
            </a:p>
          </p:txBody>
        </p:sp>
        <p:sp>
          <p:nvSpPr>
            <p:cNvPr id="127" name="Figura a mano libera 126">
              <a:extLst>
                <a:ext uri="{FF2B5EF4-FFF2-40B4-BE49-F238E27FC236}">
                  <a16:creationId xmlns:a16="http://schemas.microsoft.com/office/drawing/2014/main" id="{96464EAA-6407-48E4-329A-542E5BF1C5BA}"/>
                </a:ext>
              </a:extLst>
            </p:cNvPr>
            <p:cNvSpPr/>
            <p:nvPr/>
          </p:nvSpPr>
          <p:spPr>
            <a:xfrm flipH="1">
              <a:off x="7097785" y="4181629"/>
              <a:ext cx="165496" cy="261143"/>
            </a:xfrm>
            <a:custGeom>
              <a:avLst/>
              <a:gdLst>
                <a:gd name="connsiteX0" fmla="*/ 168455 w 523347"/>
                <a:gd name="connsiteY0" fmla="*/ 825809 h 825808"/>
                <a:gd name="connsiteX1" fmla="*/ 124285 w 523347"/>
                <a:gd name="connsiteY1" fmla="*/ 780904 h 825808"/>
                <a:gd name="connsiteX2" fmla="*/ 122566 w 523347"/>
                <a:gd name="connsiteY2" fmla="*/ 761864 h 825808"/>
                <a:gd name="connsiteX3" fmla="*/ 122566 w 523347"/>
                <a:gd name="connsiteY3" fmla="*/ 580626 h 825808"/>
                <a:gd name="connsiteX4" fmla="*/ 122566 w 523347"/>
                <a:gd name="connsiteY4" fmla="*/ 566257 h 825808"/>
                <a:gd name="connsiteX5" fmla="*/ 88262 w 523347"/>
                <a:gd name="connsiteY5" fmla="*/ 566257 h 825808"/>
                <a:gd name="connsiteX6" fmla="*/ 30515 w 523347"/>
                <a:gd name="connsiteY6" fmla="*/ 495935 h 825808"/>
                <a:gd name="connsiteX7" fmla="*/ 38389 w 523347"/>
                <a:gd name="connsiteY7" fmla="*/ 460011 h 825808"/>
                <a:gd name="connsiteX8" fmla="*/ 13680 w 523347"/>
                <a:gd name="connsiteY8" fmla="*/ 450491 h 825808"/>
                <a:gd name="connsiteX9" fmla="*/ 1551 w 523347"/>
                <a:gd name="connsiteY9" fmla="*/ 423548 h 825808"/>
                <a:gd name="connsiteX10" fmla="*/ 103015 w 523347"/>
                <a:gd name="connsiteY10" fmla="*/ 39519 h 825808"/>
                <a:gd name="connsiteX11" fmla="*/ 132160 w 523347"/>
                <a:gd name="connsiteY11" fmla="*/ 1978 h 825808"/>
                <a:gd name="connsiteX12" fmla="*/ 150262 w 523347"/>
                <a:gd name="connsiteY12" fmla="*/ 4493 h 825808"/>
                <a:gd name="connsiteX13" fmla="*/ 359889 w 523347"/>
                <a:gd name="connsiteY13" fmla="*/ 21018 h 825808"/>
                <a:gd name="connsiteX14" fmla="*/ 382517 w 523347"/>
                <a:gd name="connsiteY14" fmla="*/ 5121 h 825808"/>
                <a:gd name="connsiteX15" fmla="*/ 402701 w 523347"/>
                <a:gd name="connsiteY15" fmla="*/ 2876 h 825808"/>
                <a:gd name="connsiteX16" fmla="*/ 429402 w 523347"/>
                <a:gd name="connsiteY16" fmla="*/ 39519 h 825808"/>
                <a:gd name="connsiteX17" fmla="*/ 519281 w 523347"/>
                <a:gd name="connsiteY17" fmla="*/ 419057 h 825808"/>
                <a:gd name="connsiteX18" fmla="*/ 521996 w 523347"/>
                <a:gd name="connsiteY18" fmla="*/ 429476 h 825808"/>
                <a:gd name="connsiteX19" fmla="*/ 514303 w 523347"/>
                <a:gd name="connsiteY19" fmla="*/ 449862 h 825808"/>
                <a:gd name="connsiteX20" fmla="*/ 495114 w 523347"/>
                <a:gd name="connsiteY20" fmla="*/ 459472 h 825808"/>
                <a:gd name="connsiteX21" fmla="*/ 503441 w 523347"/>
                <a:gd name="connsiteY21" fmla="*/ 497193 h 825808"/>
                <a:gd name="connsiteX22" fmla="*/ 460813 w 523347"/>
                <a:gd name="connsiteY22" fmla="*/ 564217 h 825808"/>
                <a:gd name="connsiteX23" fmla="*/ 450944 w 523347"/>
                <a:gd name="connsiteY23" fmla="*/ 565538 h 825808"/>
                <a:gd name="connsiteX24" fmla="*/ 422162 w 523347"/>
                <a:gd name="connsiteY24" fmla="*/ 565538 h 825808"/>
                <a:gd name="connsiteX25" fmla="*/ 422162 w 523347"/>
                <a:gd name="connsiteY25" fmla="*/ 579639 h 825808"/>
                <a:gd name="connsiteX26" fmla="*/ 422162 w 523347"/>
                <a:gd name="connsiteY26" fmla="*/ 751266 h 825808"/>
                <a:gd name="connsiteX27" fmla="*/ 376091 w 523347"/>
                <a:gd name="connsiteY27" fmla="*/ 825001 h 825808"/>
                <a:gd name="connsiteX28" fmla="*/ 342239 w 523347"/>
                <a:gd name="connsiteY28" fmla="*/ 825001 h 825808"/>
                <a:gd name="connsiteX29" fmla="*/ 295897 w 523347"/>
                <a:gd name="connsiteY29" fmla="*/ 753152 h 825808"/>
                <a:gd name="connsiteX30" fmla="*/ 295897 w 523347"/>
                <a:gd name="connsiteY30" fmla="*/ 579100 h 825808"/>
                <a:gd name="connsiteX31" fmla="*/ 295897 w 523347"/>
                <a:gd name="connsiteY31" fmla="*/ 567424 h 825808"/>
                <a:gd name="connsiteX32" fmla="*/ 247201 w 523347"/>
                <a:gd name="connsiteY32" fmla="*/ 567424 h 825808"/>
                <a:gd name="connsiteX33" fmla="*/ 247201 w 523347"/>
                <a:gd name="connsiteY33" fmla="*/ 752074 h 825808"/>
                <a:gd name="connsiteX34" fmla="*/ 201130 w 523347"/>
                <a:gd name="connsiteY34" fmla="*/ 825809 h 8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347" h="825808">
                  <a:moveTo>
                    <a:pt x="168455" y="825809"/>
                  </a:moveTo>
                  <a:cubicBezTo>
                    <a:pt x="146552" y="817816"/>
                    <a:pt x="129535" y="805063"/>
                    <a:pt x="124285" y="780904"/>
                  </a:cubicBezTo>
                  <a:cubicBezTo>
                    <a:pt x="123031" y="774636"/>
                    <a:pt x="122455" y="768253"/>
                    <a:pt x="122566" y="761864"/>
                  </a:cubicBezTo>
                  <a:cubicBezTo>
                    <a:pt x="122566" y="701511"/>
                    <a:pt x="122566" y="641099"/>
                    <a:pt x="122566" y="580626"/>
                  </a:cubicBezTo>
                  <a:lnTo>
                    <a:pt x="122566" y="566257"/>
                  </a:lnTo>
                  <a:cubicBezTo>
                    <a:pt x="110528" y="566257"/>
                    <a:pt x="99395" y="566257"/>
                    <a:pt x="88262" y="566257"/>
                  </a:cubicBezTo>
                  <a:cubicBezTo>
                    <a:pt x="49342" y="568233"/>
                    <a:pt x="19291" y="528536"/>
                    <a:pt x="30515" y="495935"/>
                  </a:cubicBezTo>
                  <a:cubicBezTo>
                    <a:pt x="33821" y="484118"/>
                    <a:pt x="36450" y="472124"/>
                    <a:pt x="38389" y="460011"/>
                  </a:cubicBezTo>
                  <a:cubicBezTo>
                    <a:pt x="29338" y="456508"/>
                    <a:pt x="21192" y="454084"/>
                    <a:pt x="13680" y="450491"/>
                  </a:cubicBezTo>
                  <a:cubicBezTo>
                    <a:pt x="374" y="444025"/>
                    <a:pt x="-2160" y="437648"/>
                    <a:pt x="1551" y="423548"/>
                  </a:cubicBezTo>
                  <a:cubicBezTo>
                    <a:pt x="35402" y="295598"/>
                    <a:pt x="69224" y="167588"/>
                    <a:pt x="103015" y="39519"/>
                  </a:cubicBezTo>
                  <a:cubicBezTo>
                    <a:pt x="106366" y="23211"/>
                    <a:pt x="117124" y="9354"/>
                    <a:pt x="132160" y="1978"/>
                  </a:cubicBezTo>
                  <a:cubicBezTo>
                    <a:pt x="138061" y="-1407"/>
                    <a:pt x="145526" y="-370"/>
                    <a:pt x="150262" y="4493"/>
                  </a:cubicBezTo>
                  <a:cubicBezTo>
                    <a:pt x="209320" y="54076"/>
                    <a:pt x="293682" y="60727"/>
                    <a:pt x="359889" y="21018"/>
                  </a:cubicBezTo>
                  <a:cubicBezTo>
                    <a:pt x="368003" y="16571"/>
                    <a:pt x="375593" y="11239"/>
                    <a:pt x="382517" y="5121"/>
                  </a:cubicBezTo>
                  <a:cubicBezTo>
                    <a:pt x="387639" y="-709"/>
                    <a:pt x="396405" y="-1684"/>
                    <a:pt x="402701" y="2876"/>
                  </a:cubicBezTo>
                  <a:cubicBezTo>
                    <a:pt x="416714" y="10471"/>
                    <a:pt x="426525" y="23935"/>
                    <a:pt x="429402" y="39519"/>
                  </a:cubicBezTo>
                  <a:lnTo>
                    <a:pt x="519281" y="419057"/>
                  </a:lnTo>
                  <a:cubicBezTo>
                    <a:pt x="519855" y="422607"/>
                    <a:pt x="520763" y="426095"/>
                    <a:pt x="521996" y="429476"/>
                  </a:cubicBezTo>
                  <a:cubicBezTo>
                    <a:pt x="525460" y="437216"/>
                    <a:pt x="522038" y="446283"/>
                    <a:pt x="514303" y="449862"/>
                  </a:cubicBezTo>
                  <a:cubicBezTo>
                    <a:pt x="508096" y="453424"/>
                    <a:pt x="501689" y="456633"/>
                    <a:pt x="495114" y="459472"/>
                  </a:cubicBezTo>
                  <a:cubicBezTo>
                    <a:pt x="497830" y="471686"/>
                    <a:pt x="500454" y="484440"/>
                    <a:pt x="503441" y="497193"/>
                  </a:cubicBezTo>
                  <a:cubicBezTo>
                    <a:pt x="510323" y="527381"/>
                    <a:pt x="491237" y="557389"/>
                    <a:pt x="460813" y="564217"/>
                  </a:cubicBezTo>
                  <a:cubicBezTo>
                    <a:pt x="457569" y="564945"/>
                    <a:pt x="454266" y="565387"/>
                    <a:pt x="450944" y="565538"/>
                  </a:cubicBezTo>
                  <a:cubicBezTo>
                    <a:pt x="441893" y="565538"/>
                    <a:pt x="432842" y="565538"/>
                    <a:pt x="422162" y="565538"/>
                  </a:cubicBezTo>
                  <a:lnTo>
                    <a:pt x="422162" y="579639"/>
                  </a:lnTo>
                  <a:cubicBezTo>
                    <a:pt x="422162" y="636848"/>
                    <a:pt x="421256" y="694057"/>
                    <a:pt x="422162" y="751266"/>
                  </a:cubicBezTo>
                  <a:cubicBezTo>
                    <a:pt x="422976" y="787190"/>
                    <a:pt x="411119" y="812517"/>
                    <a:pt x="376091" y="825001"/>
                  </a:cubicBezTo>
                  <a:lnTo>
                    <a:pt x="342239" y="825001"/>
                  </a:lnTo>
                  <a:cubicBezTo>
                    <a:pt x="307663" y="813056"/>
                    <a:pt x="294991" y="788448"/>
                    <a:pt x="295897" y="753152"/>
                  </a:cubicBezTo>
                  <a:cubicBezTo>
                    <a:pt x="297345" y="695135"/>
                    <a:pt x="295897" y="637117"/>
                    <a:pt x="295897" y="579100"/>
                  </a:cubicBezTo>
                  <a:lnTo>
                    <a:pt x="295897" y="567424"/>
                  </a:lnTo>
                  <a:lnTo>
                    <a:pt x="247201" y="567424"/>
                  </a:lnTo>
                  <a:cubicBezTo>
                    <a:pt x="247201" y="629663"/>
                    <a:pt x="246296" y="690914"/>
                    <a:pt x="247201" y="752074"/>
                  </a:cubicBezTo>
                  <a:cubicBezTo>
                    <a:pt x="248016" y="787999"/>
                    <a:pt x="236158" y="813325"/>
                    <a:pt x="201130" y="825809"/>
                  </a:cubicBezTo>
                  <a:close/>
                </a:path>
              </a:pathLst>
            </a:custGeom>
            <a:solidFill>
              <a:srgbClr val="F25A22"/>
            </a:solidFill>
            <a:ln w="9051" cap="flat">
              <a:noFill/>
              <a:prstDash val="solid"/>
              <a:miter/>
            </a:ln>
          </p:spPr>
          <p:txBody>
            <a:bodyPr rtlCol="0" anchor="ctr"/>
            <a:lstStyle/>
            <a:p>
              <a:endParaRPr lang="it-CO"/>
            </a:p>
          </p:txBody>
        </p:sp>
        <p:sp>
          <p:nvSpPr>
            <p:cNvPr id="128" name="Figura a mano libera 127">
              <a:extLst>
                <a:ext uri="{FF2B5EF4-FFF2-40B4-BE49-F238E27FC236}">
                  <a16:creationId xmlns:a16="http://schemas.microsoft.com/office/drawing/2014/main" id="{4ADA9135-4195-4FFF-FBD6-966CAD553359}"/>
                </a:ext>
              </a:extLst>
            </p:cNvPr>
            <p:cNvSpPr/>
            <p:nvPr/>
          </p:nvSpPr>
          <p:spPr>
            <a:xfrm flipH="1">
              <a:off x="7126721" y="4087396"/>
              <a:ext cx="104300" cy="103491"/>
            </a:xfrm>
            <a:custGeom>
              <a:avLst/>
              <a:gdLst>
                <a:gd name="connsiteX0" fmla="*/ 165909 w 329826"/>
                <a:gd name="connsiteY0" fmla="*/ 3 h 327269"/>
                <a:gd name="connsiteX1" fmla="*/ 329827 w 329826"/>
                <a:gd name="connsiteY1" fmla="*/ 163997 h 327269"/>
                <a:gd name="connsiteX2" fmla="*/ 164548 w 329826"/>
                <a:gd name="connsiteY2" fmla="*/ 327269 h 327269"/>
                <a:gd name="connsiteX3" fmla="*/ 0 w 329826"/>
                <a:gd name="connsiteY3" fmla="*/ 163272 h 327269"/>
                <a:gd name="connsiteX4" fmla="*/ 165279 w 329826"/>
                <a:gd name="connsiteY4" fmla="*/ 0 h 327269"/>
                <a:gd name="connsiteX5" fmla="*/ 165909 w 329826"/>
                <a:gd name="connsiteY5" fmla="*/ 3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909" y="3"/>
                  </a:moveTo>
                  <a:cubicBezTo>
                    <a:pt x="256657" y="743"/>
                    <a:pt x="329830" y="73949"/>
                    <a:pt x="329827" y="163997"/>
                  </a:cubicBezTo>
                  <a:cubicBezTo>
                    <a:pt x="329625" y="254369"/>
                    <a:pt x="255627" y="327469"/>
                    <a:pt x="164548" y="327269"/>
                  </a:cubicBezTo>
                  <a:cubicBezTo>
                    <a:pt x="73469" y="327069"/>
                    <a:pt x="-201" y="253645"/>
                    <a:pt x="0" y="163272"/>
                  </a:cubicBezTo>
                  <a:cubicBezTo>
                    <a:pt x="202" y="72900"/>
                    <a:pt x="74200" y="-200"/>
                    <a:pt x="165279" y="0"/>
                  </a:cubicBezTo>
                  <a:cubicBezTo>
                    <a:pt x="165489" y="1"/>
                    <a:pt x="165698" y="2"/>
                    <a:pt x="165909" y="3"/>
                  </a:cubicBezTo>
                  <a:close/>
                </a:path>
              </a:pathLst>
            </a:custGeom>
            <a:solidFill>
              <a:srgbClr val="F25A22"/>
            </a:solidFill>
            <a:ln w="9051" cap="flat">
              <a:noFill/>
              <a:prstDash val="solid"/>
              <a:miter/>
            </a:ln>
          </p:spPr>
          <p:txBody>
            <a:bodyPr rtlCol="0" anchor="ctr"/>
            <a:lstStyle/>
            <a:p>
              <a:endParaRPr lang="it-CO"/>
            </a:p>
          </p:txBody>
        </p:sp>
        <p:sp>
          <p:nvSpPr>
            <p:cNvPr id="129" name="Figura a mano libera 128">
              <a:extLst>
                <a:ext uri="{FF2B5EF4-FFF2-40B4-BE49-F238E27FC236}">
                  <a16:creationId xmlns:a16="http://schemas.microsoft.com/office/drawing/2014/main" id="{44292CE1-5EE0-16E0-780E-A4599A039A54}"/>
                </a:ext>
              </a:extLst>
            </p:cNvPr>
            <p:cNvSpPr/>
            <p:nvPr/>
          </p:nvSpPr>
          <p:spPr>
            <a:xfrm flipH="1">
              <a:off x="6949204" y="4087397"/>
              <a:ext cx="104300" cy="103491"/>
            </a:xfrm>
            <a:custGeom>
              <a:avLst/>
              <a:gdLst>
                <a:gd name="connsiteX0" fmla="*/ 165275 w 329826"/>
                <a:gd name="connsiteY0" fmla="*/ 0 h 327269"/>
                <a:gd name="connsiteX1" fmla="*/ 329826 w 329826"/>
                <a:gd name="connsiteY1" fmla="*/ 163276 h 327269"/>
                <a:gd name="connsiteX2" fmla="*/ 165275 w 329826"/>
                <a:gd name="connsiteY2" fmla="*/ 327269 h 327269"/>
                <a:gd name="connsiteX3" fmla="*/ 0 w 329826"/>
                <a:gd name="connsiteY3" fmla="*/ 163993 h 327269"/>
                <a:gd name="connsiteX4" fmla="*/ 164552 w 329826"/>
                <a:gd name="connsiteY4" fmla="*/ 0 h 327269"/>
                <a:gd name="connsiteX5" fmla="*/ 165275 w 329826"/>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275" y="0"/>
                  </a:moveTo>
                  <a:cubicBezTo>
                    <a:pt x="255989" y="394"/>
                    <a:pt x="329429" y="73265"/>
                    <a:pt x="329826" y="163276"/>
                  </a:cubicBezTo>
                  <a:cubicBezTo>
                    <a:pt x="330026" y="253648"/>
                    <a:pt x="256354" y="327071"/>
                    <a:pt x="165275" y="327269"/>
                  </a:cubicBezTo>
                  <a:cubicBezTo>
                    <a:pt x="74196" y="327467"/>
                    <a:pt x="200" y="254366"/>
                    <a:pt x="0" y="163993"/>
                  </a:cubicBezTo>
                  <a:cubicBezTo>
                    <a:pt x="-200" y="73621"/>
                    <a:pt x="73473" y="199"/>
                    <a:pt x="164552" y="0"/>
                  </a:cubicBezTo>
                  <a:cubicBezTo>
                    <a:pt x="164792" y="0"/>
                    <a:pt x="165034" y="0"/>
                    <a:pt x="165275" y="0"/>
                  </a:cubicBezTo>
                  <a:close/>
                </a:path>
              </a:pathLst>
            </a:custGeom>
            <a:solidFill>
              <a:srgbClr val="F25A22"/>
            </a:solidFill>
            <a:ln w="9051" cap="flat">
              <a:noFill/>
              <a:prstDash val="solid"/>
              <a:miter/>
            </a:ln>
          </p:spPr>
          <p:txBody>
            <a:bodyPr rtlCol="0" anchor="ctr"/>
            <a:lstStyle/>
            <a:p>
              <a:endParaRPr lang="it-CO"/>
            </a:p>
          </p:txBody>
        </p:sp>
        <p:sp>
          <p:nvSpPr>
            <p:cNvPr id="130" name="Figura a mano libera 129">
              <a:extLst>
                <a:ext uri="{FF2B5EF4-FFF2-40B4-BE49-F238E27FC236}">
                  <a16:creationId xmlns:a16="http://schemas.microsoft.com/office/drawing/2014/main" id="{45582B53-1C35-D7FC-9634-E5D14FF973B7}"/>
                </a:ext>
              </a:extLst>
            </p:cNvPr>
            <p:cNvSpPr/>
            <p:nvPr/>
          </p:nvSpPr>
          <p:spPr>
            <a:xfrm flipH="1">
              <a:off x="6559740" y="4180677"/>
              <a:ext cx="147801" cy="259028"/>
            </a:xfrm>
            <a:custGeom>
              <a:avLst/>
              <a:gdLst>
                <a:gd name="connsiteX0" fmla="*/ 466938 w 467390"/>
                <a:gd name="connsiteY0" fmla="*/ 451795 h 819120"/>
                <a:gd name="connsiteX1" fmla="*/ 397425 w 467390"/>
                <a:gd name="connsiteY1" fmla="*/ 506580 h 819120"/>
                <a:gd name="connsiteX2" fmla="*/ 397425 w 467390"/>
                <a:gd name="connsiteY2" fmla="*/ 532715 h 819120"/>
                <a:gd name="connsiteX3" fmla="*/ 397425 w 467390"/>
                <a:gd name="connsiteY3" fmla="*/ 757241 h 819120"/>
                <a:gd name="connsiteX4" fmla="*/ 338350 w 467390"/>
                <a:gd name="connsiteY4" fmla="*/ 818931 h 819120"/>
                <a:gd name="connsiteX5" fmla="*/ 335696 w 467390"/>
                <a:gd name="connsiteY5" fmla="*/ 818940 h 819120"/>
                <a:gd name="connsiteX6" fmla="*/ 303383 w 467390"/>
                <a:gd name="connsiteY6" fmla="*/ 816695 h 819120"/>
                <a:gd name="connsiteX7" fmla="*/ 254506 w 467390"/>
                <a:gd name="connsiteY7" fmla="*/ 755804 h 819120"/>
                <a:gd name="connsiteX8" fmla="*/ 254505 w 467390"/>
                <a:gd name="connsiteY8" fmla="*/ 576901 h 819120"/>
                <a:gd name="connsiteX9" fmla="*/ 254505 w 467390"/>
                <a:gd name="connsiteY9" fmla="*/ 562981 h 819120"/>
                <a:gd name="connsiteX10" fmla="*/ 217396 w 467390"/>
                <a:gd name="connsiteY10" fmla="*/ 562981 h 819120"/>
                <a:gd name="connsiteX11" fmla="*/ 217396 w 467390"/>
                <a:gd name="connsiteY11" fmla="*/ 576183 h 819120"/>
                <a:gd name="connsiteX12" fmla="*/ 217396 w 467390"/>
                <a:gd name="connsiteY12" fmla="*/ 750235 h 819120"/>
                <a:gd name="connsiteX13" fmla="*/ 161912 w 467390"/>
                <a:gd name="connsiteY13" fmla="*/ 813103 h 819120"/>
                <a:gd name="connsiteX14" fmla="*/ 89502 w 467390"/>
                <a:gd name="connsiteY14" fmla="*/ 795141 h 819120"/>
                <a:gd name="connsiteX15" fmla="*/ 72033 w 467390"/>
                <a:gd name="connsiteY15" fmla="*/ 753109 h 819120"/>
                <a:gd name="connsiteX16" fmla="*/ 72033 w 467390"/>
                <a:gd name="connsiteY16" fmla="*/ 527416 h 819120"/>
                <a:gd name="connsiteX17" fmla="*/ 72033 w 467390"/>
                <a:gd name="connsiteY17" fmla="*/ 509454 h 819120"/>
                <a:gd name="connsiteX18" fmla="*/ 31936 w 467390"/>
                <a:gd name="connsiteY18" fmla="*/ 497958 h 819120"/>
                <a:gd name="connsiteX19" fmla="*/ 166 w 467390"/>
                <a:gd name="connsiteY19" fmla="*/ 445149 h 819120"/>
                <a:gd name="connsiteX20" fmla="*/ 166 w 467390"/>
                <a:gd name="connsiteY20" fmla="*/ 117431 h 819120"/>
                <a:gd name="connsiteX21" fmla="*/ 42435 w 467390"/>
                <a:gd name="connsiteY21" fmla="*/ 31932 h 819120"/>
                <a:gd name="connsiteX22" fmla="*/ 101902 w 467390"/>
                <a:gd name="connsiteY22" fmla="*/ 49 h 819120"/>
                <a:gd name="connsiteX23" fmla="*/ 113488 w 467390"/>
                <a:gd name="connsiteY23" fmla="*/ 3462 h 819120"/>
                <a:gd name="connsiteX24" fmla="*/ 233416 w 467390"/>
                <a:gd name="connsiteY24" fmla="*/ 50253 h 819120"/>
                <a:gd name="connsiteX25" fmla="*/ 355427 w 467390"/>
                <a:gd name="connsiteY25" fmla="*/ 6426 h 819120"/>
                <a:gd name="connsiteX26" fmla="*/ 376064 w 467390"/>
                <a:gd name="connsiteY26" fmla="*/ 2294 h 819120"/>
                <a:gd name="connsiteX27" fmla="*/ 465489 w 467390"/>
                <a:gd name="connsiteY27" fmla="*/ 102792 h 819120"/>
                <a:gd name="connsiteX28" fmla="*/ 467390 w 467390"/>
                <a:gd name="connsiteY28" fmla="*/ 108450 h 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0" h="819120">
                  <a:moveTo>
                    <a:pt x="466938" y="451795"/>
                  </a:moveTo>
                  <a:cubicBezTo>
                    <a:pt x="459788" y="487720"/>
                    <a:pt x="434625" y="502987"/>
                    <a:pt x="397425" y="506580"/>
                  </a:cubicBezTo>
                  <a:lnTo>
                    <a:pt x="397425" y="532715"/>
                  </a:lnTo>
                  <a:cubicBezTo>
                    <a:pt x="397425" y="607616"/>
                    <a:pt x="397425" y="682429"/>
                    <a:pt x="397425" y="757241"/>
                  </a:cubicBezTo>
                  <a:cubicBezTo>
                    <a:pt x="398280" y="790462"/>
                    <a:pt x="371832" y="818082"/>
                    <a:pt x="338350" y="818931"/>
                  </a:cubicBezTo>
                  <a:cubicBezTo>
                    <a:pt x="337466" y="818953"/>
                    <a:pt x="336580" y="818956"/>
                    <a:pt x="335696" y="818940"/>
                  </a:cubicBezTo>
                  <a:cubicBezTo>
                    <a:pt x="324873" y="819503"/>
                    <a:pt x="314021" y="818749"/>
                    <a:pt x="303383" y="816695"/>
                  </a:cubicBezTo>
                  <a:cubicBezTo>
                    <a:pt x="273950" y="811526"/>
                    <a:pt x="252999" y="785424"/>
                    <a:pt x="254506" y="755804"/>
                  </a:cubicBezTo>
                  <a:cubicBezTo>
                    <a:pt x="254505" y="696170"/>
                    <a:pt x="254505" y="636535"/>
                    <a:pt x="254505" y="576901"/>
                  </a:cubicBezTo>
                  <a:lnTo>
                    <a:pt x="254505" y="562981"/>
                  </a:lnTo>
                  <a:lnTo>
                    <a:pt x="217396" y="562981"/>
                  </a:lnTo>
                  <a:lnTo>
                    <a:pt x="217396" y="576183"/>
                  </a:lnTo>
                  <a:cubicBezTo>
                    <a:pt x="217396" y="634200"/>
                    <a:pt x="216491" y="692308"/>
                    <a:pt x="217396" y="750235"/>
                  </a:cubicBezTo>
                  <a:cubicBezTo>
                    <a:pt x="218283" y="782352"/>
                    <a:pt x="194113" y="809738"/>
                    <a:pt x="161912" y="813103"/>
                  </a:cubicBezTo>
                  <a:cubicBezTo>
                    <a:pt x="135935" y="816965"/>
                    <a:pt x="110320" y="814719"/>
                    <a:pt x="89502" y="795141"/>
                  </a:cubicBezTo>
                  <a:cubicBezTo>
                    <a:pt x="78003" y="784176"/>
                    <a:pt x="71666" y="768929"/>
                    <a:pt x="72033" y="753109"/>
                  </a:cubicBezTo>
                  <a:cubicBezTo>
                    <a:pt x="72033" y="677848"/>
                    <a:pt x="72033" y="602617"/>
                    <a:pt x="72033" y="527416"/>
                  </a:cubicBezTo>
                  <a:lnTo>
                    <a:pt x="72033" y="509454"/>
                  </a:lnTo>
                  <a:cubicBezTo>
                    <a:pt x="58400" y="506608"/>
                    <a:pt x="44998" y="502765"/>
                    <a:pt x="31936" y="497958"/>
                  </a:cubicBezTo>
                  <a:cubicBezTo>
                    <a:pt x="11119" y="488835"/>
                    <a:pt x="-1620" y="467660"/>
                    <a:pt x="166" y="445149"/>
                  </a:cubicBezTo>
                  <a:cubicBezTo>
                    <a:pt x="589" y="335940"/>
                    <a:pt x="589" y="226701"/>
                    <a:pt x="166" y="117431"/>
                  </a:cubicBezTo>
                  <a:cubicBezTo>
                    <a:pt x="166" y="81507"/>
                    <a:pt x="18269" y="55193"/>
                    <a:pt x="42435" y="31932"/>
                  </a:cubicBezTo>
                  <a:cubicBezTo>
                    <a:pt x="58122" y="15025"/>
                    <a:pt x="79053" y="3804"/>
                    <a:pt x="101902" y="49"/>
                  </a:cubicBezTo>
                  <a:cubicBezTo>
                    <a:pt x="106055" y="-267"/>
                    <a:pt x="110180" y="948"/>
                    <a:pt x="113488" y="3462"/>
                  </a:cubicBezTo>
                  <a:cubicBezTo>
                    <a:pt x="146358" y="33077"/>
                    <a:pt x="189021" y="49722"/>
                    <a:pt x="233416" y="50253"/>
                  </a:cubicBezTo>
                  <a:cubicBezTo>
                    <a:pt x="278221" y="51555"/>
                    <a:pt x="321845" y="35885"/>
                    <a:pt x="355427" y="6426"/>
                  </a:cubicBezTo>
                  <a:cubicBezTo>
                    <a:pt x="360709" y="813"/>
                    <a:pt x="369002" y="-847"/>
                    <a:pt x="376064" y="2294"/>
                  </a:cubicBezTo>
                  <a:cubicBezTo>
                    <a:pt x="422406" y="21334"/>
                    <a:pt x="454266" y="52947"/>
                    <a:pt x="465489" y="102792"/>
                  </a:cubicBezTo>
                  <a:cubicBezTo>
                    <a:pt x="465986" y="104721"/>
                    <a:pt x="466621" y="106612"/>
                    <a:pt x="467390" y="108450"/>
                  </a:cubicBezTo>
                  <a:close/>
                </a:path>
              </a:pathLst>
            </a:custGeom>
            <a:solidFill>
              <a:srgbClr val="F25A22"/>
            </a:solidFill>
            <a:ln w="9051" cap="flat">
              <a:noFill/>
              <a:prstDash val="solid"/>
              <a:miter/>
            </a:ln>
          </p:spPr>
          <p:txBody>
            <a:bodyPr rtlCol="0" anchor="ctr"/>
            <a:lstStyle/>
            <a:p>
              <a:endParaRPr lang="it-CO"/>
            </a:p>
          </p:txBody>
        </p:sp>
        <p:sp>
          <p:nvSpPr>
            <p:cNvPr id="131" name="Figura a mano libera 130">
              <a:extLst>
                <a:ext uri="{FF2B5EF4-FFF2-40B4-BE49-F238E27FC236}">
                  <a16:creationId xmlns:a16="http://schemas.microsoft.com/office/drawing/2014/main" id="{24181703-F7DD-F19E-5ED1-506EB26DDEFA}"/>
                </a:ext>
              </a:extLst>
            </p:cNvPr>
            <p:cNvSpPr/>
            <p:nvPr/>
          </p:nvSpPr>
          <p:spPr>
            <a:xfrm flipH="1">
              <a:off x="6729100" y="4181877"/>
              <a:ext cx="165639" cy="260895"/>
            </a:xfrm>
            <a:custGeom>
              <a:avLst/>
              <a:gdLst>
                <a:gd name="connsiteX0" fmla="*/ 168455 w 523799"/>
                <a:gd name="connsiteY0" fmla="*/ 825023 h 825023"/>
                <a:gd name="connsiteX1" fmla="*/ 124285 w 523799"/>
                <a:gd name="connsiteY1" fmla="*/ 780118 h 825023"/>
                <a:gd name="connsiteX2" fmla="*/ 122566 w 523799"/>
                <a:gd name="connsiteY2" fmla="*/ 761078 h 825023"/>
                <a:gd name="connsiteX3" fmla="*/ 122566 w 523799"/>
                <a:gd name="connsiteY3" fmla="*/ 579841 h 825023"/>
                <a:gd name="connsiteX4" fmla="*/ 122566 w 523799"/>
                <a:gd name="connsiteY4" fmla="*/ 565471 h 825023"/>
                <a:gd name="connsiteX5" fmla="*/ 88262 w 523799"/>
                <a:gd name="connsiteY5" fmla="*/ 565471 h 825023"/>
                <a:gd name="connsiteX6" fmla="*/ 30515 w 523799"/>
                <a:gd name="connsiteY6" fmla="*/ 495150 h 825023"/>
                <a:gd name="connsiteX7" fmla="*/ 38389 w 523799"/>
                <a:gd name="connsiteY7" fmla="*/ 459225 h 825023"/>
                <a:gd name="connsiteX8" fmla="*/ 13680 w 523799"/>
                <a:gd name="connsiteY8" fmla="*/ 449706 h 825023"/>
                <a:gd name="connsiteX9" fmla="*/ 1551 w 523799"/>
                <a:gd name="connsiteY9" fmla="*/ 422762 h 825023"/>
                <a:gd name="connsiteX10" fmla="*/ 103377 w 523799"/>
                <a:gd name="connsiteY10" fmla="*/ 39541 h 825023"/>
                <a:gd name="connsiteX11" fmla="*/ 132432 w 523799"/>
                <a:gd name="connsiteY11" fmla="*/ 2001 h 825023"/>
                <a:gd name="connsiteX12" fmla="*/ 150534 w 523799"/>
                <a:gd name="connsiteY12" fmla="*/ 4515 h 825023"/>
                <a:gd name="connsiteX13" fmla="*/ 360251 w 523799"/>
                <a:gd name="connsiteY13" fmla="*/ 21040 h 825023"/>
                <a:gd name="connsiteX14" fmla="*/ 382879 w 523799"/>
                <a:gd name="connsiteY14" fmla="*/ 5144 h 825023"/>
                <a:gd name="connsiteX15" fmla="*/ 403063 w 523799"/>
                <a:gd name="connsiteY15" fmla="*/ 2899 h 825023"/>
                <a:gd name="connsiteX16" fmla="*/ 429221 w 523799"/>
                <a:gd name="connsiteY16" fmla="*/ 39541 h 825023"/>
                <a:gd name="connsiteX17" fmla="*/ 519734 w 523799"/>
                <a:gd name="connsiteY17" fmla="*/ 419080 h 825023"/>
                <a:gd name="connsiteX18" fmla="*/ 522449 w 523799"/>
                <a:gd name="connsiteY18" fmla="*/ 429498 h 825023"/>
                <a:gd name="connsiteX19" fmla="*/ 514755 w 523799"/>
                <a:gd name="connsiteY19" fmla="*/ 449885 h 825023"/>
                <a:gd name="connsiteX20" fmla="*/ 495567 w 523799"/>
                <a:gd name="connsiteY20" fmla="*/ 459495 h 825023"/>
                <a:gd name="connsiteX21" fmla="*/ 503894 w 523799"/>
                <a:gd name="connsiteY21" fmla="*/ 497215 h 825023"/>
                <a:gd name="connsiteX22" fmla="*/ 461463 w 523799"/>
                <a:gd name="connsiteY22" fmla="*/ 564213 h 825023"/>
                <a:gd name="connsiteX23" fmla="*/ 451396 w 523799"/>
                <a:gd name="connsiteY23" fmla="*/ 565561 h 825023"/>
                <a:gd name="connsiteX24" fmla="*/ 422614 w 523799"/>
                <a:gd name="connsiteY24" fmla="*/ 565561 h 825023"/>
                <a:gd name="connsiteX25" fmla="*/ 422614 w 523799"/>
                <a:gd name="connsiteY25" fmla="*/ 579661 h 825023"/>
                <a:gd name="connsiteX26" fmla="*/ 422614 w 523799"/>
                <a:gd name="connsiteY26" fmla="*/ 751289 h 825023"/>
                <a:gd name="connsiteX27" fmla="*/ 376543 w 523799"/>
                <a:gd name="connsiteY27" fmla="*/ 825023 h 825023"/>
                <a:gd name="connsiteX28" fmla="*/ 342692 w 523799"/>
                <a:gd name="connsiteY28" fmla="*/ 825023 h 825023"/>
                <a:gd name="connsiteX29" fmla="*/ 296349 w 523799"/>
                <a:gd name="connsiteY29" fmla="*/ 753175 h 825023"/>
                <a:gd name="connsiteX30" fmla="*/ 296349 w 523799"/>
                <a:gd name="connsiteY30" fmla="*/ 579122 h 825023"/>
                <a:gd name="connsiteX31" fmla="*/ 296349 w 523799"/>
                <a:gd name="connsiteY31" fmla="*/ 566639 h 825023"/>
                <a:gd name="connsiteX32" fmla="*/ 248197 w 523799"/>
                <a:gd name="connsiteY32" fmla="*/ 566639 h 825023"/>
                <a:gd name="connsiteX33" fmla="*/ 248197 w 523799"/>
                <a:gd name="connsiteY33" fmla="*/ 751289 h 825023"/>
                <a:gd name="connsiteX34" fmla="*/ 202126 w 523799"/>
                <a:gd name="connsiteY34" fmla="*/ 825023 h 82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799" h="825023">
                  <a:moveTo>
                    <a:pt x="168455" y="825023"/>
                  </a:moveTo>
                  <a:cubicBezTo>
                    <a:pt x="146552" y="817030"/>
                    <a:pt x="129535" y="804277"/>
                    <a:pt x="124285" y="780118"/>
                  </a:cubicBezTo>
                  <a:cubicBezTo>
                    <a:pt x="123031" y="773850"/>
                    <a:pt x="122455" y="767467"/>
                    <a:pt x="122566" y="761078"/>
                  </a:cubicBezTo>
                  <a:cubicBezTo>
                    <a:pt x="122566" y="700726"/>
                    <a:pt x="122566" y="640313"/>
                    <a:pt x="122566" y="579841"/>
                  </a:cubicBezTo>
                  <a:lnTo>
                    <a:pt x="122566" y="565471"/>
                  </a:lnTo>
                  <a:cubicBezTo>
                    <a:pt x="110527" y="565471"/>
                    <a:pt x="99395" y="565471"/>
                    <a:pt x="88262" y="565471"/>
                  </a:cubicBezTo>
                  <a:cubicBezTo>
                    <a:pt x="49342" y="567447"/>
                    <a:pt x="19291" y="527751"/>
                    <a:pt x="30515" y="495150"/>
                  </a:cubicBezTo>
                  <a:cubicBezTo>
                    <a:pt x="33821" y="483332"/>
                    <a:pt x="36450" y="471338"/>
                    <a:pt x="38389" y="459225"/>
                  </a:cubicBezTo>
                  <a:cubicBezTo>
                    <a:pt x="29338" y="455723"/>
                    <a:pt x="21192" y="453298"/>
                    <a:pt x="13680" y="449706"/>
                  </a:cubicBezTo>
                  <a:cubicBezTo>
                    <a:pt x="374" y="443239"/>
                    <a:pt x="-2160" y="436863"/>
                    <a:pt x="1551" y="422762"/>
                  </a:cubicBezTo>
                  <a:cubicBezTo>
                    <a:pt x="35342" y="295351"/>
                    <a:pt x="69284" y="167611"/>
                    <a:pt x="103377" y="39541"/>
                  </a:cubicBezTo>
                  <a:cubicBezTo>
                    <a:pt x="106708" y="23251"/>
                    <a:pt x="117430" y="9398"/>
                    <a:pt x="132432" y="2001"/>
                  </a:cubicBezTo>
                  <a:cubicBezTo>
                    <a:pt x="138332" y="-1384"/>
                    <a:pt x="145798" y="-347"/>
                    <a:pt x="150534" y="4515"/>
                  </a:cubicBezTo>
                  <a:cubicBezTo>
                    <a:pt x="209620" y="54114"/>
                    <a:pt x="294016" y="60764"/>
                    <a:pt x="360251" y="21040"/>
                  </a:cubicBezTo>
                  <a:cubicBezTo>
                    <a:pt x="368352" y="16571"/>
                    <a:pt x="375939" y="11241"/>
                    <a:pt x="382879" y="5144"/>
                  </a:cubicBezTo>
                  <a:cubicBezTo>
                    <a:pt x="387980" y="-727"/>
                    <a:pt x="396779" y="-1706"/>
                    <a:pt x="403063" y="2899"/>
                  </a:cubicBezTo>
                  <a:cubicBezTo>
                    <a:pt x="416877" y="10605"/>
                    <a:pt x="426478" y="24054"/>
                    <a:pt x="429221" y="39541"/>
                  </a:cubicBezTo>
                  <a:lnTo>
                    <a:pt x="519734" y="419080"/>
                  </a:lnTo>
                  <a:cubicBezTo>
                    <a:pt x="520350" y="422621"/>
                    <a:pt x="521258" y="426105"/>
                    <a:pt x="522449" y="429498"/>
                  </a:cubicBezTo>
                  <a:cubicBezTo>
                    <a:pt x="525913" y="437239"/>
                    <a:pt x="522491" y="446306"/>
                    <a:pt x="514755" y="449885"/>
                  </a:cubicBezTo>
                  <a:cubicBezTo>
                    <a:pt x="508548" y="453447"/>
                    <a:pt x="502142" y="456655"/>
                    <a:pt x="495567" y="459495"/>
                  </a:cubicBezTo>
                  <a:cubicBezTo>
                    <a:pt x="498282" y="471709"/>
                    <a:pt x="500907" y="484462"/>
                    <a:pt x="503894" y="497215"/>
                  </a:cubicBezTo>
                  <a:cubicBezTo>
                    <a:pt x="510823" y="527342"/>
                    <a:pt x="491826" y="557338"/>
                    <a:pt x="461463" y="564213"/>
                  </a:cubicBezTo>
                  <a:cubicBezTo>
                    <a:pt x="458155" y="564962"/>
                    <a:pt x="454786" y="565413"/>
                    <a:pt x="451396" y="565561"/>
                  </a:cubicBezTo>
                  <a:cubicBezTo>
                    <a:pt x="442346" y="565561"/>
                    <a:pt x="433294" y="565561"/>
                    <a:pt x="422614" y="565561"/>
                  </a:cubicBezTo>
                  <a:lnTo>
                    <a:pt x="422614" y="579661"/>
                  </a:lnTo>
                  <a:cubicBezTo>
                    <a:pt x="422614" y="636870"/>
                    <a:pt x="421709" y="694080"/>
                    <a:pt x="422614" y="751289"/>
                  </a:cubicBezTo>
                  <a:cubicBezTo>
                    <a:pt x="423428" y="787213"/>
                    <a:pt x="411571" y="812540"/>
                    <a:pt x="376543" y="825023"/>
                  </a:cubicBezTo>
                  <a:lnTo>
                    <a:pt x="342692" y="825023"/>
                  </a:lnTo>
                  <a:cubicBezTo>
                    <a:pt x="308116" y="813078"/>
                    <a:pt x="295444" y="788470"/>
                    <a:pt x="296349" y="753175"/>
                  </a:cubicBezTo>
                  <a:cubicBezTo>
                    <a:pt x="297797" y="695157"/>
                    <a:pt x="296349" y="637140"/>
                    <a:pt x="296349" y="579122"/>
                  </a:cubicBezTo>
                  <a:lnTo>
                    <a:pt x="296349" y="566639"/>
                  </a:lnTo>
                  <a:lnTo>
                    <a:pt x="248197" y="566639"/>
                  </a:lnTo>
                  <a:cubicBezTo>
                    <a:pt x="248197" y="628877"/>
                    <a:pt x="247201" y="690128"/>
                    <a:pt x="248197" y="751289"/>
                  </a:cubicBezTo>
                  <a:cubicBezTo>
                    <a:pt x="249012" y="787213"/>
                    <a:pt x="237155" y="812540"/>
                    <a:pt x="202126" y="825023"/>
                  </a:cubicBezTo>
                  <a:close/>
                </a:path>
              </a:pathLst>
            </a:custGeom>
            <a:solidFill>
              <a:srgbClr val="F25A22"/>
            </a:solidFill>
            <a:ln w="9051" cap="flat">
              <a:noFill/>
              <a:prstDash val="solid"/>
              <a:miter/>
            </a:ln>
          </p:spPr>
          <p:txBody>
            <a:bodyPr rtlCol="0" anchor="ctr"/>
            <a:lstStyle/>
            <a:p>
              <a:endParaRPr lang="it-CO"/>
            </a:p>
          </p:txBody>
        </p:sp>
        <p:sp>
          <p:nvSpPr>
            <p:cNvPr id="132" name="Figura a mano libera 131">
              <a:extLst>
                <a:ext uri="{FF2B5EF4-FFF2-40B4-BE49-F238E27FC236}">
                  <a16:creationId xmlns:a16="http://schemas.microsoft.com/office/drawing/2014/main" id="{80CC8D24-2C38-34C7-5D7A-D1DBA3576A2D}"/>
                </a:ext>
              </a:extLst>
            </p:cNvPr>
            <p:cNvSpPr/>
            <p:nvPr/>
          </p:nvSpPr>
          <p:spPr>
            <a:xfrm flipH="1">
              <a:off x="6758179" y="4087396"/>
              <a:ext cx="104300" cy="103491"/>
            </a:xfrm>
            <a:custGeom>
              <a:avLst/>
              <a:gdLst>
                <a:gd name="connsiteX0" fmla="*/ 165909 w 329826"/>
                <a:gd name="connsiteY0" fmla="*/ 3 h 327269"/>
                <a:gd name="connsiteX1" fmla="*/ 329827 w 329826"/>
                <a:gd name="connsiteY1" fmla="*/ 163997 h 327269"/>
                <a:gd name="connsiteX2" fmla="*/ 164548 w 329826"/>
                <a:gd name="connsiteY2" fmla="*/ 327269 h 327269"/>
                <a:gd name="connsiteX3" fmla="*/ 0 w 329826"/>
                <a:gd name="connsiteY3" fmla="*/ 163272 h 327269"/>
                <a:gd name="connsiteX4" fmla="*/ 165279 w 329826"/>
                <a:gd name="connsiteY4" fmla="*/ 0 h 327269"/>
                <a:gd name="connsiteX5" fmla="*/ 165909 w 329826"/>
                <a:gd name="connsiteY5" fmla="*/ 3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909" y="3"/>
                  </a:moveTo>
                  <a:cubicBezTo>
                    <a:pt x="256657" y="743"/>
                    <a:pt x="329830" y="73949"/>
                    <a:pt x="329827" y="163997"/>
                  </a:cubicBezTo>
                  <a:cubicBezTo>
                    <a:pt x="329625" y="254369"/>
                    <a:pt x="255627" y="327469"/>
                    <a:pt x="164548" y="327269"/>
                  </a:cubicBezTo>
                  <a:cubicBezTo>
                    <a:pt x="73469" y="327069"/>
                    <a:pt x="-201" y="253645"/>
                    <a:pt x="0" y="163272"/>
                  </a:cubicBezTo>
                  <a:cubicBezTo>
                    <a:pt x="202" y="72900"/>
                    <a:pt x="74200" y="-200"/>
                    <a:pt x="165279" y="0"/>
                  </a:cubicBezTo>
                  <a:cubicBezTo>
                    <a:pt x="165489" y="1"/>
                    <a:pt x="165698" y="2"/>
                    <a:pt x="165909" y="3"/>
                  </a:cubicBezTo>
                  <a:close/>
                </a:path>
              </a:pathLst>
            </a:custGeom>
            <a:solidFill>
              <a:srgbClr val="F25A22"/>
            </a:solidFill>
            <a:ln w="9051" cap="flat">
              <a:noFill/>
              <a:prstDash val="solid"/>
              <a:miter/>
            </a:ln>
          </p:spPr>
          <p:txBody>
            <a:bodyPr rtlCol="0" anchor="ctr"/>
            <a:lstStyle/>
            <a:p>
              <a:endParaRPr lang="it-CO"/>
            </a:p>
          </p:txBody>
        </p:sp>
        <p:sp>
          <p:nvSpPr>
            <p:cNvPr id="133" name="Figura a mano libera 132">
              <a:extLst>
                <a:ext uri="{FF2B5EF4-FFF2-40B4-BE49-F238E27FC236}">
                  <a16:creationId xmlns:a16="http://schemas.microsoft.com/office/drawing/2014/main" id="{DAE9E26E-4678-35A3-36D8-033DB7A0A17C}"/>
                </a:ext>
              </a:extLst>
            </p:cNvPr>
            <p:cNvSpPr/>
            <p:nvPr/>
          </p:nvSpPr>
          <p:spPr>
            <a:xfrm flipH="1">
              <a:off x="6580634" y="4087397"/>
              <a:ext cx="104300" cy="103491"/>
            </a:xfrm>
            <a:custGeom>
              <a:avLst/>
              <a:gdLst>
                <a:gd name="connsiteX0" fmla="*/ 165185 w 329826"/>
                <a:gd name="connsiteY0" fmla="*/ 0 h 327269"/>
                <a:gd name="connsiteX1" fmla="*/ 329827 w 329826"/>
                <a:gd name="connsiteY1" fmla="*/ 163276 h 327269"/>
                <a:gd name="connsiteX2" fmla="*/ 165275 w 329826"/>
                <a:gd name="connsiteY2" fmla="*/ 327269 h 327269"/>
                <a:gd name="connsiteX3" fmla="*/ 0 w 329826"/>
                <a:gd name="connsiteY3" fmla="*/ 163994 h 327269"/>
                <a:gd name="connsiteX4" fmla="*/ 164552 w 329826"/>
                <a:gd name="connsiteY4" fmla="*/ 0 h 327269"/>
                <a:gd name="connsiteX5" fmla="*/ 165185 w 329826"/>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185" y="0"/>
                  </a:moveTo>
                  <a:cubicBezTo>
                    <a:pt x="255914" y="393"/>
                    <a:pt x="329380" y="73250"/>
                    <a:pt x="329827" y="163276"/>
                  </a:cubicBezTo>
                  <a:cubicBezTo>
                    <a:pt x="330027" y="253648"/>
                    <a:pt x="256354" y="327070"/>
                    <a:pt x="165275" y="327269"/>
                  </a:cubicBezTo>
                  <a:cubicBezTo>
                    <a:pt x="74196" y="327467"/>
                    <a:pt x="200" y="254366"/>
                    <a:pt x="0" y="163994"/>
                  </a:cubicBezTo>
                  <a:cubicBezTo>
                    <a:pt x="-200" y="73621"/>
                    <a:pt x="73473" y="199"/>
                    <a:pt x="164552" y="0"/>
                  </a:cubicBezTo>
                  <a:cubicBezTo>
                    <a:pt x="164763" y="0"/>
                    <a:pt x="164974" y="0"/>
                    <a:pt x="165185" y="0"/>
                  </a:cubicBezTo>
                  <a:close/>
                </a:path>
              </a:pathLst>
            </a:custGeom>
            <a:solidFill>
              <a:srgbClr val="F25A22"/>
            </a:solidFill>
            <a:ln w="9051" cap="flat">
              <a:noFill/>
              <a:prstDash val="solid"/>
              <a:miter/>
            </a:ln>
          </p:spPr>
          <p:txBody>
            <a:bodyPr rtlCol="0" anchor="ctr"/>
            <a:lstStyle/>
            <a:p>
              <a:endParaRPr lang="it-CO"/>
            </a:p>
          </p:txBody>
        </p:sp>
        <p:sp>
          <p:nvSpPr>
            <p:cNvPr id="134" name="Figura a mano libera 133">
              <a:extLst>
                <a:ext uri="{FF2B5EF4-FFF2-40B4-BE49-F238E27FC236}">
                  <a16:creationId xmlns:a16="http://schemas.microsoft.com/office/drawing/2014/main" id="{122B559F-E564-72BB-8DAC-E5DB07EF3059}"/>
                </a:ext>
              </a:extLst>
            </p:cNvPr>
            <p:cNvSpPr/>
            <p:nvPr/>
          </p:nvSpPr>
          <p:spPr>
            <a:xfrm flipH="1">
              <a:off x="6191255" y="4180677"/>
              <a:ext cx="147957" cy="259028"/>
            </a:xfrm>
            <a:custGeom>
              <a:avLst/>
              <a:gdLst>
                <a:gd name="connsiteX0" fmla="*/ 467610 w 467882"/>
                <a:gd name="connsiteY0" fmla="*/ 451795 h 819120"/>
                <a:gd name="connsiteX1" fmla="*/ 398097 w 467882"/>
                <a:gd name="connsiteY1" fmla="*/ 506580 h 819120"/>
                <a:gd name="connsiteX2" fmla="*/ 398097 w 467882"/>
                <a:gd name="connsiteY2" fmla="*/ 532715 h 819120"/>
                <a:gd name="connsiteX3" fmla="*/ 398097 w 467882"/>
                <a:gd name="connsiteY3" fmla="*/ 757241 h 819120"/>
                <a:gd name="connsiteX4" fmla="*/ 339023 w 467882"/>
                <a:gd name="connsiteY4" fmla="*/ 818931 h 819120"/>
                <a:gd name="connsiteX5" fmla="*/ 336368 w 467882"/>
                <a:gd name="connsiteY5" fmla="*/ 818940 h 819120"/>
                <a:gd name="connsiteX6" fmla="*/ 304055 w 467882"/>
                <a:gd name="connsiteY6" fmla="*/ 816695 h 819120"/>
                <a:gd name="connsiteX7" fmla="*/ 255360 w 467882"/>
                <a:gd name="connsiteY7" fmla="*/ 755444 h 819120"/>
                <a:gd name="connsiteX8" fmla="*/ 255359 w 467882"/>
                <a:gd name="connsiteY8" fmla="*/ 576542 h 819120"/>
                <a:gd name="connsiteX9" fmla="*/ 255359 w 467882"/>
                <a:gd name="connsiteY9" fmla="*/ 562981 h 819120"/>
                <a:gd name="connsiteX10" fmla="*/ 218611 w 467882"/>
                <a:gd name="connsiteY10" fmla="*/ 562981 h 819120"/>
                <a:gd name="connsiteX11" fmla="*/ 218611 w 467882"/>
                <a:gd name="connsiteY11" fmla="*/ 576183 h 819120"/>
                <a:gd name="connsiteX12" fmla="*/ 218611 w 467882"/>
                <a:gd name="connsiteY12" fmla="*/ 750235 h 819120"/>
                <a:gd name="connsiteX13" fmla="*/ 163127 w 467882"/>
                <a:gd name="connsiteY13" fmla="*/ 813103 h 819120"/>
                <a:gd name="connsiteX14" fmla="*/ 90717 w 467882"/>
                <a:gd name="connsiteY14" fmla="*/ 795141 h 819120"/>
                <a:gd name="connsiteX15" fmla="*/ 73158 w 467882"/>
                <a:gd name="connsiteY15" fmla="*/ 753109 h 819120"/>
                <a:gd name="connsiteX16" fmla="*/ 73158 w 467882"/>
                <a:gd name="connsiteY16" fmla="*/ 527416 h 819120"/>
                <a:gd name="connsiteX17" fmla="*/ 73158 w 467882"/>
                <a:gd name="connsiteY17" fmla="*/ 509454 h 819120"/>
                <a:gd name="connsiteX18" fmla="*/ 33061 w 467882"/>
                <a:gd name="connsiteY18" fmla="*/ 497958 h 819120"/>
                <a:gd name="connsiteX19" fmla="*/ 114 w 467882"/>
                <a:gd name="connsiteY19" fmla="*/ 445509 h 819120"/>
                <a:gd name="connsiteX20" fmla="*/ 114 w 467882"/>
                <a:gd name="connsiteY20" fmla="*/ 117791 h 819120"/>
                <a:gd name="connsiteX21" fmla="*/ 42384 w 467882"/>
                <a:gd name="connsiteY21" fmla="*/ 32291 h 819120"/>
                <a:gd name="connsiteX22" fmla="*/ 102574 w 467882"/>
                <a:gd name="connsiteY22" fmla="*/ 49 h 819120"/>
                <a:gd name="connsiteX23" fmla="*/ 114160 w 467882"/>
                <a:gd name="connsiteY23" fmla="*/ 3462 h 819120"/>
                <a:gd name="connsiteX24" fmla="*/ 234089 w 467882"/>
                <a:gd name="connsiteY24" fmla="*/ 50253 h 819120"/>
                <a:gd name="connsiteX25" fmla="*/ 356009 w 467882"/>
                <a:gd name="connsiteY25" fmla="*/ 6426 h 819120"/>
                <a:gd name="connsiteX26" fmla="*/ 376555 w 467882"/>
                <a:gd name="connsiteY26" fmla="*/ 2294 h 819120"/>
                <a:gd name="connsiteX27" fmla="*/ 465981 w 467882"/>
                <a:gd name="connsiteY27" fmla="*/ 102792 h 819120"/>
                <a:gd name="connsiteX28" fmla="*/ 467882 w 467882"/>
                <a:gd name="connsiteY28" fmla="*/ 108450 h 8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882" h="819120">
                  <a:moveTo>
                    <a:pt x="467610" y="451795"/>
                  </a:moveTo>
                  <a:cubicBezTo>
                    <a:pt x="460460" y="487720"/>
                    <a:pt x="435298" y="502987"/>
                    <a:pt x="398097" y="506580"/>
                  </a:cubicBezTo>
                  <a:lnTo>
                    <a:pt x="398097" y="532715"/>
                  </a:lnTo>
                  <a:cubicBezTo>
                    <a:pt x="398097" y="607617"/>
                    <a:pt x="398097" y="682429"/>
                    <a:pt x="398097" y="757241"/>
                  </a:cubicBezTo>
                  <a:cubicBezTo>
                    <a:pt x="398952" y="790462"/>
                    <a:pt x="372504" y="818082"/>
                    <a:pt x="339023" y="818931"/>
                  </a:cubicBezTo>
                  <a:cubicBezTo>
                    <a:pt x="338138" y="818953"/>
                    <a:pt x="337253" y="818956"/>
                    <a:pt x="336368" y="818940"/>
                  </a:cubicBezTo>
                  <a:cubicBezTo>
                    <a:pt x="325545" y="819503"/>
                    <a:pt x="314694" y="818749"/>
                    <a:pt x="304055" y="816695"/>
                  </a:cubicBezTo>
                  <a:cubicBezTo>
                    <a:pt x="274552" y="811430"/>
                    <a:pt x="253651" y="785141"/>
                    <a:pt x="255360" y="755444"/>
                  </a:cubicBezTo>
                  <a:cubicBezTo>
                    <a:pt x="255359" y="695810"/>
                    <a:pt x="255359" y="636176"/>
                    <a:pt x="255359" y="576542"/>
                  </a:cubicBezTo>
                  <a:lnTo>
                    <a:pt x="255359" y="562981"/>
                  </a:lnTo>
                  <a:lnTo>
                    <a:pt x="218611" y="562981"/>
                  </a:lnTo>
                  <a:lnTo>
                    <a:pt x="218611" y="576183"/>
                  </a:lnTo>
                  <a:cubicBezTo>
                    <a:pt x="218611" y="634200"/>
                    <a:pt x="217706" y="692308"/>
                    <a:pt x="218611" y="750235"/>
                  </a:cubicBezTo>
                  <a:cubicBezTo>
                    <a:pt x="219498" y="782352"/>
                    <a:pt x="195329" y="809738"/>
                    <a:pt x="163127" y="813103"/>
                  </a:cubicBezTo>
                  <a:cubicBezTo>
                    <a:pt x="137150" y="816965"/>
                    <a:pt x="111535" y="814719"/>
                    <a:pt x="90717" y="795141"/>
                  </a:cubicBezTo>
                  <a:cubicBezTo>
                    <a:pt x="79157" y="784211"/>
                    <a:pt x="72781" y="768949"/>
                    <a:pt x="73158" y="753109"/>
                  </a:cubicBezTo>
                  <a:cubicBezTo>
                    <a:pt x="73158" y="677848"/>
                    <a:pt x="73158" y="602617"/>
                    <a:pt x="73158" y="527416"/>
                  </a:cubicBezTo>
                  <a:lnTo>
                    <a:pt x="73158" y="509454"/>
                  </a:lnTo>
                  <a:cubicBezTo>
                    <a:pt x="59525" y="506608"/>
                    <a:pt x="46123" y="502765"/>
                    <a:pt x="33061" y="497958"/>
                  </a:cubicBezTo>
                  <a:cubicBezTo>
                    <a:pt x="11877" y="489298"/>
                    <a:pt x="-1380" y="468194"/>
                    <a:pt x="114" y="445509"/>
                  </a:cubicBezTo>
                  <a:cubicBezTo>
                    <a:pt x="114" y="336299"/>
                    <a:pt x="657" y="227000"/>
                    <a:pt x="114" y="117791"/>
                  </a:cubicBezTo>
                  <a:cubicBezTo>
                    <a:pt x="114" y="81866"/>
                    <a:pt x="18217" y="55552"/>
                    <a:pt x="42384" y="32291"/>
                  </a:cubicBezTo>
                  <a:cubicBezTo>
                    <a:pt x="58205" y="15111"/>
                    <a:pt x="79418" y="3748"/>
                    <a:pt x="102574" y="49"/>
                  </a:cubicBezTo>
                  <a:cubicBezTo>
                    <a:pt x="106728" y="-267"/>
                    <a:pt x="110853" y="948"/>
                    <a:pt x="114160" y="3462"/>
                  </a:cubicBezTo>
                  <a:cubicBezTo>
                    <a:pt x="147031" y="33077"/>
                    <a:pt x="189693" y="49722"/>
                    <a:pt x="234089" y="50253"/>
                  </a:cubicBezTo>
                  <a:cubicBezTo>
                    <a:pt x="278857" y="51496"/>
                    <a:pt x="322432" y="35832"/>
                    <a:pt x="356009" y="6426"/>
                  </a:cubicBezTo>
                  <a:cubicBezTo>
                    <a:pt x="361275" y="853"/>
                    <a:pt x="369518" y="-804"/>
                    <a:pt x="376555" y="2294"/>
                  </a:cubicBezTo>
                  <a:cubicBezTo>
                    <a:pt x="422897" y="21334"/>
                    <a:pt x="454757" y="52947"/>
                    <a:pt x="465981" y="102792"/>
                  </a:cubicBezTo>
                  <a:cubicBezTo>
                    <a:pt x="466478" y="104721"/>
                    <a:pt x="467113" y="106612"/>
                    <a:pt x="467882" y="108450"/>
                  </a:cubicBezTo>
                  <a:close/>
                </a:path>
              </a:pathLst>
            </a:custGeom>
            <a:solidFill>
              <a:srgbClr val="F25A22"/>
            </a:solidFill>
            <a:ln w="9051" cap="flat">
              <a:noFill/>
              <a:prstDash val="solid"/>
              <a:miter/>
            </a:ln>
          </p:spPr>
          <p:txBody>
            <a:bodyPr rtlCol="0" anchor="ctr"/>
            <a:lstStyle/>
            <a:p>
              <a:endParaRPr lang="it-CO"/>
            </a:p>
          </p:txBody>
        </p:sp>
        <p:sp>
          <p:nvSpPr>
            <p:cNvPr id="135" name="Figura a mano libera 134">
              <a:extLst>
                <a:ext uri="{FF2B5EF4-FFF2-40B4-BE49-F238E27FC236}">
                  <a16:creationId xmlns:a16="http://schemas.microsoft.com/office/drawing/2014/main" id="{F3C67960-04BC-B2C8-82E9-56DEEC1B47EE}"/>
                </a:ext>
              </a:extLst>
            </p:cNvPr>
            <p:cNvSpPr/>
            <p:nvPr/>
          </p:nvSpPr>
          <p:spPr>
            <a:xfrm flipH="1">
              <a:off x="6360587" y="4181622"/>
              <a:ext cx="165496" cy="261150"/>
            </a:xfrm>
            <a:custGeom>
              <a:avLst/>
              <a:gdLst>
                <a:gd name="connsiteX0" fmla="*/ 168546 w 523347"/>
                <a:gd name="connsiteY0" fmla="*/ 825831 h 825831"/>
                <a:gd name="connsiteX1" fmla="*/ 124376 w 523347"/>
                <a:gd name="connsiteY1" fmla="*/ 780926 h 825831"/>
                <a:gd name="connsiteX2" fmla="*/ 122656 w 523347"/>
                <a:gd name="connsiteY2" fmla="*/ 761886 h 825831"/>
                <a:gd name="connsiteX3" fmla="*/ 122656 w 523347"/>
                <a:gd name="connsiteY3" fmla="*/ 580649 h 825831"/>
                <a:gd name="connsiteX4" fmla="*/ 122656 w 523347"/>
                <a:gd name="connsiteY4" fmla="*/ 566279 h 825831"/>
                <a:gd name="connsiteX5" fmla="*/ 88262 w 523347"/>
                <a:gd name="connsiteY5" fmla="*/ 566279 h 825831"/>
                <a:gd name="connsiteX6" fmla="*/ 30515 w 523347"/>
                <a:gd name="connsiteY6" fmla="*/ 495958 h 825831"/>
                <a:gd name="connsiteX7" fmla="*/ 38389 w 523347"/>
                <a:gd name="connsiteY7" fmla="*/ 460034 h 825831"/>
                <a:gd name="connsiteX8" fmla="*/ 13680 w 523347"/>
                <a:gd name="connsiteY8" fmla="*/ 450514 h 825831"/>
                <a:gd name="connsiteX9" fmla="*/ 1551 w 523347"/>
                <a:gd name="connsiteY9" fmla="*/ 423571 h 825831"/>
                <a:gd name="connsiteX10" fmla="*/ 103106 w 523347"/>
                <a:gd name="connsiteY10" fmla="*/ 39541 h 825831"/>
                <a:gd name="connsiteX11" fmla="*/ 132161 w 523347"/>
                <a:gd name="connsiteY11" fmla="*/ 2001 h 825831"/>
                <a:gd name="connsiteX12" fmla="*/ 150263 w 523347"/>
                <a:gd name="connsiteY12" fmla="*/ 4515 h 825831"/>
                <a:gd name="connsiteX13" fmla="*/ 359980 w 523347"/>
                <a:gd name="connsiteY13" fmla="*/ 21040 h 825831"/>
                <a:gd name="connsiteX14" fmla="*/ 382608 w 523347"/>
                <a:gd name="connsiteY14" fmla="*/ 5144 h 825831"/>
                <a:gd name="connsiteX15" fmla="*/ 402792 w 523347"/>
                <a:gd name="connsiteY15" fmla="*/ 2899 h 825831"/>
                <a:gd name="connsiteX16" fmla="*/ 429402 w 523347"/>
                <a:gd name="connsiteY16" fmla="*/ 39541 h 825831"/>
                <a:gd name="connsiteX17" fmla="*/ 519372 w 523347"/>
                <a:gd name="connsiteY17" fmla="*/ 419080 h 825831"/>
                <a:gd name="connsiteX18" fmla="*/ 521996 w 523347"/>
                <a:gd name="connsiteY18" fmla="*/ 429498 h 825831"/>
                <a:gd name="connsiteX19" fmla="*/ 514303 w 523347"/>
                <a:gd name="connsiteY19" fmla="*/ 449885 h 825831"/>
                <a:gd name="connsiteX20" fmla="*/ 495114 w 523347"/>
                <a:gd name="connsiteY20" fmla="*/ 459495 h 825831"/>
                <a:gd name="connsiteX21" fmla="*/ 503441 w 523347"/>
                <a:gd name="connsiteY21" fmla="*/ 497215 h 825831"/>
                <a:gd name="connsiteX22" fmla="*/ 461010 w 523347"/>
                <a:gd name="connsiteY22" fmla="*/ 564213 h 825831"/>
                <a:gd name="connsiteX23" fmla="*/ 450944 w 523347"/>
                <a:gd name="connsiteY23" fmla="*/ 565561 h 825831"/>
                <a:gd name="connsiteX24" fmla="*/ 422252 w 523347"/>
                <a:gd name="connsiteY24" fmla="*/ 565561 h 825831"/>
                <a:gd name="connsiteX25" fmla="*/ 422252 w 523347"/>
                <a:gd name="connsiteY25" fmla="*/ 579661 h 825831"/>
                <a:gd name="connsiteX26" fmla="*/ 422252 w 523347"/>
                <a:gd name="connsiteY26" fmla="*/ 751289 h 825831"/>
                <a:gd name="connsiteX27" fmla="*/ 376181 w 523347"/>
                <a:gd name="connsiteY27" fmla="*/ 825023 h 825831"/>
                <a:gd name="connsiteX28" fmla="*/ 342330 w 523347"/>
                <a:gd name="connsiteY28" fmla="*/ 825023 h 825831"/>
                <a:gd name="connsiteX29" fmla="*/ 295988 w 523347"/>
                <a:gd name="connsiteY29" fmla="*/ 753175 h 825831"/>
                <a:gd name="connsiteX30" fmla="*/ 295988 w 523347"/>
                <a:gd name="connsiteY30" fmla="*/ 579122 h 825831"/>
                <a:gd name="connsiteX31" fmla="*/ 295988 w 523347"/>
                <a:gd name="connsiteY31" fmla="*/ 567447 h 825831"/>
                <a:gd name="connsiteX32" fmla="*/ 247382 w 523347"/>
                <a:gd name="connsiteY32" fmla="*/ 567447 h 825831"/>
                <a:gd name="connsiteX33" fmla="*/ 247382 w 523347"/>
                <a:gd name="connsiteY33" fmla="*/ 752097 h 825831"/>
                <a:gd name="connsiteX34" fmla="*/ 201221 w 523347"/>
                <a:gd name="connsiteY34" fmla="*/ 825831 h 8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347" h="825831">
                  <a:moveTo>
                    <a:pt x="168546" y="825831"/>
                  </a:moveTo>
                  <a:cubicBezTo>
                    <a:pt x="146733" y="817838"/>
                    <a:pt x="129626" y="805085"/>
                    <a:pt x="124376" y="780926"/>
                  </a:cubicBezTo>
                  <a:cubicBezTo>
                    <a:pt x="123168" y="774652"/>
                    <a:pt x="122592" y="768274"/>
                    <a:pt x="122656" y="761886"/>
                  </a:cubicBezTo>
                  <a:cubicBezTo>
                    <a:pt x="122656" y="701534"/>
                    <a:pt x="122656" y="641121"/>
                    <a:pt x="122656" y="580649"/>
                  </a:cubicBezTo>
                  <a:lnTo>
                    <a:pt x="122656" y="566279"/>
                  </a:lnTo>
                  <a:cubicBezTo>
                    <a:pt x="110528" y="566279"/>
                    <a:pt x="99395" y="566279"/>
                    <a:pt x="88262" y="566279"/>
                  </a:cubicBezTo>
                  <a:cubicBezTo>
                    <a:pt x="49342" y="568255"/>
                    <a:pt x="19291" y="528559"/>
                    <a:pt x="30515" y="495958"/>
                  </a:cubicBezTo>
                  <a:cubicBezTo>
                    <a:pt x="33821" y="484140"/>
                    <a:pt x="36450" y="472146"/>
                    <a:pt x="38389" y="460034"/>
                  </a:cubicBezTo>
                  <a:cubicBezTo>
                    <a:pt x="29338" y="456531"/>
                    <a:pt x="21192" y="454106"/>
                    <a:pt x="13680" y="450514"/>
                  </a:cubicBezTo>
                  <a:cubicBezTo>
                    <a:pt x="374" y="444048"/>
                    <a:pt x="-2160" y="437671"/>
                    <a:pt x="1551" y="423571"/>
                  </a:cubicBezTo>
                  <a:cubicBezTo>
                    <a:pt x="35402" y="295621"/>
                    <a:pt x="69254" y="167611"/>
                    <a:pt x="103106" y="39541"/>
                  </a:cubicBezTo>
                  <a:cubicBezTo>
                    <a:pt x="106437" y="23251"/>
                    <a:pt x="117158" y="9398"/>
                    <a:pt x="132161" y="2001"/>
                  </a:cubicBezTo>
                  <a:cubicBezTo>
                    <a:pt x="138061" y="-1384"/>
                    <a:pt x="145526" y="-347"/>
                    <a:pt x="150263" y="4515"/>
                  </a:cubicBezTo>
                  <a:cubicBezTo>
                    <a:pt x="209349" y="54114"/>
                    <a:pt x="293745" y="60764"/>
                    <a:pt x="359980" y="21040"/>
                  </a:cubicBezTo>
                  <a:cubicBezTo>
                    <a:pt x="368081" y="16571"/>
                    <a:pt x="375668" y="11241"/>
                    <a:pt x="382608" y="5144"/>
                  </a:cubicBezTo>
                  <a:cubicBezTo>
                    <a:pt x="387709" y="-727"/>
                    <a:pt x="396508" y="-1706"/>
                    <a:pt x="402792" y="2899"/>
                  </a:cubicBezTo>
                  <a:cubicBezTo>
                    <a:pt x="416806" y="10474"/>
                    <a:pt x="426595" y="23954"/>
                    <a:pt x="429402" y="39541"/>
                  </a:cubicBezTo>
                  <a:cubicBezTo>
                    <a:pt x="459573" y="166054"/>
                    <a:pt x="489563" y="292567"/>
                    <a:pt x="519372" y="419080"/>
                  </a:cubicBezTo>
                  <a:cubicBezTo>
                    <a:pt x="519958" y="422618"/>
                    <a:pt x="520836" y="426103"/>
                    <a:pt x="521996" y="429498"/>
                  </a:cubicBezTo>
                  <a:cubicBezTo>
                    <a:pt x="525460" y="437239"/>
                    <a:pt x="522038" y="446306"/>
                    <a:pt x="514303" y="449885"/>
                  </a:cubicBezTo>
                  <a:cubicBezTo>
                    <a:pt x="508106" y="453465"/>
                    <a:pt x="501698" y="456674"/>
                    <a:pt x="495114" y="459495"/>
                  </a:cubicBezTo>
                  <a:cubicBezTo>
                    <a:pt x="497830" y="471709"/>
                    <a:pt x="500454" y="484462"/>
                    <a:pt x="503441" y="497215"/>
                  </a:cubicBezTo>
                  <a:cubicBezTo>
                    <a:pt x="510370" y="527342"/>
                    <a:pt x="491373" y="557338"/>
                    <a:pt x="461010" y="564213"/>
                  </a:cubicBezTo>
                  <a:cubicBezTo>
                    <a:pt x="457702" y="564962"/>
                    <a:pt x="454334" y="565413"/>
                    <a:pt x="450944" y="565561"/>
                  </a:cubicBezTo>
                  <a:cubicBezTo>
                    <a:pt x="441893" y="565561"/>
                    <a:pt x="432842" y="565561"/>
                    <a:pt x="422252" y="565561"/>
                  </a:cubicBezTo>
                  <a:lnTo>
                    <a:pt x="422252" y="579661"/>
                  </a:lnTo>
                  <a:cubicBezTo>
                    <a:pt x="422252" y="636870"/>
                    <a:pt x="421256" y="694080"/>
                    <a:pt x="422252" y="751289"/>
                  </a:cubicBezTo>
                  <a:cubicBezTo>
                    <a:pt x="423067" y="787213"/>
                    <a:pt x="411209" y="812540"/>
                    <a:pt x="376181" y="825023"/>
                  </a:cubicBezTo>
                  <a:lnTo>
                    <a:pt x="342330" y="825023"/>
                  </a:lnTo>
                  <a:cubicBezTo>
                    <a:pt x="307754" y="813078"/>
                    <a:pt x="295082" y="788470"/>
                    <a:pt x="295988" y="753175"/>
                  </a:cubicBezTo>
                  <a:cubicBezTo>
                    <a:pt x="297435" y="695157"/>
                    <a:pt x="295988" y="637140"/>
                    <a:pt x="295988" y="579122"/>
                  </a:cubicBezTo>
                  <a:lnTo>
                    <a:pt x="295988" y="567447"/>
                  </a:lnTo>
                  <a:lnTo>
                    <a:pt x="247382" y="567447"/>
                  </a:lnTo>
                  <a:cubicBezTo>
                    <a:pt x="247382" y="629686"/>
                    <a:pt x="246386" y="690936"/>
                    <a:pt x="247382" y="752097"/>
                  </a:cubicBezTo>
                  <a:cubicBezTo>
                    <a:pt x="248106" y="788021"/>
                    <a:pt x="236249" y="813348"/>
                    <a:pt x="201221" y="825831"/>
                  </a:cubicBezTo>
                  <a:close/>
                </a:path>
              </a:pathLst>
            </a:custGeom>
            <a:solidFill>
              <a:srgbClr val="F25A22"/>
            </a:solidFill>
            <a:ln w="9051" cap="flat">
              <a:noFill/>
              <a:prstDash val="solid"/>
              <a:miter/>
            </a:ln>
          </p:spPr>
          <p:txBody>
            <a:bodyPr rtlCol="0" anchor="ctr"/>
            <a:lstStyle/>
            <a:p>
              <a:endParaRPr lang="it-CO"/>
            </a:p>
          </p:txBody>
        </p:sp>
        <p:sp>
          <p:nvSpPr>
            <p:cNvPr id="136" name="Figura a mano libera 135">
              <a:extLst>
                <a:ext uri="{FF2B5EF4-FFF2-40B4-BE49-F238E27FC236}">
                  <a16:creationId xmlns:a16="http://schemas.microsoft.com/office/drawing/2014/main" id="{7416194F-BC08-142E-00AF-89F905A2FD8A}"/>
                </a:ext>
              </a:extLst>
            </p:cNvPr>
            <p:cNvSpPr/>
            <p:nvPr/>
          </p:nvSpPr>
          <p:spPr>
            <a:xfrm flipH="1">
              <a:off x="6389637" y="4087396"/>
              <a:ext cx="104300" cy="103491"/>
            </a:xfrm>
            <a:custGeom>
              <a:avLst/>
              <a:gdLst>
                <a:gd name="connsiteX0" fmla="*/ 165909 w 329826"/>
                <a:gd name="connsiteY0" fmla="*/ 3 h 327269"/>
                <a:gd name="connsiteX1" fmla="*/ 329827 w 329826"/>
                <a:gd name="connsiteY1" fmla="*/ 163997 h 327269"/>
                <a:gd name="connsiteX2" fmla="*/ 164548 w 329826"/>
                <a:gd name="connsiteY2" fmla="*/ 327269 h 327269"/>
                <a:gd name="connsiteX3" fmla="*/ 0 w 329826"/>
                <a:gd name="connsiteY3" fmla="*/ 163272 h 327269"/>
                <a:gd name="connsiteX4" fmla="*/ 165279 w 329826"/>
                <a:gd name="connsiteY4" fmla="*/ 0 h 327269"/>
                <a:gd name="connsiteX5" fmla="*/ 165909 w 329826"/>
                <a:gd name="connsiteY5" fmla="*/ 3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909" y="3"/>
                  </a:moveTo>
                  <a:cubicBezTo>
                    <a:pt x="256657" y="743"/>
                    <a:pt x="329830" y="73949"/>
                    <a:pt x="329827" y="163997"/>
                  </a:cubicBezTo>
                  <a:cubicBezTo>
                    <a:pt x="329625" y="254369"/>
                    <a:pt x="255627" y="327469"/>
                    <a:pt x="164548" y="327269"/>
                  </a:cubicBezTo>
                  <a:cubicBezTo>
                    <a:pt x="73469" y="327069"/>
                    <a:pt x="-201" y="253645"/>
                    <a:pt x="0" y="163272"/>
                  </a:cubicBezTo>
                  <a:cubicBezTo>
                    <a:pt x="202" y="72900"/>
                    <a:pt x="74200" y="-200"/>
                    <a:pt x="165279" y="0"/>
                  </a:cubicBezTo>
                  <a:cubicBezTo>
                    <a:pt x="165489" y="1"/>
                    <a:pt x="165698" y="2"/>
                    <a:pt x="165909" y="3"/>
                  </a:cubicBezTo>
                  <a:close/>
                </a:path>
              </a:pathLst>
            </a:custGeom>
            <a:solidFill>
              <a:srgbClr val="F25A22"/>
            </a:solidFill>
            <a:ln w="9051" cap="flat">
              <a:noFill/>
              <a:prstDash val="solid"/>
              <a:miter/>
            </a:ln>
          </p:spPr>
          <p:txBody>
            <a:bodyPr rtlCol="0" anchor="ctr"/>
            <a:lstStyle/>
            <a:p>
              <a:endParaRPr lang="it-CO"/>
            </a:p>
          </p:txBody>
        </p:sp>
        <p:sp>
          <p:nvSpPr>
            <p:cNvPr id="137" name="Figura a mano libera 136">
              <a:extLst>
                <a:ext uri="{FF2B5EF4-FFF2-40B4-BE49-F238E27FC236}">
                  <a16:creationId xmlns:a16="http://schemas.microsoft.com/office/drawing/2014/main" id="{63F78568-1E2D-E68C-F83D-8C55729FC72D}"/>
                </a:ext>
              </a:extLst>
            </p:cNvPr>
            <p:cNvSpPr/>
            <p:nvPr/>
          </p:nvSpPr>
          <p:spPr>
            <a:xfrm flipH="1">
              <a:off x="6212092" y="4087397"/>
              <a:ext cx="104300" cy="103491"/>
            </a:xfrm>
            <a:custGeom>
              <a:avLst/>
              <a:gdLst>
                <a:gd name="connsiteX0" fmla="*/ 165185 w 329826"/>
                <a:gd name="connsiteY0" fmla="*/ 0 h 327269"/>
                <a:gd name="connsiteX1" fmla="*/ 329827 w 329826"/>
                <a:gd name="connsiteY1" fmla="*/ 163276 h 327269"/>
                <a:gd name="connsiteX2" fmla="*/ 165275 w 329826"/>
                <a:gd name="connsiteY2" fmla="*/ 327269 h 327269"/>
                <a:gd name="connsiteX3" fmla="*/ 0 w 329826"/>
                <a:gd name="connsiteY3" fmla="*/ 163994 h 327269"/>
                <a:gd name="connsiteX4" fmla="*/ 164552 w 329826"/>
                <a:gd name="connsiteY4" fmla="*/ 0 h 327269"/>
                <a:gd name="connsiteX5" fmla="*/ 165185 w 329826"/>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185" y="0"/>
                  </a:moveTo>
                  <a:cubicBezTo>
                    <a:pt x="255914" y="393"/>
                    <a:pt x="329380" y="73250"/>
                    <a:pt x="329827" y="163276"/>
                  </a:cubicBezTo>
                  <a:cubicBezTo>
                    <a:pt x="330027" y="253648"/>
                    <a:pt x="256354" y="327070"/>
                    <a:pt x="165275" y="327269"/>
                  </a:cubicBezTo>
                  <a:cubicBezTo>
                    <a:pt x="74196" y="327467"/>
                    <a:pt x="200" y="254366"/>
                    <a:pt x="0" y="163994"/>
                  </a:cubicBezTo>
                  <a:cubicBezTo>
                    <a:pt x="-200" y="73621"/>
                    <a:pt x="73473" y="199"/>
                    <a:pt x="164552" y="0"/>
                  </a:cubicBezTo>
                  <a:cubicBezTo>
                    <a:pt x="164763" y="0"/>
                    <a:pt x="164974" y="0"/>
                    <a:pt x="165185" y="0"/>
                  </a:cubicBezTo>
                  <a:close/>
                </a:path>
              </a:pathLst>
            </a:custGeom>
            <a:solidFill>
              <a:srgbClr val="F25A22"/>
            </a:solidFill>
            <a:ln w="9051" cap="flat">
              <a:noFill/>
              <a:prstDash val="solid"/>
              <a:miter/>
            </a:ln>
          </p:spPr>
          <p:txBody>
            <a:bodyPr rtlCol="0" anchor="ctr"/>
            <a:lstStyle/>
            <a:p>
              <a:endParaRPr lang="it-CO"/>
            </a:p>
          </p:txBody>
        </p:sp>
        <p:sp>
          <p:nvSpPr>
            <p:cNvPr id="138" name="Figura a mano libera 137">
              <a:extLst>
                <a:ext uri="{FF2B5EF4-FFF2-40B4-BE49-F238E27FC236}">
                  <a16:creationId xmlns:a16="http://schemas.microsoft.com/office/drawing/2014/main" id="{A62318AB-87C5-35A5-F583-6C4DC7C00251}"/>
                </a:ext>
              </a:extLst>
            </p:cNvPr>
            <p:cNvSpPr/>
            <p:nvPr/>
          </p:nvSpPr>
          <p:spPr>
            <a:xfrm flipH="1">
              <a:off x="5822799" y="4180791"/>
              <a:ext cx="147869" cy="258914"/>
            </a:xfrm>
            <a:custGeom>
              <a:avLst/>
              <a:gdLst>
                <a:gd name="connsiteX0" fmla="*/ 467606 w 467606"/>
                <a:gd name="connsiteY0" fmla="*/ 451436 h 818761"/>
                <a:gd name="connsiteX1" fmla="*/ 398094 w 467606"/>
                <a:gd name="connsiteY1" fmla="*/ 506221 h 818761"/>
                <a:gd name="connsiteX2" fmla="*/ 398094 w 467606"/>
                <a:gd name="connsiteY2" fmla="*/ 532355 h 818761"/>
                <a:gd name="connsiteX3" fmla="*/ 398094 w 467606"/>
                <a:gd name="connsiteY3" fmla="*/ 756881 h 818761"/>
                <a:gd name="connsiteX4" fmla="*/ 338835 w 467606"/>
                <a:gd name="connsiteY4" fmla="*/ 818574 h 818761"/>
                <a:gd name="connsiteX5" fmla="*/ 336273 w 467606"/>
                <a:gd name="connsiteY5" fmla="*/ 818581 h 818761"/>
                <a:gd name="connsiteX6" fmla="*/ 303961 w 467606"/>
                <a:gd name="connsiteY6" fmla="*/ 816336 h 818761"/>
                <a:gd name="connsiteX7" fmla="*/ 255265 w 467606"/>
                <a:gd name="connsiteY7" fmla="*/ 755085 h 818761"/>
                <a:gd name="connsiteX8" fmla="*/ 255265 w 467606"/>
                <a:gd name="connsiteY8" fmla="*/ 576183 h 818761"/>
                <a:gd name="connsiteX9" fmla="*/ 255265 w 467606"/>
                <a:gd name="connsiteY9" fmla="*/ 562621 h 818761"/>
                <a:gd name="connsiteX10" fmla="*/ 218517 w 467606"/>
                <a:gd name="connsiteY10" fmla="*/ 562621 h 818761"/>
                <a:gd name="connsiteX11" fmla="*/ 218517 w 467606"/>
                <a:gd name="connsiteY11" fmla="*/ 575824 h 818761"/>
                <a:gd name="connsiteX12" fmla="*/ 218517 w 467606"/>
                <a:gd name="connsiteY12" fmla="*/ 749876 h 818761"/>
                <a:gd name="connsiteX13" fmla="*/ 163123 w 467606"/>
                <a:gd name="connsiteY13" fmla="*/ 812743 h 818761"/>
                <a:gd name="connsiteX14" fmla="*/ 90713 w 467606"/>
                <a:gd name="connsiteY14" fmla="*/ 794781 h 818761"/>
                <a:gd name="connsiteX15" fmla="*/ 73154 w 467606"/>
                <a:gd name="connsiteY15" fmla="*/ 752750 h 818761"/>
                <a:gd name="connsiteX16" fmla="*/ 73154 w 467606"/>
                <a:gd name="connsiteY16" fmla="*/ 527057 h 818761"/>
                <a:gd name="connsiteX17" fmla="*/ 73154 w 467606"/>
                <a:gd name="connsiteY17" fmla="*/ 509094 h 818761"/>
                <a:gd name="connsiteX18" fmla="*/ 33057 w 467606"/>
                <a:gd name="connsiteY18" fmla="*/ 497599 h 818761"/>
                <a:gd name="connsiteX19" fmla="*/ 110 w 467606"/>
                <a:gd name="connsiteY19" fmla="*/ 445150 h 818761"/>
                <a:gd name="connsiteX20" fmla="*/ 110 w 467606"/>
                <a:gd name="connsiteY20" fmla="*/ 117431 h 818761"/>
                <a:gd name="connsiteX21" fmla="*/ 42289 w 467606"/>
                <a:gd name="connsiteY21" fmla="*/ 31932 h 818761"/>
                <a:gd name="connsiteX22" fmla="*/ 101756 w 467606"/>
                <a:gd name="connsiteY22" fmla="*/ 49 h 818761"/>
                <a:gd name="connsiteX23" fmla="*/ 113341 w 467606"/>
                <a:gd name="connsiteY23" fmla="*/ 3462 h 818761"/>
                <a:gd name="connsiteX24" fmla="*/ 233270 w 467606"/>
                <a:gd name="connsiteY24" fmla="*/ 50253 h 818761"/>
                <a:gd name="connsiteX25" fmla="*/ 355371 w 467606"/>
                <a:gd name="connsiteY25" fmla="*/ 6426 h 818761"/>
                <a:gd name="connsiteX26" fmla="*/ 375917 w 467606"/>
                <a:gd name="connsiteY26" fmla="*/ 2294 h 818761"/>
                <a:gd name="connsiteX27" fmla="*/ 465344 w 467606"/>
                <a:gd name="connsiteY27" fmla="*/ 102792 h 818761"/>
                <a:gd name="connsiteX28" fmla="*/ 467245 w 467606"/>
                <a:gd name="connsiteY28" fmla="*/ 108450 h 81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606" h="818761">
                  <a:moveTo>
                    <a:pt x="467606" y="451436"/>
                  </a:moveTo>
                  <a:cubicBezTo>
                    <a:pt x="460457" y="487360"/>
                    <a:pt x="435385" y="502628"/>
                    <a:pt x="398094" y="506221"/>
                  </a:cubicBezTo>
                  <a:lnTo>
                    <a:pt x="398094" y="532355"/>
                  </a:lnTo>
                  <a:cubicBezTo>
                    <a:pt x="398094" y="607257"/>
                    <a:pt x="398094" y="682069"/>
                    <a:pt x="398094" y="756881"/>
                  </a:cubicBezTo>
                  <a:cubicBezTo>
                    <a:pt x="398899" y="790154"/>
                    <a:pt x="372369" y="817775"/>
                    <a:pt x="338835" y="818574"/>
                  </a:cubicBezTo>
                  <a:cubicBezTo>
                    <a:pt x="337981" y="818594"/>
                    <a:pt x="337127" y="818597"/>
                    <a:pt x="336273" y="818581"/>
                  </a:cubicBezTo>
                  <a:cubicBezTo>
                    <a:pt x="325450" y="819144"/>
                    <a:pt x="314599" y="818390"/>
                    <a:pt x="303961" y="816336"/>
                  </a:cubicBezTo>
                  <a:cubicBezTo>
                    <a:pt x="274457" y="811071"/>
                    <a:pt x="253556" y="784782"/>
                    <a:pt x="255265" y="755085"/>
                  </a:cubicBezTo>
                  <a:cubicBezTo>
                    <a:pt x="255265" y="695451"/>
                    <a:pt x="255265" y="635817"/>
                    <a:pt x="255265" y="576183"/>
                  </a:cubicBezTo>
                  <a:lnTo>
                    <a:pt x="255265" y="562621"/>
                  </a:lnTo>
                  <a:lnTo>
                    <a:pt x="218517" y="562621"/>
                  </a:lnTo>
                  <a:lnTo>
                    <a:pt x="218517" y="575824"/>
                  </a:lnTo>
                  <a:cubicBezTo>
                    <a:pt x="218517" y="633841"/>
                    <a:pt x="217612" y="691948"/>
                    <a:pt x="218517" y="749876"/>
                  </a:cubicBezTo>
                  <a:cubicBezTo>
                    <a:pt x="219408" y="781962"/>
                    <a:pt x="195289" y="809335"/>
                    <a:pt x="163123" y="812743"/>
                  </a:cubicBezTo>
                  <a:cubicBezTo>
                    <a:pt x="137056" y="816605"/>
                    <a:pt x="111441" y="814360"/>
                    <a:pt x="90713" y="794781"/>
                  </a:cubicBezTo>
                  <a:cubicBezTo>
                    <a:pt x="79190" y="783826"/>
                    <a:pt x="72822" y="768581"/>
                    <a:pt x="73154" y="752750"/>
                  </a:cubicBezTo>
                  <a:cubicBezTo>
                    <a:pt x="73154" y="677489"/>
                    <a:pt x="73154" y="602258"/>
                    <a:pt x="73154" y="527057"/>
                  </a:cubicBezTo>
                  <a:lnTo>
                    <a:pt x="73154" y="509094"/>
                  </a:lnTo>
                  <a:cubicBezTo>
                    <a:pt x="59521" y="506249"/>
                    <a:pt x="46119" y="502406"/>
                    <a:pt x="33057" y="497599"/>
                  </a:cubicBezTo>
                  <a:cubicBezTo>
                    <a:pt x="11892" y="488917"/>
                    <a:pt x="-1356" y="467828"/>
                    <a:pt x="110" y="445150"/>
                  </a:cubicBezTo>
                  <a:cubicBezTo>
                    <a:pt x="534" y="335940"/>
                    <a:pt x="534" y="226701"/>
                    <a:pt x="110" y="117431"/>
                  </a:cubicBezTo>
                  <a:cubicBezTo>
                    <a:pt x="110" y="81507"/>
                    <a:pt x="18213" y="55193"/>
                    <a:pt x="42289" y="31932"/>
                  </a:cubicBezTo>
                  <a:cubicBezTo>
                    <a:pt x="57977" y="15025"/>
                    <a:pt x="78906" y="3804"/>
                    <a:pt x="101756" y="49"/>
                  </a:cubicBezTo>
                  <a:cubicBezTo>
                    <a:pt x="105909" y="-267"/>
                    <a:pt x="110034" y="948"/>
                    <a:pt x="113341" y="3462"/>
                  </a:cubicBezTo>
                  <a:cubicBezTo>
                    <a:pt x="146212" y="33077"/>
                    <a:pt x="188875" y="49722"/>
                    <a:pt x="233270" y="50253"/>
                  </a:cubicBezTo>
                  <a:cubicBezTo>
                    <a:pt x="278103" y="51560"/>
                    <a:pt x="321757" y="35891"/>
                    <a:pt x="355371" y="6426"/>
                  </a:cubicBezTo>
                  <a:cubicBezTo>
                    <a:pt x="360638" y="853"/>
                    <a:pt x="368880" y="-804"/>
                    <a:pt x="375917" y="2294"/>
                  </a:cubicBezTo>
                  <a:cubicBezTo>
                    <a:pt x="422260" y="21334"/>
                    <a:pt x="454120" y="52947"/>
                    <a:pt x="465344" y="102792"/>
                  </a:cubicBezTo>
                  <a:cubicBezTo>
                    <a:pt x="465344" y="104768"/>
                    <a:pt x="466611" y="106564"/>
                    <a:pt x="467245" y="108450"/>
                  </a:cubicBezTo>
                  <a:close/>
                </a:path>
              </a:pathLst>
            </a:custGeom>
            <a:solidFill>
              <a:srgbClr val="F25A22"/>
            </a:solidFill>
            <a:ln w="9051" cap="flat">
              <a:noFill/>
              <a:prstDash val="solid"/>
              <a:miter/>
            </a:ln>
          </p:spPr>
          <p:txBody>
            <a:bodyPr rtlCol="0" anchor="ctr"/>
            <a:lstStyle/>
            <a:p>
              <a:endParaRPr lang="it-CO"/>
            </a:p>
          </p:txBody>
        </p:sp>
        <p:sp>
          <p:nvSpPr>
            <p:cNvPr id="139" name="Figura a mano libera 138">
              <a:extLst>
                <a:ext uri="{FF2B5EF4-FFF2-40B4-BE49-F238E27FC236}">
                  <a16:creationId xmlns:a16="http://schemas.microsoft.com/office/drawing/2014/main" id="{542D952F-33B3-8184-258C-3CCD7D54BA68}"/>
                </a:ext>
              </a:extLst>
            </p:cNvPr>
            <p:cNvSpPr/>
            <p:nvPr/>
          </p:nvSpPr>
          <p:spPr>
            <a:xfrm flipH="1">
              <a:off x="5992160" y="4181622"/>
              <a:ext cx="165496" cy="261150"/>
            </a:xfrm>
            <a:custGeom>
              <a:avLst/>
              <a:gdLst>
                <a:gd name="connsiteX0" fmla="*/ 168455 w 523347"/>
                <a:gd name="connsiteY0" fmla="*/ 825831 h 825831"/>
                <a:gd name="connsiteX1" fmla="*/ 124285 w 523347"/>
                <a:gd name="connsiteY1" fmla="*/ 780926 h 825831"/>
                <a:gd name="connsiteX2" fmla="*/ 122655 w 523347"/>
                <a:gd name="connsiteY2" fmla="*/ 761886 h 825831"/>
                <a:gd name="connsiteX3" fmla="*/ 122657 w 523347"/>
                <a:gd name="connsiteY3" fmla="*/ 580649 h 825831"/>
                <a:gd name="connsiteX4" fmla="*/ 122657 w 523347"/>
                <a:gd name="connsiteY4" fmla="*/ 566279 h 825831"/>
                <a:gd name="connsiteX5" fmla="*/ 88261 w 523347"/>
                <a:gd name="connsiteY5" fmla="*/ 566279 h 825831"/>
                <a:gd name="connsiteX6" fmla="*/ 30515 w 523347"/>
                <a:gd name="connsiteY6" fmla="*/ 495958 h 825831"/>
                <a:gd name="connsiteX7" fmla="*/ 38480 w 523347"/>
                <a:gd name="connsiteY7" fmla="*/ 460034 h 825831"/>
                <a:gd name="connsiteX8" fmla="*/ 13679 w 523347"/>
                <a:gd name="connsiteY8" fmla="*/ 450514 h 825831"/>
                <a:gd name="connsiteX9" fmla="*/ 1551 w 523347"/>
                <a:gd name="connsiteY9" fmla="*/ 423571 h 825831"/>
                <a:gd name="connsiteX10" fmla="*/ 103106 w 523347"/>
                <a:gd name="connsiteY10" fmla="*/ 39541 h 825831"/>
                <a:gd name="connsiteX11" fmla="*/ 132160 w 523347"/>
                <a:gd name="connsiteY11" fmla="*/ 2001 h 825831"/>
                <a:gd name="connsiteX12" fmla="*/ 150262 w 523347"/>
                <a:gd name="connsiteY12" fmla="*/ 4515 h 825831"/>
                <a:gd name="connsiteX13" fmla="*/ 359979 w 523347"/>
                <a:gd name="connsiteY13" fmla="*/ 21040 h 825831"/>
                <a:gd name="connsiteX14" fmla="*/ 382607 w 523347"/>
                <a:gd name="connsiteY14" fmla="*/ 5144 h 825831"/>
                <a:gd name="connsiteX15" fmla="*/ 402792 w 523347"/>
                <a:gd name="connsiteY15" fmla="*/ 2899 h 825831"/>
                <a:gd name="connsiteX16" fmla="*/ 429402 w 523347"/>
                <a:gd name="connsiteY16" fmla="*/ 39541 h 825831"/>
                <a:gd name="connsiteX17" fmla="*/ 519371 w 523347"/>
                <a:gd name="connsiteY17" fmla="*/ 419080 h 825831"/>
                <a:gd name="connsiteX18" fmla="*/ 521997 w 523347"/>
                <a:gd name="connsiteY18" fmla="*/ 429498 h 825831"/>
                <a:gd name="connsiteX19" fmla="*/ 514303 w 523347"/>
                <a:gd name="connsiteY19" fmla="*/ 449885 h 825831"/>
                <a:gd name="connsiteX20" fmla="*/ 495115 w 523347"/>
                <a:gd name="connsiteY20" fmla="*/ 459495 h 825831"/>
                <a:gd name="connsiteX21" fmla="*/ 503441 w 523347"/>
                <a:gd name="connsiteY21" fmla="*/ 497215 h 825831"/>
                <a:gd name="connsiteX22" fmla="*/ 461010 w 523347"/>
                <a:gd name="connsiteY22" fmla="*/ 564213 h 825831"/>
                <a:gd name="connsiteX23" fmla="*/ 450944 w 523347"/>
                <a:gd name="connsiteY23" fmla="*/ 565561 h 825831"/>
                <a:gd name="connsiteX24" fmla="*/ 422252 w 523347"/>
                <a:gd name="connsiteY24" fmla="*/ 565561 h 825831"/>
                <a:gd name="connsiteX25" fmla="*/ 422252 w 523347"/>
                <a:gd name="connsiteY25" fmla="*/ 579661 h 825831"/>
                <a:gd name="connsiteX26" fmla="*/ 422252 w 523347"/>
                <a:gd name="connsiteY26" fmla="*/ 751289 h 825831"/>
                <a:gd name="connsiteX27" fmla="*/ 376091 w 523347"/>
                <a:gd name="connsiteY27" fmla="*/ 825023 h 825831"/>
                <a:gd name="connsiteX28" fmla="*/ 343054 w 523347"/>
                <a:gd name="connsiteY28" fmla="*/ 825023 h 825831"/>
                <a:gd name="connsiteX29" fmla="*/ 296711 w 523347"/>
                <a:gd name="connsiteY29" fmla="*/ 753175 h 825831"/>
                <a:gd name="connsiteX30" fmla="*/ 297164 w 523347"/>
                <a:gd name="connsiteY30" fmla="*/ 579122 h 825831"/>
                <a:gd name="connsiteX31" fmla="*/ 297164 w 523347"/>
                <a:gd name="connsiteY31" fmla="*/ 567447 h 825831"/>
                <a:gd name="connsiteX32" fmla="*/ 248469 w 523347"/>
                <a:gd name="connsiteY32" fmla="*/ 567447 h 825831"/>
                <a:gd name="connsiteX33" fmla="*/ 248469 w 523347"/>
                <a:gd name="connsiteY33" fmla="*/ 752097 h 825831"/>
                <a:gd name="connsiteX34" fmla="*/ 202307 w 523347"/>
                <a:gd name="connsiteY34" fmla="*/ 825831 h 8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347" h="825831">
                  <a:moveTo>
                    <a:pt x="168455" y="825831"/>
                  </a:moveTo>
                  <a:cubicBezTo>
                    <a:pt x="146643" y="817838"/>
                    <a:pt x="129536" y="805085"/>
                    <a:pt x="124285" y="780926"/>
                  </a:cubicBezTo>
                  <a:cubicBezTo>
                    <a:pt x="123061" y="774655"/>
                    <a:pt x="122515" y="768273"/>
                    <a:pt x="122655" y="761886"/>
                  </a:cubicBezTo>
                  <a:cubicBezTo>
                    <a:pt x="122657" y="701534"/>
                    <a:pt x="122657" y="641091"/>
                    <a:pt x="122657" y="580649"/>
                  </a:cubicBezTo>
                  <a:lnTo>
                    <a:pt x="122657" y="566279"/>
                  </a:lnTo>
                  <a:cubicBezTo>
                    <a:pt x="110528" y="566279"/>
                    <a:pt x="99394" y="566279"/>
                    <a:pt x="88261" y="566279"/>
                  </a:cubicBezTo>
                  <a:cubicBezTo>
                    <a:pt x="49432" y="568255"/>
                    <a:pt x="19291" y="528559"/>
                    <a:pt x="30515" y="495958"/>
                  </a:cubicBezTo>
                  <a:cubicBezTo>
                    <a:pt x="33894" y="484153"/>
                    <a:pt x="36555" y="472156"/>
                    <a:pt x="38480" y="460034"/>
                  </a:cubicBezTo>
                  <a:cubicBezTo>
                    <a:pt x="29429" y="456531"/>
                    <a:pt x="21192" y="454106"/>
                    <a:pt x="13679" y="450514"/>
                  </a:cubicBezTo>
                  <a:cubicBezTo>
                    <a:pt x="374" y="444048"/>
                    <a:pt x="-2160" y="437671"/>
                    <a:pt x="1551" y="423571"/>
                  </a:cubicBezTo>
                  <a:cubicBezTo>
                    <a:pt x="35403" y="295621"/>
                    <a:pt x="69254" y="167611"/>
                    <a:pt x="103106" y="39541"/>
                  </a:cubicBezTo>
                  <a:cubicBezTo>
                    <a:pt x="106437" y="23251"/>
                    <a:pt x="117159" y="9398"/>
                    <a:pt x="132160" y="2001"/>
                  </a:cubicBezTo>
                  <a:cubicBezTo>
                    <a:pt x="138060" y="-1384"/>
                    <a:pt x="145526" y="-347"/>
                    <a:pt x="150262" y="4515"/>
                  </a:cubicBezTo>
                  <a:cubicBezTo>
                    <a:pt x="209348" y="54114"/>
                    <a:pt x="293744" y="60764"/>
                    <a:pt x="359979" y="21040"/>
                  </a:cubicBezTo>
                  <a:cubicBezTo>
                    <a:pt x="368080" y="16571"/>
                    <a:pt x="375668" y="11241"/>
                    <a:pt x="382607" y="5144"/>
                  </a:cubicBezTo>
                  <a:cubicBezTo>
                    <a:pt x="387708" y="-727"/>
                    <a:pt x="396507" y="-1706"/>
                    <a:pt x="402792" y="2899"/>
                  </a:cubicBezTo>
                  <a:cubicBezTo>
                    <a:pt x="416806" y="10474"/>
                    <a:pt x="426595" y="23954"/>
                    <a:pt x="429402" y="39541"/>
                  </a:cubicBezTo>
                  <a:cubicBezTo>
                    <a:pt x="459573" y="166054"/>
                    <a:pt x="489563" y="292567"/>
                    <a:pt x="519371" y="419080"/>
                  </a:cubicBezTo>
                  <a:cubicBezTo>
                    <a:pt x="519957" y="422618"/>
                    <a:pt x="520835" y="426103"/>
                    <a:pt x="521997" y="429498"/>
                  </a:cubicBezTo>
                  <a:cubicBezTo>
                    <a:pt x="525460" y="437239"/>
                    <a:pt x="522039" y="446306"/>
                    <a:pt x="514303" y="449885"/>
                  </a:cubicBezTo>
                  <a:cubicBezTo>
                    <a:pt x="508106" y="453465"/>
                    <a:pt x="501698" y="456674"/>
                    <a:pt x="495115" y="459495"/>
                  </a:cubicBezTo>
                  <a:cubicBezTo>
                    <a:pt x="497829" y="471709"/>
                    <a:pt x="500455" y="484462"/>
                    <a:pt x="503441" y="497215"/>
                  </a:cubicBezTo>
                  <a:cubicBezTo>
                    <a:pt x="510370" y="527342"/>
                    <a:pt x="491372" y="557338"/>
                    <a:pt x="461010" y="564213"/>
                  </a:cubicBezTo>
                  <a:cubicBezTo>
                    <a:pt x="457702" y="564962"/>
                    <a:pt x="454333" y="565413"/>
                    <a:pt x="450944" y="565561"/>
                  </a:cubicBezTo>
                  <a:cubicBezTo>
                    <a:pt x="441893" y="565561"/>
                    <a:pt x="432842" y="565561"/>
                    <a:pt x="422252" y="565561"/>
                  </a:cubicBezTo>
                  <a:lnTo>
                    <a:pt x="422252" y="579661"/>
                  </a:lnTo>
                  <a:cubicBezTo>
                    <a:pt x="422252" y="636870"/>
                    <a:pt x="421256" y="694080"/>
                    <a:pt x="422252" y="751289"/>
                  </a:cubicBezTo>
                  <a:cubicBezTo>
                    <a:pt x="423066" y="787213"/>
                    <a:pt x="411119" y="812540"/>
                    <a:pt x="376091" y="825023"/>
                  </a:cubicBezTo>
                  <a:lnTo>
                    <a:pt x="343054" y="825023"/>
                  </a:lnTo>
                  <a:cubicBezTo>
                    <a:pt x="308478" y="813078"/>
                    <a:pt x="295807" y="788470"/>
                    <a:pt x="296711" y="753175"/>
                  </a:cubicBezTo>
                  <a:cubicBezTo>
                    <a:pt x="298251" y="695157"/>
                    <a:pt x="297164" y="637140"/>
                    <a:pt x="297164" y="579122"/>
                  </a:cubicBezTo>
                  <a:lnTo>
                    <a:pt x="297164" y="567447"/>
                  </a:lnTo>
                  <a:lnTo>
                    <a:pt x="248469" y="567447"/>
                  </a:lnTo>
                  <a:cubicBezTo>
                    <a:pt x="248469" y="629686"/>
                    <a:pt x="247472" y="690936"/>
                    <a:pt x="248469" y="752097"/>
                  </a:cubicBezTo>
                  <a:cubicBezTo>
                    <a:pt x="249193" y="788021"/>
                    <a:pt x="237425" y="813348"/>
                    <a:pt x="202307" y="825831"/>
                  </a:cubicBezTo>
                  <a:close/>
                </a:path>
              </a:pathLst>
            </a:custGeom>
            <a:solidFill>
              <a:srgbClr val="F25A22"/>
            </a:solidFill>
            <a:ln w="9051" cap="flat">
              <a:noFill/>
              <a:prstDash val="solid"/>
              <a:miter/>
            </a:ln>
          </p:spPr>
          <p:txBody>
            <a:bodyPr rtlCol="0" anchor="ctr"/>
            <a:lstStyle/>
            <a:p>
              <a:endParaRPr lang="it-CO"/>
            </a:p>
          </p:txBody>
        </p:sp>
        <p:sp>
          <p:nvSpPr>
            <p:cNvPr id="140" name="Figura a mano libera 139">
              <a:extLst>
                <a:ext uri="{FF2B5EF4-FFF2-40B4-BE49-F238E27FC236}">
                  <a16:creationId xmlns:a16="http://schemas.microsoft.com/office/drawing/2014/main" id="{AC2EF9F9-03BC-7231-2EFF-F869DD08E925}"/>
                </a:ext>
              </a:extLst>
            </p:cNvPr>
            <p:cNvSpPr/>
            <p:nvPr/>
          </p:nvSpPr>
          <p:spPr>
            <a:xfrm flipH="1">
              <a:off x="6021066" y="4087396"/>
              <a:ext cx="104300" cy="103491"/>
            </a:xfrm>
            <a:custGeom>
              <a:avLst/>
              <a:gdLst>
                <a:gd name="connsiteX0" fmla="*/ 165818 w 329826"/>
                <a:gd name="connsiteY0" fmla="*/ 2 h 327269"/>
                <a:gd name="connsiteX1" fmla="*/ 329827 w 329826"/>
                <a:gd name="connsiteY1" fmla="*/ 163996 h 327269"/>
                <a:gd name="connsiteX2" fmla="*/ 164549 w 329826"/>
                <a:gd name="connsiteY2" fmla="*/ 327269 h 327269"/>
                <a:gd name="connsiteX3" fmla="*/ 0 w 329826"/>
                <a:gd name="connsiteY3" fmla="*/ 163273 h 327269"/>
                <a:gd name="connsiteX4" fmla="*/ 165278 w 329826"/>
                <a:gd name="connsiteY4" fmla="*/ 0 h 327269"/>
                <a:gd name="connsiteX5" fmla="*/ 165818 w 329826"/>
                <a:gd name="connsiteY5" fmla="*/ 2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818" y="2"/>
                  </a:moveTo>
                  <a:cubicBezTo>
                    <a:pt x="256560" y="791"/>
                    <a:pt x="329730" y="73954"/>
                    <a:pt x="329827" y="163996"/>
                  </a:cubicBezTo>
                  <a:cubicBezTo>
                    <a:pt x="329625" y="254369"/>
                    <a:pt x="255628" y="327468"/>
                    <a:pt x="164549" y="327269"/>
                  </a:cubicBezTo>
                  <a:cubicBezTo>
                    <a:pt x="73470" y="327069"/>
                    <a:pt x="-201" y="253646"/>
                    <a:pt x="0" y="163273"/>
                  </a:cubicBezTo>
                  <a:cubicBezTo>
                    <a:pt x="201" y="72900"/>
                    <a:pt x="74199" y="-199"/>
                    <a:pt x="165278" y="0"/>
                  </a:cubicBezTo>
                  <a:cubicBezTo>
                    <a:pt x="165458" y="1"/>
                    <a:pt x="165638" y="1"/>
                    <a:pt x="165818" y="2"/>
                  </a:cubicBezTo>
                  <a:close/>
                </a:path>
              </a:pathLst>
            </a:custGeom>
            <a:solidFill>
              <a:srgbClr val="F25A22"/>
            </a:solidFill>
            <a:ln w="9051" cap="flat">
              <a:noFill/>
              <a:prstDash val="solid"/>
              <a:miter/>
            </a:ln>
          </p:spPr>
          <p:txBody>
            <a:bodyPr rtlCol="0" anchor="ctr"/>
            <a:lstStyle/>
            <a:p>
              <a:endParaRPr lang="it-CO"/>
            </a:p>
          </p:txBody>
        </p:sp>
        <p:sp>
          <p:nvSpPr>
            <p:cNvPr id="141" name="Figura a mano libera 140">
              <a:extLst>
                <a:ext uri="{FF2B5EF4-FFF2-40B4-BE49-F238E27FC236}">
                  <a16:creationId xmlns:a16="http://schemas.microsoft.com/office/drawing/2014/main" id="{6A7AAEC5-3732-111F-0203-CCC6FD7F7A21}"/>
                </a:ext>
              </a:extLst>
            </p:cNvPr>
            <p:cNvSpPr/>
            <p:nvPr/>
          </p:nvSpPr>
          <p:spPr>
            <a:xfrm flipH="1">
              <a:off x="5843550" y="4087397"/>
              <a:ext cx="104299" cy="103491"/>
            </a:xfrm>
            <a:custGeom>
              <a:avLst/>
              <a:gdLst>
                <a:gd name="connsiteX0" fmla="*/ 165184 w 329825"/>
                <a:gd name="connsiteY0" fmla="*/ 0 h 327269"/>
                <a:gd name="connsiteX1" fmla="*/ 329825 w 329825"/>
                <a:gd name="connsiteY1" fmla="*/ 163276 h 327269"/>
                <a:gd name="connsiteX2" fmla="*/ 165275 w 329825"/>
                <a:gd name="connsiteY2" fmla="*/ 327269 h 327269"/>
                <a:gd name="connsiteX3" fmla="*/ 0 w 329825"/>
                <a:gd name="connsiteY3" fmla="*/ 163994 h 327269"/>
                <a:gd name="connsiteX4" fmla="*/ 164551 w 329825"/>
                <a:gd name="connsiteY4" fmla="*/ 0 h 327269"/>
                <a:gd name="connsiteX5" fmla="*/ 165184 w 329825"/>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5" h="327269">
                  <a:moveTo>
                    <a:pt x="165184" y="0"/>
                  </a:moveTo>
                  <a:cubicBezTo>
                    <a:pt x="255913" y="393"/>
                    <a:pt x="329380" y="73250"/>
                    <a:pt x="329825" y="163276"/>
                  </a:cubicBezTo>
                  <a:cubicBezTo>
                    <a:pt x="330025" y="253648"/>
                    <a:pt x="256353" y="327070"/>
                    <a:pt x="165275" y="327269"/>
                  </a:cubicBezTo>
                  <a:cubicBezTo>
                    <a:pt x="74196" y="327467"/>
                    <a:pt x="200" y="254366"/>
                    <a:pt x="0" y="163994"/>
                  </a:cubicBezTo>
                  <a:cubicBezTo>
                    <a:pt x="-200" y="73621"/>
                    <a:pt x="73473" y="199"/>
                    <a:pt x="164551" y="0"/>
                  </a:cubicBezTo>
                  <a:cubicBezTo>
                    <a:pt x="164762" y="0"/>
                    <a:pt x="164973" y="0"/>
                    <a:pt x="165184" y="0"/>
                  </a:cubicBezTo>
                  <a:close/>
                </a:path>
              </a:pathLst>
            </a:custGeom>
            <a:solidFill>
              <a:srgbClr val="F25A22"/>
            </a:solidFill>
            <a:ln w="9051" cap="flat">
              <a:noFill/>
              <a:prstDash val="solid"/>
              <a:miter/>
            </a:ln>
          </p:spPr>
          <p:txBody>
            <a:bodyPr rtlCol="0" anchor="ctr"/>
            <a:lstStyle/>
            <a:p>
              <a:endParaRPr lang="it-CO"/>
            </a:p>
          </p:txBody>
        </p:sp>
        <p:sp>
          <p:nvSpPr>
            <p:cNvPr id="142" name="Figura a mano libera 141">
              <a:extLst>
                <a:ext uri="{FF2B5EF4-FFF2-40B4-BE49-F238E27FC236}">
                  <a16:creationId xmlns:a16="http://schemas.microsoft.com/office/drawing/2014/main" id="{E4EF74AA-223F-18A0-5070-50599A6FA080}"/>
                </a:ext>
              </a:extLst>
            </p:cNvPr>
            <p:cNvSpPr/>
            <p:nvPr/>
          </p:nvSpPr>
          <p:spPr>
            <a:xfrm flipH="1">
              <a:off x="5454257" y="4180790"/>
              <a:ext cx="147898" cy="258915"/>
            </a:xfrm>
            <a:custGeom>
              <a:avLst/>
              <a:gdLst>
                <a:gd name="connsiteX0" fmla="*/ 467697 w 467697"/>
                <a:gd name="connsiteY0" fmla="*/ 451439 h 818762"/>
                <a:gd name="connsiteX1" fmla="*/ 398184 w 467697"/>
                <a:gd name="connsiteY1" fmla="*/ 506223 h 818762"/>
                <a:gd name="connsiteX2" fmla="*/ 398184 w 467697"/>
                <a:gd name="connsiteY2" fmla="*/ 532358 h 818762"/>
                <a:gd name="connsiteX3" fmla="*/ 398184 w 467697"/>
                <a:gd name="connsiteY3" fmla="*/ 756884 h 818762"/>
                <a:gd name="connsiteX4" fmla="*/ 339109 w 467697"/>
                <a:gd name="connsiteY4" fmla="*/ 818574 h 818762"/>
                <a:gd name="connsiteX5" fmla="*/ 336454 w 467697"/>
                <a:gd name="connsiteY5" fmla="*/ 818584 h 818762"/>
                <a:gd name="connsiteX6" fmla="*/ 304051 w 467697"/>
                <a:gd name="connsiteY6" fmla="*/ 816338 h 818762"/>
                <a:gd name="connsiteX7" fmla="*/ 255356 w 467697"/>
                <a:gd name="connsiteY7" fmla="*/ 755088 h 818762"/>
                <a:gd name="connsiteX8" fmla="*/ 255356 w 467697"/>
                <a:gd name="connsiteY8" fmla="*/ 576185 h 818762"/>
                <a:gd name="connsiteX9" fmla="*/ 255356 w 467697"/>
                <a:gd name="connsiteY9" fmla="*/ 562624 h 818762"/>
                <a:gd name="connsiteX10" fmla="*/ 218517 w 467697"/>
                <a:gd name="connsiteY10" fmla="*/ 562624 h 818762"/>
                <a:gd name="connsiteX11" fmla="*/ 218517 w 467697"/>
                <a:gd name="connsiteY11" fmla="*/ 575826 h 818762"/>
                <a:gd name="connsiteX12" fmla="*/ 218517 w 467697"/>
                <a:gd name="connsiteY12" fmla="*/ 749879 h 818762"/>
                <a:gd name="connsiteX13" fmla="*/ 163123 w 467697"/>
                <a:gd name="connsiteY13" fmla="*/ 812746 h 818762"/>
                <a:gd name="connsiteX14" fmla="*/ 90713 w 467697"/>
                <a:gd name="connsiteY14" fmla="*/ 794784 h 818762"/>
                <a:gd name="connsiteX15" fmla="*/ 73154 w 467697"/>
                <a:gd name="connsiteY15" fmla="*/ 752752 h 818762"/>
                <a:gd name="connsiteX16" fmla="*/ 73154 w 467697"/>
                <a:gd name="connsiteY16" fmla="*/ 527059 h 818762"/>
                <a:gd name="connsiteX17" fmla="*/ 73154 w 467697"/>
                <a:gd name="connsiteY17" fmla="*/ 509097 h 818762"/>
                <a:gd name="connsiteX18" fmla="*/ 33057 w 467697"/>
                <a:gd name="connsiteY18" fmla="*/ 497601 h 818762"/>
                <a:gd name="connsiteX19" fmla="*/ 110 w 467697"/>
                <a:gd name="connsiteY19" fmla="*/ 445152 h 818762"/>
                <a:gd name="connsiteX20" fmla="*/ 110 w 467697"/>
                <a:gd name="connsiteY20" fmla="*/ 117434 h 818762"/>
                <a:gd name="connsiteX21" fmla="*/ 42380 w 467697"/>
                <a:gd name="connsiteY21" fmla="*/ 31934 h 818762"/>
                <a:gd name="connsiteX22" fmla="*/ 101757 w 467697"/>
                <a:gd name="connsiteY22" fmla="*/ 52 h 818762"/>
                <a:gd name="connsiteX23" fmla="*/ 113342 w 467697"/>
                <a:gd name="connsiteY23" fmla="*/ 3464 h 818762"/>
                <a:gd name="connsiteX24" fmla="*/ 233724 w 467697"/>
                <a:gd name="connsiteY24" fmla="*/ 49896 h 818762"/>
                <a:gd name="connsiteX25" fmla="*/ 355825 w 467697"/>
                <a:gd name="connsiteY25" fmla="*/ 6069 h 818762"/>
                <a:gd name="connsiteX26" fmla="*/ 376372 w 467697"/>
                <a:gd name="connsiteY26" fmla="*/ 1938 h 818762"/>
                <a:gd name="connsiteX27" fmla="*/ 465797 w 467697"/>
                <a:gd name="connsiteY27" fmla="*/ 102435 h 818762"/>
                <a:gd name="connsiteX28" fmla="*/ 467697 w 467697"/>
                <a:gd name="connsiteY28" fmla="*/ 108093 h 8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697" h="818762">
                  <a:moveTo>
                    <a:pt x="467697" y="451439"/>
                  </a:moveTo>
                  <a:cubicBezTo>
                    <a:pt x="460547" y="487363"/>
                    <a:pt x="435475" y="502631"/>
                    <a:pt x="398184" y="506223"/>
                  </a:cubicBezTo>
                  <a:lnTo>
                    <a:pt x="398184" y="532358"/>
                  </a:lnTo>
                  <a:cubicBezTo>
                    <a:pt x="398184" y="607260"/>
                    <a:pt x="398184" y="682072"/>
                    <a:pt x="398184" y="756884"/>
                  </a:cubicBezTo>
                  <a:cubicBezTo>
                    <a:pt x="399039" y="790106"/>
                    <a:pt x="372591" y="817725"/>
                    <a:pt x="339109" y="818574"/>
                  </a:cubicBezTo>
                  <a:cubicBezTo>
                    <a:pt x="338224" y="818596"/>
                    <a:pt x="337339" y="818600"/>
                    <a:pt x="336454" y="818584"/>
                  </a:cubicBezTo>
                  <a:cubicBezTo>
                    <a:pt x="325601" y="819143"/>
                    <a:pt x="314720" y="818389"/>
                    <a:pt x="304051" y="816338"/>
                  </a:cubicBezTo>
                  <a:cubicBezTo>
                    <a:pt x="274548" y="811073"/>
                    <a:pt x="253646" y="784784"/>
                    <a:pt x="255356" y="755088"/>
                  </a:cubicBezTo>
                  <a:cubicBezTo>
                    <a:pt x="255356" y="695453"/>
                    <a:pt x="255356" y="635819"/>
                    <a:pt x="255356" y="576185"/>
                  </a:cubicBezTo>
                  <a:lnTo>
                    <a:pt x="255356" y="562624"/>
                  </a:lnTo>
                  <a:lnTo>
                    <a:pt x="218517" y="562624"/>
                  </a:lnTo>
                  <a:lnTo>
                    <a:pt x="218517" y="575826"/>
                  </a:lnTo>
                  <a:cubicBezTo>
                    <a:pt x="218517" y="633844"/>
                    <a:pt x="217702" y="691951"/>
                    <a:pt x="218517" y="749879"/>
                  </a:cubicBezTo>
                  <a:cubicBezTo>
                    <a:pt x="219408" y="781964"/>
                    <a:pt x="195289" y="809337"/>
                    <a:pt x="163123" y="812746"/>
                  </a:cubicBezTo>
                  <a:cubicBezTo>
                    <a:pt x="137146" y="816608"/>
                    <a:pt x="111441" y="814362"/>
                    <a:pt x="90713" y="794784"/>
                  </a:cubicBezTo>
                  <a:cubicBezTo>
                    <a:pt x="79190" y="783829"/>
                    <a:pt x="72822" y="768584"/>
                    <a:pt x="73154" y="752752"/>
                  </a:cubicBezTo>
                  <a:cubicBezTo>
                    <a:pt x="73154" y="677491"/>
                    <a:pt x="73154" y="602260"/>
                    <a:pt x="73154" y="527059"/>
                  </a:cubicBezTo>
                  <a:lnTo>
                    <a:pt x="73154" y="509097"/>
                  </a:lnTo>
                  <a:cubicBezTo>
                    <a:pt x="59521" y="506251"/>
                    <a:pt x="46119" y="502409"/>
                    <a:pt x="33057" y="497601"/>
                  </a:cubicBezTo>
                  <a:cubicBezTo>
                    <a:pt x="11892" y="488919"/>
                    <a:pt x="-1356" y="467831"/>
                    <a:pt x="110" y="445152"/>
                  </a:cubicBezTo>
                  <a:cubicBezTo>
                    <a:pt x="593" y="335942"/>
                    <a:pt x="593" y="226703"/>
                    <a:pt x="110" y="117434"/>
                  </a:cubicBezTo>
                  <a:cubicBezTo>
                    <a:pt x="110" y="81510"/>
                    <a:pt x="18213" y="55195"/>
                    <a:pt x="42380" y="31934"/>
                  </a:cubicBezTo>
                  <a:cubicBezTo>
                    <a:pt x="58018" y="15012"/>
                    <a:pt x="78925" y="3785"/>
                    <a:pt x="101757" y="52"/>
                  </a:cubicBezTo>
                  <a:cubicBezTo>
                    <a:pt x="105911" y="-273"/>
                    <a:pt x="110039" y="943"/>
                    <a:pt x="113342" y="3464"/>
                  </a:cubicBezTo>
                  <a:cubicBezTo>
                    <a:pt x="146392" y="33037"/>
                    <a:pt x="189223" y="49557"/>
                    <a:pt x="233724" y="49896"/>
                  </a:cubicBezTo>
                  <a:cubicBezTo>
                    <a:pt x="278558" y="51212"/>
                    <a:pt x="322216" y="35542"/>
                    <a:pt x="355825" y="6069"/>
                  </a:cubicBezTo>
                  <a:cubicBezTo>
                    <a:pt x="361092" y="497"/>
                    <a:pt x="369335" y="-1161"/>
                    <a:pt x="376372" y="1938"/>
                  </a:cubicBezTo>
                  <a:cubicBezTo>
                    <a:pt x="422713" y="20977"/>
                    <a:pt x="454573" y="52591"/>
                    <a:pt x="465797" y="102435"/>
                  </a:cubicBezTo>
                  <a:cubicBezTo>
                    <a:pt x="465797" y="104411"/>
                    <a:pt x="467064" y="106207"/>
                    <a:pt x="467697" y="108093"/>
                  </a:cubicBezTo>
                  <a:close/>
                </a:path>
              </a:pathLst>
            </a:custGeom>
            <a:solidFill>
              <a:srgbClr val="F25A22"/>
            </a:solidFill>
            <a:ln w="9051" cap="flat">
              <a:noFill/>
              <a:prstDash val="solid"/>
              <a:miter/>
            </a:ln>
          </p:spPr>
          <p:txBody>
            <a:bodyPr rtlCol="0" anchor="ctr"/>
            <a:lstStyle/>
            <a:p>
              <a:endParaRPr lang="it-CO"/>
            </a:p>
          </p:txBody>
        </p:sp>
        <p:sp>
          <p:nvSpPr>
            <p:cNvPr id="143" name="Figura a mano libera 142">
              <a:extLst>
                <a:ext uri="{FF2B5EF4-FFF2-40B4-BE49-F238E27FC236}">
                  <a16:creationId xmlns:a16="http://schemas.microsoft.com/office/drawing/2014/main" id="{8FF88DE8-9364-1E18-4285-9DC813C5478C}"/>
                </a:ext>
              </a:extLst>
            </p:cNvPr>
            <p:cNvSpPr/>
            <p:nvPr/>
          </p:nvSpPr>
          <p:spPr>
            <a:xfrm flipH="1">
              <a:off x="5623618" y="4181629"/>
              <a:ext cx="165496" cy="261143"/>
            </a:xfrm>
            <a:custGeom>
              <a:avLst/>
              <a:gdLst>
                <a:gd name="connsiteX0" fmla="*/ 168453 w 523345"/>
                <a:gd name="connsiteY0" fmla="*/ 825809 h 825808"/>
                <a:gd name="connsiteX1" fmla="*/ 124283 w 523345"/>
                <a:gd name="connsiteY1" fmla="*/ 780904 h 825808"/>
                <a:gd name="connsiteX2" fmla="*/ 122654 w 523345"/>
                <a:gd name="connsiteY2" fmla="*/ 761864 h 825808"/>
                <a:gd name="connsiteX3" fmla="*/ 122655 w 523345"/>
                <a:gd name="connsiteY3" fmla="*/ 580626 h 825808"/>
                <a:gd name="connsiteX4" fmla="*/ 122655 w 523345"/>
                <a:gd name="connsiteY4" fmla="*/ 566257 h 825808"/>
                <a:gd name="connsiteX5" fmla="*/ 88260 w 523345"/>
                <a:gd name="connsiteY5" fmla="*/ 566257 h 825808"/>
                <a:gd name="connsiteX6" fmla="*/ 30513 w 523345"/>
                <a:gd name="connsiteY6" fmla="*/ 495935 h 825808"/>
                <a:gd name="connsiteX7" fmla="*/ 38478 w 523345"/>
                <a:gd name="connsiteY7" fmla="*/ 460011 h 825808"/>
                <a:gd name="connsiteX8" fmla="*/ 13768 w 523345"/>
                <a:gd name="connsiteY8" fmla="*/ 450491 h 825808"/>
                <a:gd name="connsiteX9" fmla="*/ 1549 w 523345"/>
                <a:gd name="connsiteY9" fmla="*/ 423548 h 825808"/>
                <a:gd name="connsiteX10" fmla="*/ 103104 w 523345"/>
                <a:gd name="connsiteY10" fmla="*/ 39519 h 825808"/>
                <a:gd name="connsiteX11" fmla="*/ 132158 w 523345"/>
                <a:gd name="connsiteY11" fmla="*/ 1978 h 825808"/>
                <a:gd name="connsiteX12" fmla="*/ 150260 w 523345"/>
                <a:gd name="connsiteY12" fmla="*/ 4493 h 825808"/>
                <a:gd name="connsiteX13" fmla="*/ 359978 w 523345"/>
                <a:gd name="connsiteY13" fmla="*/ 21018 h 825808"/>
                <a:gd name="connsiteX14" fmla="*/ 382606 w 523345"/>
                <a:gd name="connsiteY14" fmla="*/ 5121 h 825808"/>
                <a:gd name="connsiteX15" fmla="*/ 402790 w 523345"/>
                <a:gd name="connsiteY15" fmla="*/ 2876 h 825808"/>
                <a:gd name="connsiteX16" fmla="*/ 429400 w 523345"/>
                <a:gd name="connsiteY16" fmla="*/ 39519 h 825808"/>
                <a:gd name="connsiteX17" fmla="*/ 519370 w 523345"/>
                <a:gd name="connsiteY17" fmla="*/ 419057 h 825808"/>
                <a:gd name="connsiteX18" fmla="*/ 521995 w 523345"/>
                <a:gd name="connsiteY18" fmla="*/ 429476 h 825808"/>
                <a:gd name="connsiteX19" fmla="*/ 514301 w 523345"/>
                <a:gd name="connsiteY19" fmla="*/ 449862 h 825808"/>
                <a:gd name="connsiteX20" fmla="*/ 495113 w 523345"/>
                <a:gd name="connsiteY20" fmla="*/ 459472 h 825808"/>
                <a:gd name="connsiteX21" fmla="*/ 503439 w 523345"/>
                <a:gd name="connsiteY21" fmla="*/ 497193 h 825808"/>
                <a:gd name="connsiteX22" fmla="*/ 461212 w 523345"/>
                <a:gd name="connsiteY22" fmla="*/ 564167 h 825808"/>
                <a:gd name="connsiteX23" fmla="*/ 451032 w 523345"/>
                <a:gd name="connsiteY23" fmla="*/ 565538 h 825808"/>
                <a:gd name="connsiteX24" fmla="*/ 422250 w 523345"/>
                <a:gd name="connsiteY24" fmla="*/ 565538 h 825808"/>
                <a:gd name="connsiteX25" fmla="*/ 422250 w 523345"/>
                <a:gd name="connsiteY25" fmla="*/ 579639 h 825808"/>
                <a:gd name="connsiteX26" fmla="*/ 422250 w 523345"/>
                <a:gd name="connsiteY26" fmla="*/ 751266 h 825808"/>
                <a:gd name="connsiteX27" fmla="*/ 376089 w 523345"/>
                <a:gd name="connsiteY27" fmla="*/ 825001 h 825808"/>
                <a:gd name="connsiteX28" fmla="*/ 342238 w 523345"/>
                <a:gd name="connsiteY28" fmla="*/ 825001 h 825808"/>
                <a:gd name="connsiteX29" fmla="*/ 295895 w 523345"/>
                <a:gd name="connsiteY29" fmla="*/ 753152 h 825808"/>
                <a:gd name="connsiteX30" fmla="*/ 296347 w 523345"/>
                <a:gd name="connsiteY30" fmla="*/ 579100 h 825808"/>
                <a:gd name="connsiteX31" fmla="*/ 296347 w 523345"/>
                <a:gd name="connsiteY31" fmla="*/ 567424 h 825808"/>
                <a:gd name="connsiteX32" fmla="*/ 247652 w 523345"/>
                <a:gd name="connsiteY32" fmla="*/ 567424 h 825808"/>
                <a:gd name="connsiteX33" fmla="*/ 247652 w 523345"/>
                <a:gd name="connsiteY33" fmla="*/ 752074 h 825808"/>
                <a:gd name="connsiteX34" fmla="*/ 201581 w 523345"/>
                <a:gd name="connsiteY34" fmla="*/ 825809 h 8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345" h="825808">
                  <a:moveTo>
                    <a:pt x="168453" y="825809"/>
                  </a:moveTo>
                  <a:cubicBezTo>
                    <a:pt x="146641" y="817816"/>
                    <a:pt x="129534" y="805063"/>
                    <a:pt x="124283" y="780904"/>
                  </a:cubicBezTo>
                  <a:cubicBezTo>
                    <a:pt x="123059" y="774633"/>
                    <a:pt x="122513" y="768250"/>
                    <a:pt x="122654" y="761864"/>
                  </a:cubicBezTo>
                  <a:cubicBezTo>
                    <a:pt x="122655" y="701511"/>
                    <a:pt x="122655" y="641069"/>
                    <a:pt x="122655" y="580626"/>
                  </a:cubicBezTo>
                  <a:lnTo>
                    <a:pt x="122655" y="566257"/>
                  </a:lnTo>
                  <a:cubicBezTo>
                    <a:pt x="110616" y="566257"/>
                    <a:pt x="99393" y="566257"/>
                    <a:pt x="88260" y="566257"/>
                  </a:cubicBezTo>
                  <a:cubicBezTo>
                    <a:pt x="49430" y="568233"/>
                    <a:pt x="19289" y="528536"/>
                    <a:pt x="30513" y="495935"/>
                  </a:cubicBezTo>
                  <a:cubicBezTo>
                    <a:pt x="33893" y="484130"/>
                    <a:pt x="36553" y="472134"/>
                    <a:pt x="38478" y="460011"/>
                  </a:cubicBezTo>
                  <a:cubicBezTo>
                    <a:pt x="29427" y="456508"/>
                    <a:pt x="21190" y="454084"/>
                    <a:pt x="13768" y="450491"/>
                  </a:cubicBezTo>
                  <a:cubicBezTo>
                    <a:pt x="373" y="444025"/>
                    <a:pt x="-2162" y="437648"/>
                    <a:pt x="1549" y="423548"/>
                  </a:cubicBezTo>
                  <a:cubicBezTo>
                    <a:pt x="35521" y="295598"/>
                    <a:pt x="69373" y="167588"/>
                    <a:pt x="103104" y="39519"/>
                  </a:cubicBezTo>
                  <a:cubicBezTo>
                    <a:pt x="106435" y="23228"/>
                    <a:pt x="117157" y="9375"/>
                    <a:pt x="132158" y="1978"/>
                  </a:cubicBezTo>
                  <a:cubicBezTo>
                    <a:pt x="138058" y="-1407"/>
                    <a:pt x="145524" y="-370"/>
                    <a:pt x="150260" y="4493"/>
                  </a:cubicBezTo>
                  <a:cubicBezTo>
                    <a:pt x="209346" y="54091"/>
                    <a:pt x="293742" y="60742"/>
                    <a:pt x="359978" y="21018"/>
                  </a:cubicBezTo>
                  <a:cubicBezTo>
                    <a:pt x="368079" y="16548"/>
                    <a:pt x="375666" y="11218"/>
                    <a:pt x="382606" y="5121"/>
                  </a:cubicBezTo>
                  <a:cubicBezTo>
                    <a:pt x="387728" y="-709"/>
                    <a:pt x="396494" y="-1684"/>
                    <a:pt x="402790" y="2876"/>
                  </a:cubicBezTo>
                  <a:cubicBezTo>
                    <a:pt x="416804" y="10451"/>
                    <a:pt x="426593" y="23931"/>
                    <a:pt x="429400" y="39519"/>
                  </a:cubicBezTo>
                  <a:cubicBezTo>
                    <a:pt x="459571" y="166032"/>
                    <a:pt x="489561" y="292545"/>
                    <a:pt x="519370" y="419057"/>
                  </a:cubicBezTo>
                  <a:cubicBezTo>
                    <a:pt x="519955" y="422596"/>
                    <a:pt x="520834" y="426080"/>
                    <a:pt x="521995" y="429476"/>
                  </a:cubicBezTo>
                  <a:cubicBezTo>
                    <a:pt x="525459" y="437216"/>
                    <a:pt x="522037" y="446283"/>
                    <a:pt x="514301" y="449862"/>
                  </a:cubicBezTo>
                  <a:cubicBezTo>
                    <a:pt x="508104" y="453442"/>
                    <a:pt x="501696" y="456651"/>
                    <a:pt x="495113" y="459472"/>
                  </a:cubicBezTo>
                  <a:cubicBezTo>
                    <a:pt x="497828" y="471686"/>
                    <a:pt x="500543" y="484440"/>
                    <a:pt x="503439" y="497193"/>
                  </a:cubicBezTo>
                  <a:cubicBezTo>
                    <a:pt x="510418" y="527257"/>
                    <a:pt x="491511" y="557243"/>
                    <a:pt x="461212" y="564167"/>
                  </a:cubicBezTo>
                  <a:cubicBezTo>
                    <a:pt x="457868" y="564931"/>
                    <a:pt x="454461" y="565390"/>
                    <a:pt x="451032" y="565538"/>
                  </a:cubicBezTo>
                  <a:cubicBezTo>
                    <a:pt x="441981" y="565538"/>
                    <a:pt x="432930" y="565538"/>
                    <a:pt x="422250" y="565538"/>
                  </a:cubicBezTo>
                  <a:lnTo>
                    <a:pt x="422250" y="579639"/>
                  </a:lnTo>
                  <a:cubicBezTo>
                    <a:pt x="422250" y="636848"/>
                    <a:pt x="421255" y="694057"/>
                    <a:pt x="422250" y="751266"/>
                  </a:cubicBezTo>
                  <a:cubicBezTo>
                    <a:pt x="423064" y="787190"/>
                    <a:pt x="411117" y="812517"/>
                    <a:pt x="376089" y="825001"/>
                  </a:cubicBezTo>
                  <a:lnTo>
                    <a:pt x="342238" y="825001"/>
                  </a:lnTo>
                  <a:cubicBezTo>
                    <a:pt x="307661" y="813056"/>
                    <a:pt x="294989" y="788448"/>
                    <a:pt x="295895" y="753152"/>
                  </a:cubicBezTo>
                  <a:cubicBezTo>
                    <a:pt x="297433" y="695135"/>
                    <a:pt x="296347" y="637117"/>
                    <a:pt x="296347" y="579100"/>
                  </a:cubicBezTo>
                  <a:lnTo>
                    <a:pt x="296347" y="567424"/>
                  </a:lnTo>
                  <a:lnTo>
                    <a:pt x="247652" y="567424"/>
                  </a:lnTo>
                  <a:cubicBezTo>
                    <a:pt x="247652" y="629663"/>
                    <a:pt x="246747" y="690914"/>
                    <a:pt x="247652" y="752074"/>
                  </a:cubicBezTo>
                  <a:cubicBezTo>
                    <a:pt x="248376" y="787999"/>
                    <a:pt x="236609" y="813325"/>
                    <a:pt x="201581" y="825809"/>
                  </a:cubicBezTo>
                  <a:close/>
                </a:path>
              </a:pathLst>
            </a:custGeom>
            <a:solidFill>
              <a:srgbClr val="F25A22"/>
            </a:solidFill>
            <a:ln w="9051" cap="flat">
              <a:noFill/>
              <a:prstDash val="solid"/>
              <a:miter/>
            </a:ln>
          </p:spPr>
          <p:txBody>
            <a:bodyPr rtlCol="0" anchor="ctr"/>
            <a:lstStyle/>
            <a:p>
              <a:endParaRPr lang="it-CO"/>
            </a:p>
          </p:txBody>
        </p:sp>
        <p:sp>
          <p:nvSpPr>
            <p:cNvPr id="144" name="Figura a mano libera 143">
              <a:extLst>
                <a:ext uri="{FF2B5EF4-FFF2-40B4-BE49-F238E27FC236}">
                  <a16:creationId xmlns:a16="http://schemas.microsoft.com/office/drawing/2014/main" id="{5EA7089D-5A77-94D4-05DA-5FDDD81511B8}"/>
                </a:ext>
              </a:extLst>
            </p:cNvPr>
            <p:cNvSpPr/>
            <p:nvPr/>
          </p:nvSpPr>
          <p:spPr>
            <a:xfrm flipH="1">
              <a:off x="5652524" y="4087396"/>
              <a:ext cx="104300" cy="103491"/>
            </a:xfrm>
            <a:custGeom>
              <a:avLst/>
              <a:gdLst>
                <a:gd name="connsiteX0" fmla="*/ 165818 w 329826"/>
                <a:gd name="connsiteY0" fmla="*/ 2 h 327269"/>
                <a:gd name="connsiteX1" fmla="*/ 329827 w 329826"/>
                <a:gd name="connsiteY1" fmla="*/ 163996 h 327269"/>
                <a:gd name="connsiteX2" fmla="*/ 164549 w 329826"/>
                <a:gd name="connsiteY2" fmla="*/ 327269 h 327269"/>
                <a:gd name="connsiteX3" fmla="*/ 0 w 329826"/>
                <a:gd name="connsiteY3" fmla="*/ 163273 h 327269"/>
                <a:gd name="connsiteX4" fmla="*/ 165278 w 329826"/>
                <a:gd name="connsiteY4" fmla="*/ 0 h 327269"/>
                <a:gd name="connsiteX5" fmla="*/ 165818 w 329826"/>
                <a:gd name="connsiteY5" fmla="*/ 2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5818" y="2"/>
                  </a:moveTo>
                  <a:cubicBezTo>
                    <a:pt x="256560" y="791"/>
                    <a:pt x="329730" y="73954"/>
                    <a:pt x="329827" y="163996"/>
                  </a:cubicBezTo>
                  <a:cubicBezTo>
                    <a:pt x="329625" y="254369"/>
                    <a:pt x="255628" y="327468"/>
                    <a:pt x="164549" y="327269"/>
                  </a:cubicBezTo>
                  <a:cubicBezTo>
                    <a:pt x="73470" y="327069"/>
                    <a:pt x="-201" y="253646"/>
                    <a:pt x="0" y="163273"/>
                  </a:cubicBezTo>
                  <a:cubicBezTo>
                    <a:pt x="201" y="72900"/>
                    <a:pt x="74199" y="-199"/>
                    <a:pt x="165278" y="0"/>
                  </a:cubicBezTo>
                  <a:cubicBezTo>
                    <a:pt x="165458" y="1"/>
                    <a:pt x="165638" y="1"/>
                    <a:pt x="165818" y="2"/>
                  </a:cubicBezTo>
                  <a:close/>
                </a:path>
              </a:pathLst>
            </a:custGeom>
            <a:solidFill>
              <a:srgbClr val="F25A22"/>
            </a:solidFill>
            <a:ln w="9051" cap="flat">
              <a:noFill/>
              <a:prstDash val="solid"/>
              <a:miter/>
            </a:ln>
          </p:spPr>
          <p:txBody>
            <a:bodyPr rtlCol="0" anchor="ctr"/>
            <a:lstStyle/>
            <a:p>
              <a:endParaRPr lang="it-CO"/>
            </a:p>
          </p:txBody>
        </p:sp>
        <p:sp>
          <p:nvSpPr>
            <p:cNvPr id="145" name="Figura a mano libera 144">
              <a:extLst>
                <a:ext uri="{FF2B5EF4-FFF2-40B4-BE49-F238E27FC236}">
                  <a16:creationId xmlns:a16="http://schemas.microsoft.com/office/drawing/2014/main" id="{0AD5F99C-4017-EA92-2C53-2DCF9A258129}"/>
                </a:ext>
              </a:extLst>
            </p:cNvPr>
            <p:cNvSpPr/>
            <p:nvPr/>
          </p:nvSpPr>
          <p:spPr>
            <a:xfrm flipH="1">
              <a:off x="5475008" y="4087397"/>
              <a:ext cx="104299" cy="103491"/>
            </a:xfrm>
            <a:custGeom>
              <a:avLst/>
              <a:gdLst>
                <a:gd name="connsiteX0" fmla="*/ 165184 w 329825"/>
                <a:gd name="connsiteY0" fmla="*/ 0 h 327269"/>
                <a:gd name="connsiteX1" fmla="*/ 329825 w 329825"/>
                <a:gd name="connsiteY1" fmla="*/ 163276 h 327269"/>
                <a:gd name="connsiteX2" fmla="*/ 165275 w 329825"/>
                <a:gd name="connsiteY2" fmla="*/ 327269 h 327269"/>
                <a:gd name="connsiteX3" fmla="*/ 0 w 329825"/>
                <a:gd name="connsiteY3" fmla="*/ 163994 h 327269"/>
                <a:gd name="connsiteX4" fmla="*/ 164551 w 329825"/>
                <a:gd name="connsiteY4" fmla="*/ 0 h 327269"/>
                <a:gd name="connsiteX5" fmla="*/ 165184 w 329825"/>
                <a:gd name="connsiteY5" fmla="*/ 0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5" h="327269">
                  <a:moveTo>
                    <a:pt x="165184" y="0"/>
                  </a:moveTo>
                  <a:cubicBezTo>
                    <a:pt x="255934" y="345"/>
                    <a:pt x="329429" y="73230"/>
                    <a:pt x="329825" y="163276"/>
                  </a:cubicBezTo>
                  <a:cubicBezTo>
                    <a:pt x="330025" y="253648"/>
                    <a:pt x="256353" y="327070"/>
                    <a:pt x="165275" y="327269"/>
                  </a:cubicBezTo>
                  <a:cubicBezTo>
                    <a:pt x="74196" y="327467"/>
                    <a:pt x="200" y="254366"/>
                    <a:pt x="0" y="163994"/>
                  </a:cubicBezTo>
                  <a:cubicBezTo>
                    <a:pt x="-200" y="73621"/>
                    <a:pt x="73473" y="199"/>
                    <a:pt x="164551" y="0"/>
                  </a:cubicBezTo>
                  <a:cubicBezTo>
                    <a:pt x="164762" y="0"/>
                    <a:pt x="164973" y="0"/>
                    <a:pt x="165184" y="0"/>
                  </a:cubicBezTo>
                  <a:close/>
                </a:path>
              </a:pathLst>
            </a:custGeom>
            <a:solidFill>
              <a:srgbClr val="F25A22"/>
            </a:solidFill>
            <a:ln w="9051" cap="flat">
              <a:noFill/>
              <a:prstDash val="solid"/>
              <a:miter/>
            </a:ln>
          </p:spPr>
          <p:txBody>
            <a:bodyPr rtlCol="0" anchor="ctr"/>
            <a:lstStyle/>
            <a:p>
              <a:endParaRPr lang="it-CO"/>
            </a:p>
          </p:txBody>
        </p:sp>
        <p:sp>
          <p:nvSpPr>
            <p:cNvPr id="146" name="Figura a mano libera 145">
              <a:extLst>
                <a:ext uri="{FF2B5EF4-FFF2-40B4-BE49-F238E27FC236}">
                  <a16:creationId xmlns:a16="http://schemas.microsoft.com/office/drawing/2014/main" id="{DB2C3DE6-DB65-F283-6E72-D3CA8C0235EC}"/>
                </a:ext>
              </a:extLst>
            </p:cNvPr>
            <p:cNvSpPr/>
            <p:nvPr/>
          </p:nvSpPr>
          <p:spPr>
            <a:xfrm flipH="1">
              <a:off x="5251721" y="4181622"/>
              <a:ext cx="165496" cy="261150"/>
            </a:xfrm>
            <a:custGeom>
              <a:avLst/>
              <a:gdLst>
                <a:gd name="connsiteX0" fmla="*/ 354892 w 523347"/>
                <a:gd name="connsiteY0" fmla="*/ 825831 h 825831"/>
                <a:gd name="connsiteX1" fmla="*/ 399062 w 523347"/>
                <a:gd name="connsiteY1" fmla="*/ 780926 h 825831"/>
                <a:gd name="connsiteX2" fmla="*/ 400692 w 523347"/>
                <a:gd name="connsiteY2" fmla="*/ 761886 h 825831"/>
                <a:gd name="connsiteX3" fmla="*/ 400692 w 523347"/>
                <a:gd name="connsiteY3" fmla="*/ 580649 h 825831"/>
                <a:gd name="connsiteX4" fmla="*/ 400692 w 523347"/>
                <a:gd name="connsiteY4" fmla="*/ 566279 h 825831"/>
                <a:gd name="connsiteX5" fmla="*/ 435086 w 523347"/>
                <a:gd name="connsiteY5" fmla="*/ 566279 h 825831"/>
                <a:gd name="connsiteX6" fmla="*/ 492833 w 523347"/>
                <a:gd name="connsiteY6" fmla="*/ 495958 h 825831"/>
                <a:gd name="connsiteX7" fmla="*/ 484868 w 523347"/>
                <a:gd name="connsiteY7" fmla="*/ 460034 h 825831"/>
                <a:gd name="connsiteX8" fmla="*/ 509668 w 523347"/>
                <a:gd name="connsiteY8" fmla="*/ 450514 h 825831"/>
                <a:gd name="connsiteX9" fmla="*/ 521796 w 523347"/>
                <a:gd name="connsiteY9" fmla="*/ 423571 h 825831"/>
                <a:gd name="connsiteX10" fmla="*/ 420242 w 523347"/>
                <a:gd name="connsiteY10" fmla="*/ 39541 h 825831"/>
                <a:gd name="connsiteX11" fmla="*/ 391188 w 523347"/>
                <a:gd name="connsiteY11" fmla="*/ 2001 h 825831"/>
                <a:gd name="connsiteX12" fmla="*/ 373085 w 523347"/>
                <a:gd name="connsiteY12" fmla="*/ 4515 h 825831"/>
                <a:gd name="connsiteX13" fmla="*/ 163368 w 523347"/>
                <a:gd name="connsiteY13" fmla="*/ 21040 h 825831"/>
                <a:gd name="connsiteX14" fmla="*/ 140740 w 523347"/>
                <a:gd name="connsiteY14" fmla="*/ 5144 h 825831"/>
                <a:gd name="connsiteX15" fmla="*/ 120556 w 523347"/>
                <a:gd name="connsiteY15" fmla="*/ 2899 h 825831"/>
                <a:gd name="connsiteX16" fmla="*/ 93946 w 523347"/>
                <a:gd name="connsiteY16" fmla="*/ 39541 h 825831"/>
                <a:gd name="connsiteX17" fmla="*/ 3976 w 523347"/>
                <a:gd name="connsiteY17" fmla="*/ 419080 h 825831"/>
                <a:gd name="connsiteX18" fmla="*/ 1351 w 523347"/>
                <a:gd name="connsiteY18" fmla="*/ 429498 h 825831"/>
                <a:gd name="connsiteX19" fmla="*/ 9044 w 523347"/>
                <a:gd name="connsiteY19" fmla="*/ 449885 h 825831"/>
                <a:gd name="connsiteX20" fmla="*/ 28233 w 523347"/>
                <a:gd name="connsiteY20" fmla="*/ 459495 h 825831"/>
                <a:gd name="connsiteX21" fmla="*/ 19906 w 523347"/>
                <a:gd name="connsiteY21" fmla="*/ 497215 h 825831"/>
                <a:gd name="connsiteX22" fmla="*/ 62337 w 523347"/>
                <a:gd name="connsiteY22" fmla="*/ 564213 h 825831"/>
                <a:gd name="connsiteX23" fmla="*/ 72404 w 523347"/>
                <a:gd name="connsiteY23" fmla="*/ 565561 h 825831"/>
                <a:gd name="connsiteX24" fmla="*/ 101096 w 523347"/>
                <a:gd name="connsiteY24" fmla="*/ 565561 h 825831"/>
                <a:gd name="connsiteX25" fmla="*/ 101096 w 523347"/>
                <a:gd name="connsiteY25" fmla="*/ 579661 h 825831"/>
                <a:gd name="connsiteX26" fmla="*/ 101096 w 523347"/>
                <a:gd name="connsiteY26" fmla="*/ 751289 h 825831"/>
                <a:gd name="connsiteX27" fmla="*/ 147258 w 523347"/>
                <a:gd name="connsiteY27" fmla="*/ 825023 h 825831"/>
                <a:gd name="connsiteX28" fmla="*/ 181109 w 523347"/>
                <a:gd name="connsiteY28" fmla="*/ 825023 h 825831"/>
                <a:gd name="connsiteX29" fmla="*/ 227452 w 523347"/>
                <a:gd name="connsiteY29" fmla="*/ 753175 h 825831"/>
                <a:gd name="connsiteX30" fmla="*/ 226999 w 523347"/>
                <a:gd name="connsiteY30" fmla="*/ 579122 h 825831"/>
                <a:gd name="connsiteX31" fmla="*/ 226999 w 523347"/>
                <a:gd name="connsiteY31" fmla="*/ 567447 h 825831"/>
                <a:gd name="connsiteX32" fmla="*/ 275694 w 523347"/>
                <a:gd name="connsiteY32" fmla="*/ 567447 h 825831"/>
                <a:gd name="connsiteX33" fmla="*/ 275694 w 523347"/>
                <a:gd name="connsiteY33" fmla="*/ 752097 h 825831"/>
                <a:gd name="connsiteX34" fmla="*/ 321855 w 523347"/>
                <a:gd name="connsiteY34" fmla="*/ 825831 h 82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347" h="825831">
                  <a:moveTo>
                    <a:pt x="354892" y="825831"/>
                  </a:moveTo>
                  <a:cubicBezTo>
                    <a:pt x="376706" y="817838"/>
                    <a:pt x="393813" y="805085"/>
                    <a:pt x="399062" y="780926"/>
                  </a:cubicBezTo>
                  <a:cubicBezTo>
                    <a:pt x="400287" y="774655"/>
                    <a:pt x="400832" y="768273"/>
                    <a:pt x="400692" y="761886"/>
                  </a:cubicBezTo>
                  <a:cubicBezTo>
                    <a:pt x="400692" y="701534"/>
                    <a:pt x="400692" y="641091"/>
                    <a:pt x="400692" y="580649"/>
                  </a:cubicBezTo>
                  <a:lnTo>
                    <a:pt x="400692" y="566279"/>
                  </a:lnTo>
                  <a:cubicBezTo>
                    <a:pt x="412820" y="566279"/>
                    <a:pt x="423953" y="566279"/>
                    <a:pt x="435086" y="566279"/>
                  </a:cubicBezTo>
                  <a:cubicBezTo>
                    <a:pt x="473916" y="568255"/>
                    <a:pt x="504056" y="528559"/>
                    <a:pt x="492833" y="495958"/>
                  </a:cubicBezTo>
                  <a:cubicBezTo>
                    <a:pt x="489453" y="484153"/>
                    <a:pt x="486793" y="472156"/>
                    <a:pt x="484868" y="460034"/>
                  </a:cubicBezTo>
                  <a:cubicBezTo>
                    <a:pt x="493919" y="456531"/>
                    <a:pt x="502156" y="454106"/>
                    <a:pt x="509668" y="450514"/>
                  </a:cubicBezTo>
                  <a:cubicBezTo>
                    <a:pt x="522973" y="444048"/>
                    <a:pt x="525508" y="437671"/>
                    <a:pt x="521796" y="423571"/>
                  </a:cubicBezTo>
                  <a:cubicBezTo>
                    <a:pt x="487945" y="295621"/>
                    <a:pt x="454093" y="167611"/>
                    <a:pt x="420242" y="39541"/>
                  </a:cubicBezTo>
                  <a:cubicBezTo>
                    <a:pt x="416911" y="23251"/>
                    <a:pt x="406189" y="9398"/>
                    <a:pt x="391188" y="2001"/>
                  </a:cubicBezTo>
                  <a:cubicBezTo>
                    <a:pt x="385288" y="-1384"/>
                    <a:pt x="377822" y="-347"/>
                    <a:pt x="373085" y="4515"/>
                  </a:cubicBezTo>
                  <a:cubicBezTo>
                    <a:pt x="313999" y="54114"/>
                    <a:pt x="229604" y="60764"/>
                    <a:pt x="163368" y="21040"/>
                  </a:cubicBezTo>
                  <a:cubicBezTo>
                    <a:pt x="155267" y="16571"/>
                    <a:pt x="147680" y="11241"/>
                    <a:pt x="140740" y="5144"/>
                  </a:cubicBezTo>
                  <a:cubicBezTo>
                    <a:pt x="135640" y="-727"/>
                    <a:pt x="126841" y="-1706"/>
                    <a:pt x="120556" y="2899"/>
                  </a:cubicBezTo>
                  <a:cubicBezTo>
                    <a:pt x="106542" y="10474"/>
                    <a:pt x="96752" y="23954"/>
                    <a:pt x="93946" y="39541"/>
                  </a:cubicBezTo>
                  <a:cubicBezTo>
                    <a:pt x="63775" y="166054"/>
                    <a:pt x="33785" y="292567"/>
                    <a:pt x="3976" y="419080"/>
                  </a:cubicBezTo>
                  <a:cubicBezTo>
                    <a:pt x="3391" y="422618"/>
                    <a:pt x="2512" y="426103"/>
                    <a:pt x="1351" y="429498"/>
                  </a:cubicBezTo>
                  <a:cubicBezTo>
                    <a:pt x="-2113" y="437239"/>
                    <a:pt x="1309" y="446306"/>
                    <a:pt x="9044" y="449885"/>
                  </a:cubicBezTo>
                  <a:cubicBezTo>
                    <a:pt x="15242" y="453465"/>
                    <a:pt x="21650" y="456674"/>
                    <a:pt x="28233" y="459495"/>
                  </a:cubicBezTo>
                  <a:cubicBezTo>
                    <a:pt x="25518" y="471709"/>
                    <a:pt x="22893" y="484462"/>
                    <a:pt x="19906" y="497215"/>
                  </a:cubicBezTo>
                  <a:cubicBezTo>
                    <a:pt x="12978" y="527342"/>
                    <a:pt x="31975" y="557338"/>
                    <a:pt x="62337" y="564213"/>
                  </a:cubicBezTo>
                  <a:cubicBezTo>
                    <a:pt x="65645" y="564962"/>
                    <a:pt x="69014" y="565413"/>
                    <a:pt x="72404" y="565561"/>
                  </a:cubicBezTo>
                  <a:cubicBezTo>
                    <a:pt x="81455" y="565561"/>
                    <a:pt x="90506" y="565561"/>
                    <a:pt x="101096" y="565561"/>
                  </a:cubicBezTo>
                  <a:lnTo>
                    <a:pt x="101096" y="579661"/>
                  </a:lnTo>
                  <a:cubicBezTo>
                    <a:pt x="101096" y="636870"/>
                    <a:pt x="102091" y="694080"/>
                    <a:pt x="101096" y="751289"/>
                  </a:cubicBezTo>
                  <a:cubicBezTo>
                    <a:pt x="100281" y="787213"/>
                    <a:pt x="112228" y="812540"/>
                    <a:pt x="147258" y="825023"/>
                  </a:cubicBezTo>
                  <a:lnTo>
                    <a:pt x="181109" y="825023"/>
                  </a:lnTo>
                  <a:cubicBezTo>
                    <a:pt x="215684" y="813078"/>
                    <a:pt x="228356" y="788470"/>
                    <a:pt x="227452" y="753175"/>
                  </a:cubicBezTo>
                  <a:cubicBezTo>
                    <a:pt x="225912" y="695157"/>
                    <a:pt x="226999" y="637140"/>
                    <a:pt x="226999" y="579122"/>
                  </a:cubicBezTo>
                  <a:lnTo>
                    <a:pt x="226999" y="567447"/>
                  </a:lnTo>
                  <a:lnTo>
                    <a:pt x="275694" y="567447"/>
                  </a:lnTo>
                  <a:cubicBezTo>
                    <a:pt x="275694" y="629686"/>
                    <a:pt x="276690" y="690936"/>
                    <a:pt x="275694" y="752097"/>
                  </a:cubicBezTo>
                  <a:cubicBezTo>
                    <a:pt x="274970" y="788021"/>
                    <a:pt x="286736" y="813348"/>
                    <a:pt x="321855" y="825831"/>
                  </a:cubicBezTo>
                  <a:close/>
                </a:path>
              </a:pathLst>
            </a:custGeom>
            <a:solidFill>
              <a:srgbClr val="F25A22"/>
            </a:solidFill>
            <a:ln w="9051" cap="flat">
              <a:noFill/>
              <a:prstDash val="solid"/>
              <a:miter/>
            </a:ln>
          </p:spPr>
          <p:txBody>
            <a:bodyPr rtlCol="0" anchor="ctr"/>
            <a:lstStyle/>
            <a:p>
              <a:endParaRPr lang="it-CO"/>
            </a:p>
          </p:txBody>
        </p:sp>
        <p:sp>
          <p:nvSpPr>
            <p:cNvPr id="147" name="Figura a mano libera 146">
              <a:extLst>
                <a:ext uri="{FF2B5EF4-FFF2-40B4-BE49-F238E27FC236}">
                  <a16:creationId xmlns:a16="http://schemas.microsoft.com/office/drawing/2014/main" id="{8AD0581C-E86D-5474-1A7A-41F3D756DDA3}"/>
                </a:ext>
              </a:extLst>
            </p:cNvPr>
            <p:cNvSpPr/>
            <p:nvPr/>
          </p:nvSpPr>
          <p:spPr>
            <a:xfrm flipH="1">
              <a:off x="5284040" y="4087396"/>
              <a:ext cx="104300" cy="103491"/>
            </a:xfrm>
            <a:custGeom>
              <a:avLst/>
              <a:gdLst>
                <a:gd name="connsiteX0" fmla="*/ 164008 w 329826"/>
                <a:gd name="connsiteY0" fmla="*/ 2 h 327269"/>
                <a:gd name="connsiteX1" fmla="*/ 0 w 329826"/>
                <a:gd name="connsiteY1" fmla="*/ 163996 h 327269"/>
                <a:gd name="connsiteX2" fmla="*/ 165278 w 329826"/>
                <a:gd name="connsiteY2" fmla="*/ 327269 h 327269"/>
                <a:gd name="connsiteX3" fmla="*/ 329826 w 329826"/>
                <a:gd name="connsiteY3" fmla="*/ 163273 h 327269"/>
                <a:gd name="connsiteX4" fmla="*/ 164548 w 329826"/>
                <a:gd name="connsiteY4" fmla="*/ 0 h 327269"/>
                <a:gd name="connsiteX5" fmla="*/ 164008 w 329826"/>
                <a:gd name="connsiteY5" fmla="*/ 2 h 32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26" h="327269">
                  <a:moveTo>
                    <a:pt x="164008" y="2"/>
                  </a:moveTo>
                  <a:cubicBezTo>
                    <a:pt x="73266" y="791"/>
                    <a:pt x="96" y="73954"/>
                    <a:pt x="0" y="163996"/>
                  </a:cubicBezTo>
                  <a:cubicBezTo>
                    <a:pt x="201" y="254369"/>
                    <a:pt x="74199" y="327468"/>
                    <a:pt x="165278" y="327269"/>
                  </a:cubicBezTo>
                  <a:cubicBezTo>
                    <a:pt x="256357" y="327069"/>
                    <a:pt x="330027" y="253646"/>
                    <a:pt x="329826" y="163273"/>
                  </a:cubicBezTo>
                  <a:cubicBezTo>
                    <a:pt x="329625" y="72900"/>
                    <a:pt x="255628" y="-199"/>
                    <a:pt x="164548" y="0"/>
                  </a:cubicBezTo>
                  <a:cubicBezTo>
                    <a:pt x="164368" y="1"/>
                    <a:pt x="164188" y="1"/>
                    <a:pt x="164008" y="2"/>
                  </a:cubicBezTo>
                  <a:close/>
                </a:path>
              </a:pathLst>
            </a:custGeom>
            <a:solidFill>
              <a:srgbClr val="F25A22"/>
            </a:solidFill>
            <a:ln w="9051" cap="flat">
              <a:noFill/>
              <a:prstDash val="solid"/>
              <a:miter/>
            </a:ln>
          </p:spPr>
          <p:txBody>
            <a:bodyPr rtlCol="0" anchor="ctr"/>
            <a:lstStyle/>
            <a:p>
              <a:endParaRPr lang="it-CO"/>
            </a:p>
          </p:txBody>
        </p:sp>
      </p:grpSp>
      <p:sp>
        <p:nvSpPr>
          <p:cNvPr id="154" name="CasellaDiTesto 153">
            <a:extLst>
              <a:ext uri="{FF2B5EF4-FFF2-40B4-BE49-F238E27FC236}">
                <a16:creationId xmlns:a16="http://schemas.microsoft.com/office/drawing/2014/main" id="{2F971E0F-BC72-8C9A-CFE6-C2BC075267D6}"/>
              </a:ext>
            </a:extLst>
          </p:cNvPr>
          <p:cNvSpPr txBox="1"/>
          <p:nvPr/>
        </p:nvSpPr>
        <p:spPr>
          <a:xfrm>
            <a:off x="3074516" y="2126192"/>
            <a:ext cx="1442996" cy="646331"/>
          </a:xfrm>
          <a:prstGeom prst="rect">
            <a:avLst/>
          </a:prstGeom>
          <a:noFill/>
        </p:spPr>
        <p:txBody>
          <a:bodyPr wrap="square" lIns="90000" anchor="ctr">
            <a:spAutoFit/>
          </a:bodyPr>
          <a:lstStyle/>
          <a:p>
            <a:pPr algn="r"/>
            <a:r>
              <a:rPr lang="es-ES">
                <a:latin typeface="Proxima Nova Thin" panose="02000506030000020004" pitchFamily="2" charset="0"/>
                <a:ea typeface="Times New Roman" panose="02020603050405020304" pitchFamily="18" charset="0"/>
              </a:rPr>
              <a:t>PERÚ</a:t>
            </a:r>
          </a:p>
          <a:p>
            <a:pPr algn="r"/>
            <a:r>
              <a:rPr lang="es-ES">
                <a:latin typeface="Proxima Nova Thin" panose="02000506030000020004" pitchFamily="2" charset="0"/>
              </a:rPr>
              <a:t>COLOMBIA</a:t>
            </a:r>
            <a:endParaRPr lang="en-GB">
              <a:latin typeface="Proxima Nova Thin" panose="02000506030000020004" pitchFamily="2" charset="0"/>
            </a:endParaRPr>
          </a:p>
        </p:txBody>
      </p:sp>
      <p:sp>
        <p:nvSpPr>
          <p:cNvPr id="155" name="CasellaDiTesto 154">
            <a:extLst>
              <a:ext uri="{FF2B5EF4-FFF2-40B4-BE49-F238E27FC236}">
                <a16:creationId xmlns:a16="http://schemas.microsoft.com/office/drawing/2014/main" id="{C3CE1A7B-43C7-4712-0854-1CB02BBDD53A}"/>
              </a:ext>
            </a:extLst>
          </p:cNvPr>
          <p:cNvSpPr txBox="1"/>
          <p:nvPr/>
        </p:nvSpPr>
        <p:spPr>
          <a:xfrm>
            <a:off x="2401310" y="3498457"/>
            <a:ext cx="2115370" cy="923330"/>
          </a:xfrm>
          <a:prstGeom prst="rect">
            <a:avLst/>
          </a:prstGeom>
          <a:noFill/>
        </p:spPr>
        <p:txBody>
          <a:bodyPr wrap="square" lIns="90000" anchor="ctr">
            <a:spAutoFit/>
          </a:bodyPr>
          <a:lstStyle/>
          <a:p>
            <a:pPr algn="r"/>
            <a:r>
              <a:rPr lang="es-ES">
                <a:latin typeface="Proxima Nova Thin" panose="02000506030000020004" pitchFamily="2" charset="0"/>
                <a:ea typeface="Times New Roman" panose="02020603050405020304" pitchFamily="18" charset="0"/>
              </a:rPr>
              <a:t>EL SALVADOR</a:t>
            </a:r>
          </a:p>
          <a:p>
            <a:pPr algn="r"/>
            <a:r>
              <a:rPr lang="es-ES">
                <a:latin typeface="Proxima Nova Thin" panose="02000506030000020004" pitchFamily="2" charset="0"/>
              </a:rPr>
              <a:t>ECUADOR</a:t>
            </a:r>
          </a:p>
          <a:p>
            <a:pPr algn="r"/>
            <a:r>
              <a:rPr lang="es-ES">
                <a:latin typeface="Proxima Nova Thin" panose="02000506030000020004" pitchFamily="2" charset="0"/>
              </a:rPr>
              <a:t>VENEZUELA</a:t>
            </a:r>
            <a:endParaRPr lang="en-GB">
              <a:latin typeface="Proxima Nova Thin" panose="02000506030000020004" pitchFamily="2" charset="0"/>
            </a:endParaRPr>
          </a:p>
        </p:txBody>
      </p:sp>
      <p:sp>
        <p:nvSpPr>
          <p:cNvPr id="156" name="CasellaDiTesto 155">
            <a:extLst>
              <a:ext uri="{FF2B5EF4-FFF2-40B4-BE49-F238E27FC236}">
                <a16:creationId xmlns:a16="http://schemas.microsoft.com/office/drawing/2014/main" id="{A6B75D5C-3A87-DED0-E0EE-4D171052885E}"/>
              </a:ext>
            </a:extLst>
          </p:cNvPr>
          <p:cNvSpPr txBox="1"/>
          <p:nvPr/>
        </p:nvSpPr>
        <p:spPr>
          <a:xfrm>
            <a:off x="2401310" y="5205624"/>
            <a:ext cx="2115370" cy="369332"/>
          </a:xfrm>
          <a:prstGeom prst="rect">
            <a:avLst/>
          </a:prstGeom>
          <a:noFill/>
        </p:spPr>
        <p:txBody>
          <a:bodyPr wrap="square" lIns="90000" anchor="ctr">
            <a:spAutoFit/>
          </a:bodyPr>
          <a:lstStyle/>
          <a:p>
            <a:pPr algn="r"/>
            <a:r>
              <a:rPr lang="es-ES">
                <a:latin typeface="Proxima Nova Thin" panose="02000506030000020004" pitchFamily="2" charset="0"/>
                <a:ea typeface="Times New Roman" panose="02020603050405020304" pitchFamily="18" charset="0"/>
              </a:rPr>
              <a:t>HONDURAS</a:t>
            </a:r>
            <a:endParaRPr lang="en-GB">
              <a:latin typeface="Proxima Nova Thin" panose="02000506030000020004" pitchFamily="2" charset="0"/>
            </a:endParaRPr>
          </a:p>
        </p:txBody>
      </p:sp>
      <p:sp>
        <p:nvSpPr>
          <p:cNvPr id="157" name="CasellaDiTesto 156">
            <a:extLst>
              <a:ext uri="{FF2B5EF4-FFF2-40B4-BE49-F238E27FC236}">
                <a16:creationId xmlns:a16="http://schemas.microsoft.com/office/drawing/2014/main" id="{22987FA7-7C26-5813-3F78-CC8051D1C34A}"/>
              </a:ext>
            </a:extLst>
          </p:cNvPr>
          <p:cNvSpPr txBox="1"/>
          <p:nvPr/>
        </p:nvSpPr>
        <p:spPr>
          <a:xfrm>
            <a:off x="5449700" y="1266292"/>
            <a:ext cx="2080009" cy="646331"/>
          </a:xfrm>
          <a:prstGeom prst="rect">
            <a:avLst/>
          </a:prstGeom>
          <a:noFill/>
        </p:spPr>
        <p:txBody>
          <a:bodyPr wrap="square">
            <a:spAutoFit/>
          </a:bodyPr>
          <a:lstStyle/>
          <a:p>
            <a:pPr algn="ctr"/>
            <a:r>
              <a:rPr lang="es-ES">
                <a:latin typeface="Proxima Nova Thin" panose="02000506030000020004" pitchFamily="2" charset="0"/>
                <a:ea typeface="Times New Roman" panose="02020603050405020304" pitchFamily="18" charset="0"/>
              </a:rPr>
              <a:t>MORE HEALTH YEARS</a:t>
            </a:r>
            <a:endParaRPr lang="en-GB">
              <a:latin typeface="Proxima Nova Thin" panose="02000506030000020004" pitchFamily="2" charset="0"/>
            </a:endParaRPr>
          </a:p>
        </p:txBody>
      </p:sp>
      <p:sp>
        <p:nvSpPr>
          <p:cNvPr id="158" name="CasellaDiTesto 157">
            <a:extLst>
              <a:ext uri="{FF2B5EF4-FFF2-40B4-BE49-F238E27FC236}">
                <a16:creationId xmlns:a16="http://schemas.microsoft.com/office/drawing/2014/main" id="{CB3A3048-8346-A89D-111E-63D464A2F512}"/>
              </a:ext>
            </a:extLst>
          </p:cNvPr>
          <p:cNvSpPr txBox="1"/>
          <p:nvPr/>
        </p:nvSpPr>
        <p:spPr>
          <a:xfrm>
            <a:off x="7955828" y="1261937"/>
            <a:ext cx="1281265" cy="646331"/>
          </a:xfrm>
          <a:prstGeom prst="rect">
            <a:avLst/>
          </a:prstGeom>
          <a:noFill/>
        </p:spPr>
        <p:txBody>
          <a:bodyPr wrap="square">
            <a:spAutoFit/>
          </a:bodyPr>
          <a:lstStyle/>
          <a:p>
            <a:pPr algn="ctr"/>
            <a:r>
              <a:rPr lang="es-ES">
                <a:latin typeface="Proxima Nova Thin" panose="02000506030000020004" pitchFamily="2" charset="0"/>
                <a:ea typeface="Times New Roman" panose="02020603050405020304" pitchFamily="18" charset="0"/>
              </a:rPr>
              <a:t>MORE YEARS</a:t>
            </a:r>
            <a:endParaRPr lang="en-GB">
              <a:latin typeface="Proxima Nova Thin" panose="02000506030000020004" pitchFamily="2" charset="0"/>
            </a:endParaRPr>
          </a:p>
        </p:txBody>
      </p:sp>
      <p:grpSp>
        <p:nvGrpSpPr>
          <p:cNvPr id="48" name="Gruppo 47">
            <a:extLst>
              <a:ext uri="{FF2B5EF4-FFF2-40B4-BE49-F238E27FC236}">
                <a16:creationId xmlns:a16="http://schemas.microsoft.com/office/drawing/2014/main" id="{656B4A08-AE4D-137F-6881-E7D749156512}"/>
              </a:ext>
            </a:extLst>
          </p:cNvPr>
          <p:cNvGrpSpPr/>
          <p:nvPr/>
        </p:nvGrpSpPr>
        <p:grpSpPr>
          <a:xfrm>
            <a:off x="4519643" y="2951584"/>
            <a:ext cx="4673165" cy="361983"/>
            <a:chOff x="4260550" y="2640989"/>
            <a:chExt cx="4673165" cy="361983"/>
          </a:xfrm>
        </p:grpSpPr>
        <p:sp>
          <p:nvSpPr>
            <p:cNvPr id="49" name="Figura a mano libera 48">
              <a:extLst>
                <a:ext uri="{FF2B5EF4-FFF2-40B4-BE49-F238E27FC236}">
                  <a16:creationId xmlns:a16="http://schemas.microsoft.com/office/drawing/2014/main" id="{980F2D55-A46C-A3B2-D71A-BA1CF87FAEF9}"/>
                </a:ext>
              </a:extLst>
            </p:cNvPr>
            <p:cNvSpPr/>
            <p:nvPr/>
          </p:nvSpPr>
          <p:spPr>
            <a:xfrm flipH="1">
              <a:off x="5011345" y="2736135"/>
              <a:ext cx="150650" cy="263626"/>
            </a:xfrm>
            <a:custGeom>
              <a:avLst/>
              <a:gdLst>
                <a:gd name="connsiteX0" fmla="*/ 379056 w 379055"/>
                <a:gd name="connsiteY0" fmla="*/ 365560 h 663318"/>
                <a:gd name="connsiteX1" fmla="*/ 322645 w 379055"/>
                <a:gd name="connsiteY1" fmla="*/ 409968 h 663318"/>
                <a:gd name="connsiteX2" fmla="*/ 322645 w 379055"/>
                <a:gd name="connsiteY2" fmla="*/ 431152 h 663318"/>
                <a:gd name="connsiteX3" fmla="*/ 322645 w 379055"/>
                <a:gd name="connsiteY3" fmla="*/ 613152 h 663318"/>
                <a:gd name="connsiteX4" fmla="*/ 274766 w 379055"/>
                <a:gd name="connsiteY4" fmla="*/ 663157 h 663318"/>
                <a:gd name="connsiteX5" fmla="*/ 272614 w 379055"/>
                <a:gd name="connsiteY5" fmla="*/ 663165 h 663318"/>
                <a:gd name="connsiteX6" fmla="*/ 246426 w 379055"/>
                <a:gd name="connsiteY6" fmla="*/ 661345 h 663318"/>
                <a:gd name="connsiteX7" fmla="*/ 206886 w 379055"/>
                <a:gd name="connsiteY7" fmla="*/ 611696 h 663318"/>
                <a:gd name="connsiteX8" fmla="*/ 206886 w 379055"/>
                <a:gd name="connsiteY8" fmla="*/ 466679 h 663318"/>
                <a:gd name="connsiteX9" fmla="*/ 206886 w 379055"/>
                <a:gd name="connsiteY9" fmla="*/ 455686 h 663318"/>
                <a:gd name="connsiteX10" fmla="*/ 177029 w 379055"/>
                <a:gd name="connsiteY10" fmla="*/ 455686 h 663318"/>
                <a:gd name="connsiteX11" fmla="*/ 177029 w 379055"/>
                <a:gd name="connsiteY11" fmla="*/ 466315 h 663318"/>
                <a:gd name="connsiteX12" fmla="*/ 177029 w 379055"/>
                <a:gd name="connsiteY12" fmla="*/ 607401 h 663318"/>
                <a:gd name="connsiteX13" fmla="*/ 132135 w 379055"/>
                <a:gd name="connsiteY13" fmla="*/ 658724 h 663318"/>
                <a:gd name="connsiteX14" fmla="*/ 73449 w 379055"/>
                <a:gd name="connsiteY14" fmla="*/ 644165 h 663318"/>
                <a:gd name="connsiteX15" fmla="*/ 59290 w 379055"/>
                <a:gd name="connsiteY15" fmla="*/ 610167 h 663318"/>
                <a:gd name="connsiteX16" fmla="*/ 59291 w 379055"/>
                <a:gd name="connsiteY16" fmla="*/ 427221 h 663318"/>
                <a:gd name="connsiteX17" fmla="*/ 59291 w 379055"/>
                <a:gd name="connsiteY17" fmla="*/ 412661 h 663318"/>
                <a:gd name="connsiteX18" fmla="*/ 26794 w 379055"/>
                <a:gd name="connsiteY18" fmla="*/ 403270 h 663318"/>
                <a:gd name="connsiteX19" fmla="*/ 91 w 379055"/>
                <a:gd name="connsiteY19" fmla="*/ 360828 h 663318"/>
                <a:gd name="connsiteX20" fmla="*/ 91 w 379055"/>
                <a:gd name="connsiteY20" fmla="*/ 95182 h 663318"/>
                <a:gd name="connsiteX21" fmla="*/ 34350 w 379055"/>
                <a:gd name="connsiteY21" fmla="*/ 25876 h 663318"/>
                <a:gd name="connsiteX22" fmla="*/ 82472 w 379055"/>
                <a:gd name="connsiteY22" fmla="*/ 32 h 663318"/>
                <a:gd name="connsiteX23" fmla="*/ 91936 w 379055"/>
                <a:gd name="connsiteY23" fmla="*/ 2799 h 663318"/>
                <a:gd name="connsiteX24" fmla="*/ 189061 w 379055"/>
                <a:gd name="connsiteY24" fmla="*/ 40727 h 663318"/>
                <a:gd name="connsiteX25" fmla="*/ 288020 w 379055"/>
                <a:gd name="connsiteY25" fmla="*/ 5201 h 663318"/>
                <a:gd name="connsiteX26" fmla="*/ 304672 w 379055"/>
                <a:gd name="connsiteY26" fmla="*/ 1852 h 663318"/>
                <a:gd name="connsiteX27" fmla="*/ 377149 w 379055"/>
                <a:gd name="connsiteY27" fmla="*/ 83315 h 663318"/>
                <a:gd name="connsiteX28" fmla="*/ 378762 w 379055"/>
                <a:gd name="connsiteY28" fmla="*/ 87902 h 6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055" h="663318">
                  <a:moveTo>
                    <a:pt x="379056" y="365560"/>
                  </a:moveTo>
                  <a:cubicBezTo>
                    <a:pt x="373187" y="394680"/>
                    <a:pt x="352868" y="407056"/>
                    <a:pt x="322645" y="409968"/>
                  </a:cubicBezTo>
                  <a:lnTo>
                    <a:pt x="322645" y="431152"/>
                  </a:lnTo>
                  <a:cubicBezTo>
                    <a:pt x="322645" y="491867"/>
                    <a:pt x="322645" y="552510"/>
                    <a:pt x="322645" y="613152"/>
                  </a:cubicBezTo>
                  <a:cubicBezTo>
                    <a:pt x="323338" y="640081"/>
                    <a:pt x="301902" y="662470"/>
                    <a:pt x="274766" y="663157"/>
                  </a:cubicBezTo>
                  <a:cubicBezTo>
                    <a:pt x="274049" y="663176"/>
                    <a:pt x="273332" y="663178"/>
                    <a:pt x="272614" y="663165"/>
                  </a:cubicBezTo>
                  <a:cubicBezTo>
                    <a:pt x="263842" y="663621"/>
                    <a:pt x="255048" y="663010"/>
                    <a:pt x="246426" y="661345"/>
                  </a:cubicBezTo>
                  <a:cubicBezTo>
                    <a:pt x="222503" y="657080"/>
                    <a:pt x="205540" y="635780"/>
                    <a:pt x="206886" y="611696"/>
                  </a:cubicBezTo>
                  <a:cubicBezTo>
                    <a:pt x="206886" y="563357"/>
                    <a:pt x="206886" y="515018"/>
                    <a:pt x="206886" y="466679"/>
                  </a:cubicBezTo>
                  <a:lnTo>
                    <a:pt x="206886" y="455686"/>
                  </a:lnTo>
                  <a:lnTo>
                    <a:pt x="177029" y="455686"/>
                  </a:lnTo>
                  <a:lnTo>
                    <a:pt x="177029" y="466315"/>
                  </a:lnTo>
                  <a:cubicBezTo>
                    <a:pt x="177029" y="513343"/>
                    <a:pt x="176369" y="560372"/>
                    <a:pt x="177029" y="607401"/>
                  </a:cubicBezTo>
                  <a:cubicBezTo>
                    <a:pt x="177947" y="633547"/>
                    <a:pt x="158349" y="655952"/>
                    <a:pt x="132135" y="658724"/>
                  </a:cubicBezTo>
                  <a:cubicBezTo>
                    <a:pt x="111081" y="661855"/>
                    <a:pt x="90321" y="659962"/>
                    <a:pt x="73449" y="644165"/>
                  </a:cubicBezTo>
                  <a:cubicBezTo>
                    <a:pt x="64087" y="635336"/>
                    <a:pt x="58941" y="622979"/>
                    <a:pt x="59290" y="610167"/>
                  </a:cubicBezTo>
                  <a:cubicBezTo>
                    <a:pt x="59291" y="549161"/>
                    <a:pt x="59291" y="488179"/>
                    <a:pt x="59291" y="427221"/>
                  </a:cubicBezTo>
                  <a:lnTo>
                    <a:pt x="59291" y="412661"/>
                  </a:lnTo>
                  <a:cubicBezTo>
                    <a:pt x="48232" y="410363"/>
                    <a:pt x="37367" y="407224"/>
                    <a:pt x="26794" y="403270"/>
                  </a:cubicBezTo>
                  <a:cubicBezTo>
                    <a:pt x="9636" y="396277"/>
                    <a:pt x="-1110" y="379197"/>
                    <a:pt x="91" y="360828"/>
                  </a:cubicBezTo>
                  <a:cubicBezTo>
                    <a:pt x="434" y="272303"/>
                    <a:pt x="434" y="183755"/>
                    <a:pt x="91" y="95182"/>
                  </a:cubicBezTo>
                  <a:cubicBezTo>
                    <a:pt x="91" y="66062"/>
                    <a:pt x="14763" y="44731"/>
                    <a:pt x="34350" y="25876"/>
                  </a:cubicBezTo>
                  <a:cubicBezTo>
                    <a:pt x="47034" y="12173"/>
                    <a:pt x="63974" y="3075"/>
                    <a:pt x="82472" y="32"/>
                  </a:cubicBezTo>
                  <a:cubicBezTo>
                    <a:pt x="85861" y="-221"/>
                    <a:pt x="89226" y="762"/>
                    <a:pt x="91936" y="2799"/>
                  </a:cubicBezTo>
                  <a:cubicBezTo>
                    <a:pt x="118532" y="26829"/>
                    <a:pt x="153096" y="40327"/>
                    <a:pt x="189061" y="40727"/>
                  </a:cubicBezTo>
                  <a:cubicBezTo>
                    <a:pt x="225398" y="41794"/>
                    <a:pt x="260781" y="29092"/>
                    <a:pt x="288020" y="5201"/>
                  </a:cubicBezTo>
                  <a:cubicBezTo>
                    <a:pt x="292289" y="684"/>
                    <a:pt x="298969" y="-659"/>
                    <a:pt x="304672" y="1852"/>
                  </a:cubicBezTo>
                  <a:cubicBezTo>
                    <a:pt x="342230" y="17286"/>
                    <a:pt x="368052" y="42911"/>
                    <a:pt x="377149" y="83315"/>
                  </a:cubicBezTo>
                  <a:cubicBezTo>
                    <a:pt x="377588" y="84876"/>
                    <a:pt x="378127" y="86408"/>
                    <a:pt x="378762" y="87902"/>
                  </a:cubicBezTo>
                  <a:close/>
                </a:path>
              </a:pathLst>
            </a:custGeom>
            <a:solidFill>
              <a:srgbClr val="F25A22"/>
            </a:solidFill>
            <a:ln w="7336" cap="flat">
              <a:noFill/>
              <a:prstDash val="solid"/>
              <a:miter/>
            </a:ln>
          </p:spPr>
          <p:txBody>
            <a:bodyPr rtlCol="0" anchor="ctr"/>
            <a:lstStyle/>
            <a:p>
              <a:endParaRPr lang="it-CO"/>
            </a:p>
          </p:txBody>
        </p:sp>
        <p:sp>
          <p:nvSpPr>
            <p:cNvPr id="50" name="Figura a mano libera 49">
              <a:extLst>
                <a:ext uri="{FF2B5EF4-FFF2-40B4-BE49-F238E27FC236}">
                  <a16:creationId xmlns:a16="http://schemas.microsoft.com/office/drawing/2014/main" id="{A132AFA1-4626-7996-39CE-6CF66ACFF962}"/>
                </a:ext>
              </a:extLst>
            </p:cNvPr>
            <p:cNvSpPr/>
            <p:nvPr/>
          </p:nvSpPr>
          <p:spPr>
            <a:xfrm flipH="1">
              <a:off x="5032717" y="2640989"/>
              <a:ext cx="106007" cy="105201"/>
            </a:xfrm>
            <a:custGeom>
              <a:avLst/>
              <a:gdLst>
                <a:gd name="connsiteX0" fmla="*/ 133811 w 266728"/>
                <a:gd name="connsiteY0" fmla="*/ -7 h 264699"/>
                <a:gd name="connsiteX1" fmla="*/ 266727 w 266728"/>
                <a:gd name="connsiteY1" fmla="*/ 132786 h 264699"/>
                <a:gd name="connsiteX2" fmla="*/ 132917 w 266728"/>
                <a:gd name="connsiteY2" fmla="*/ 264691 h 264699"/>
                <a:gd name="connsiteX3" fmla="*/ 1 w 266728"/>
                <a:gd name="connsiteY3" fmla="*/ 131899 h 264699"/>
                <a:gd name="connsiteX4" fmla="*/ 6 w 266728"/>
                <a:gd name="connsiteY4" fmla="*/ 131033 h 264699"/>
                <a:gd name="connsiteX5" fmla="*/ 133810 w 266728"/>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8" h="264699">
                  <a:moveTo>
                    <a:pt x="133811" y="-7"/>
                  </a:moveTo>
                  <a:cubicBezTo>
                    <a:pt x="207466" y="238"/>
                    <a:pt x="266974" y="59691"/>
                    <a:pt x="266727" y="132786"/>
                  </a:cubicBezTo>
                  <a:cubicBezTo>
                    <a:pt x="266481" y="205880"/>
                    <a:pt x="206572" y="264936"/>
                    <a:pt x="132917" y="264691"/>
                  </a:cubicBezTo>
                  <a:cubicBezTo>
                    <a:pt x="59262" y="264447"/>
                    <a:pt x="-245" y="204993"/>
                    <a:pt x="1" y="131899"/>
                  </a:cubicBezTo>
                  <a:cubicBezTo>
                    <a:pt x="2" y="131610"/>
                    <a:pt x="3" y="131321"/>
                    <a:pt x="6" y="131033"/>
                  </a:cubicBezTo>
                  <a:cubicBezTo>
                    <a:pt x="1048" y="58413"/>
                    <a:pt x="60627" y="65"/>
                    <a:pt x="133810" y="-7"/>
                  </a:cubicBezTo>
                  <a:close/>
                </a:path>
              </a:pathLst>
            </a:custGeom>
            <a:solidFill>
              <a:srgbClr val="F25A22"/>
            </a:solidFill>
            <a:ln w="7336" cap="flat">
              <a:noFill/>
              <a:prstDash val="solid"/>
              <a:miter/>
            </a:ln>
          </p:spPr>
          <p:txBody>
            <a:bodyPr rtlCol="0" anchor="ctr"/>
            <a:lstStyle/>
            <a:p>
              <a:endParaRPr lang="it-CO"/>
            </a:p>
          </p:txBody>
        </p:sp>
        <p:sp>
          <p:nvSpPr>
            <p:cNvPr id="51" name="Figura a mano libera 50">
              <a:extLst>
                <a:ext uri="{FF2B5EF4-FFF2-40B4-BE49-F238E27FC236}">
                  <a16:creationId xmlns:a16="http://schemas.microsoft.com/office/drawing/2014/main" id="{87394D6E-85B2-E21C-C5DE-A09F07F9D61D}"/>
                </a:ext>
              </a:extLst>
            </p:cNvPr>
            <p:cNvSpPr/>
            <p:nvPr/>
          </p:nvSpPr>
          <p:spPr>
            <a:xfrm flipH="1">
              <a:off x="4635948" y="2735875"/>
              <a:ext cx="150620" cy="263886"/>
            </a:xfrm>
            <a:custGeom>
              <a:avLst/>
              <a:gdLst>
                <a:gd name="connsiteX0" fmla="*/ 378979 w 378979"/>
                <a:gd name="connsiteY0" fmla="*/ 366215 h 663973"/>
                <a:gd name="connsiteX1" fmla="*/ 322567 w 378979"/>
                <a:gd name="connsiteY1" fmla="*/ 410623 h 663973"/>
                <a:gd name="connsiteX2" fmla="*/ 322567 w 378979"/>
                <a:gd name="connsiteY2" fmla="*/ 431808 h 663973"/>
                <a:gd name="connsiteX3" fmla="*/ 322567 w 378979"/>
                <a:gd name="connsiteY3" fmla="*/ 613807 h 663973"/>
                <a:gd name="connsiteX4" fmla="*/ 274689 w 378979"/>
                <a:gd name="connsiteY4" fmla="*/ 663813 h 663973"/>
                <a:gd name="connsiteX5" fmla="*/ 272537 w 378979"/>
                <a:gd name="connsiteY5" fmla="*/ 663820 h 663973"/>
                <a:gd name="connsiteX6" fmla="*/ 246348 w 378979"/>
                <a:gd name="connsiteY6" fmla="*/ 662000 h 663973"/>
                <a:gd name="connsiteX7" fmla="*/ 206809 w 378979"/>
                <a:gd name="connsiteY7" fmla="*/ 612351 h 663973"/>
                <a:gd name="connsiteX8" fmla="*/ 206810 w 378979"/>
                <a:gd name="connsiteY8" fmla="*/ 467334 h 663973"/>
                <a:gd name="connsiteX9" fmla="*/ 206810 w 378979"/>
                <a:gd name="connsiteY9" fmla="*/ 456341 h 663973"/>
                <a:gd name="connsiteX10" fmla="*/ 177026 w 378979"/>
                <a:gd name="connsiteY10" fmla="*/ 456341 h 663973"/>
                <a:gd name="connsiteX11" fmla="*/ 177026 w 378979"/>
                <a:gd name="connsiteY11" fmla="*/ 466970 h 663973"/>
                <a:gd name="connsiteX12" fmla="*/ 177026 w 378979"/>
                <a:gd name="connsiteY12" fmla="*/ 608056 h 663973"/>
                <a:gd name="connsiteX13" fmla="*/ 132131 w 378979"/>
                <a:gd name="connsiteY13" fmla="*/ 659380 h 663973"/>
                <a:gd name="connsiteX14" fmla="*/ 73445 w 378979"/>
                <a:gd name="connsiteY14" fmla="*/ 644820 h 663973"/>
                <a:gd name="connsiteX15" fmla="*/ 59287 w 378979"/>
                <a:gd name="connsiteY15" fmla="*/ 610822 h 663973"/>
                <a:gd name="connsiteX16" fmla="*/ 59288 w 378979"/>
                <a:gd name="connsiteY16" fmla="*/ 427876 h 663973"/>
                <a:gd name="connsiteX17" fmla="*/ 59288 w 378979"/>
                <a:gd name="connsiteY17" fmla="*/ 413316 h 663973"/>
                <a:gd name="connsiteX18" fmla="*/ 26790 w 378979"/>
                <a:gd name="connsiteY18" fmla="*/ 403925 h 663973"/>
                <a:gd name="connsiteX19" fmla="*/ 88 w 378979"/>
                <a:gd name="connsiteY19" fmla="*/ 361483 h 663973"/>
                <a:gd name="connsiteX20" fmla="*/ 88 w 378979"/>
                <a:gd name="connsiteY20" fmla="*/ 95837 h 663973"/>
                <a:gd name="connsiteX21" fmla="*/ 34346 w 378979"/>
                <a:gd name="connsiteY21" fmla="*/ 26531 h 663973"/>
                <a:gd name="connsiteX22" fmla="*/ 82762 w 378979"/>
                <a:gd name="connsiteY22" fmla="*/ 32 h 663973"/>
                <a:gd name="connsiteX23" fmla="*/ 92225 w 378979"/>
                <a:gd name="connsiteY23" fmla="*/ 2799 h 663973"/>
                <a:gd name="connsiteX24" fmla="*/ 189351 w 378979"/>
                <a:gd name="connsiteY24" fmla="*/ 40727 h 663973"/>
                <a:gd name="connsiteX25" fmla="*/ 288163 w 378979"/>
                <a:gd name="connsiteY25" fmla="*/ 5201 h 663973"/>
                <a:gd name="connsiteX26" fmla="*/ 304815 w 378979"/>
                <a:gd name="connsiteY26" fmla="*/ 1852 h 663973"/>
                <a:gd name="connsiteX27" fmla="*/ 377292 w 378979"/>
                <a:gd name="connsiteY27" fmla="*/ 83315 h 663973"/>
                <a:gd name="connsiteX28" fmla="*/ 378906 w 378979"/>
                <a:gd name="connsiteY28" fmla="*/ 87902 h 6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979" h="663973">
                  <a:moveTo>
                    <a:pt x="378979" y="366215"/>
                  </a:moveTo>
                  <a:cubicBezTo>
                    <a:pt x="373110" y="395335"/>
                    <a:pt x="352791" y="407711"/>
                    <a:pt x="322567" y="410623"/>
                  </a:cubicBezTo>
                  <a:lnTo>
                    <a:pt x="322567" y="431808"/>
                  </a:lnTo>
                  <a:cubicBezTo>
                    <a:pt x="322567" y="492523"/>
                    <a:pt x="322567" y="553165"/>
                    <a:pt x="322567" y="613807"/>
                  </a:cubicBezTo>
                  <a:cubicBezTo>
                    <a:pt x="323260" y="640736"/>
                    <a:pt x="301824" y="663125"/>
                    <a:pt x="274689" y="663813"/>
                  </a:cubicBezTo>
                  <a:cubicBezTo>
                    <a:pt x="273971" y="663831"/>
                    <a:pt x="273254" y="663833"/>
                    <a:pt x="272537" y="663820"/>
                  </a:cubicBezTo>
                  <a:cubicBezTo>
                    <a:pt x="263765" y="664277"/>
                    <a:pt x="254970" y="663665"/>
                    <a:pt x="246348" y="662000"/>
                  </a:cubicBezTo>
                  <a:cubicBezTo>
                    <a:pt x="222425" y="657735"/>
                    <a:pt x="205463" y="636436"/>
                    <a:pt x="206809" y="612351"/>
                  </a:cubicBezTo>
                  <a:cubicBezTo>
                    <a:pt x="206809" y="563818"/>
                    <a:pt x="206810" y="515479"/>
                    <a:pt x="206810" y="467334"/>
                  </a:cubicBezTo>
                  <a:lnTo>
                    <a:pt x="206810" y="456341"/>
                  </a:lnTo>
                  <a:lnTo>
                    <a:pt x="177026" y="456341"/>
                  </a:lnTo>
                  <a:lnTo>
                    <a:pt x="177026" y="466970"/>
                  </a:lnTo>
                  <a:cubicBezTo>
                    <a:pt x="177026" y="513999"/>
                    <a:pt x="176293" y="561027"/>
                    <a:pt x="177026" y="608056"/>
                  </a:cubicBezTo>
                  <a:cubicBezTo>
                    <a:pt x="177981" y="634215"/>
                    <a:pt x="158363" y="656641"/>
                    <a:pt x="132131" y="659380"/>
                  </a:cubicBezTo>
                  <a:cubicBezTo>
                    <a:pt x="111078" y="662510"/>
                    <a:pt x="90318" y="660617"/>
                    <a:pt x="73445" y="644820"/>
                  </a:cubicBezTo>
                  <a:cubicBezTo>
                    <a:pt x="64083" y="635991"/>
                    <a:pt x="58938" y="623634"/>
                    <a:pt x="59287" y="610822"/>
                  </a:cubicBezTo>
                  <a:cubicBezTo>
                    <a:pt x="59287" y="549816"/>
                    <a:pt x="59288" y="488834"/>
                    <a:pt x="59288" y="427876"/>
                  </a:cubicBezTo>
                  <a:lnTo>
                    <a:pt x="59288" y="413316"/>
                  </a:lnTo>
                  <a:cubicBezTo>
                    <a:pt x="48229" y="411019"/>
                    <a:pt x="37364" y="407879"/>
                    <a:pt x="26790" y="403925"/>
                  </a:cubicBezTo>
                  <a:cubicBezTo>
                    <a:pt x="9648" y="396914"/>
                    <a:pt x="-1090" y="379846"/>
                    <a:pt x="88" y="361483"/>
                  </a:cubicBezTo>
                  <a:cubicBezTo>
                    <a:pt x="479" y="272959"/>
                    <a:pt x="479" y="184410"/>
                    <a:pt x="88" y="95837"/>
                  </a:cubicBezTo>
                  <a:cubicBezTo>
                    <a:pt x="88" y="66717"/>
                    <a:pt x="14760" y="45386"/>
                    <a:pt x="34346" y="26531"/>
                  </a:cubicBezTo>
                  <a:cubicBezTo>
                    <a:pt x="47009" y="12529"/>
                    <a:pt x="64073" y="3190"/>
                    <a:pt x="82762" y="32"/>
                  </a:cubicBezTo>
                  <a:cubicBezTo>
                    <a:pt x="86150" y="-221"/>
                    <a:pt x="89516" y="762"/>
                    <a:pt x="92225" y="2799"/>
                  </a:cubicBezTo>
                  <a:cubicBezTo>
                    <a:pt x="118821" y="26829"/>
                    <a:pt x="153386" y="40327"/>
                    <a:pt x="189351" y="40727"/>
                  </a:cubicBezTo>
                  <a:cubicBezTo>
                    <a:pt x="225637" y="41757"/>
                    <a:pt x="260961" y="29057"/>
                    <a:pt x="288163" y="5201"/>
                  </a:cubicBezTo>
                  <a:cubicBezTo>
                    <a:pt x="292431" y="684"/>
                    <a:pt x="299112" y="-659"/>
                    <a:pt x="304815" y="1852"/>
                  </a:cubicBezTo>
                  <a:cubicBezTo>
                    <a:pt x="342447" y="17286"/>
                    <a:pt x="368196" y="42911"/>
                    <a:pt x="377292" y="83315"/>
                  </a:cubicBezTo>
                  <a:cubicBezTo>
                    <a:pt x="377732" y="84876"/>
                    <a:pt x="378271" y="86408"/>
                    <a:pt x="378906" y="87902"/>
                  </a:cubicBezTo>
                  <a:close/>
                </a:path>
              </a:pathLst>
            </a:custGeom>
            <a:solidFill>
              <a:srgbClr val="F25A22"/>
            </a:solidFill>
            <a:ln w="7336" cap="flat">
              <a:noFill/>
              <a:prstDash val="solid"/>
              <a:miter/>
            </a:ln>
          </p:spPr>
          <p:txBody>
            <a:bodyPr rtlCol="0" anchor="ctr"/>
            <a:lstStyle/>
            <a:p>
              <a:endParaRPr lang="it-CO"/>
            </a:p>
          </p:txBody>
        </p:sp>
        <p:sp>
          <p:nvSpPr>
            <p:cNvPr id="52" name="Figura a mano libera 51">
              <a:extLst>
                <a:ext uri="{FF2B5EF4-FFF2-40B4-BE49-F238E27FC236}">
                  <a16:creationId xmlns:a16="http://schemas.microsoft.com/office/drawing/2014/main" id="{8FC26507-2DFD-710E-0F96-6D480FF64C75}"/>
                </a:ext>
              </a:extLst>
            </p:cNvPr>
            <p:cNvSpPr/>
            <p:nvPr/>
          </p:nvSpPr>
          <p:spPr>
            <a:xfrm flipH="1">
              <a:off x="4808449" y="2736989"/>
              <a:ext cx="168579" cy="265896"/>
            </a:xfrm>
            <a:custGeom>
              <a:avLst/>
              <a:gdLst>
                <a:gd name="connsiteX0" fmla="*/ 136515 w 424167"/>
                <a:gd name="connsiteY0" fmla="*/ 669025 h 669031"/>
                <a:gd name="connsiteX1" fmla="*/ 100790 w 424167"/>
                <a:gd name="connsiteY1" fmla="*/ 632625 h 669031"/>
                <a:gd name="connsiteX2" fmla="*/ 99396 w 424167"/>
                <a:gd name="connsiteY2" fmla="*/ 617191 h 669031"/>
                <a:gd name="connsiteX3" fmla="*/ 99396 w 424167"/>
                <a:gd name="connsiteY3" fmla="*/ 470281 h 669031"/>
                <a:gd name="connsiteX4" fmla="*/ 99396 w 424167"/>
                <a:gd name="connsiteY4" fmla="*/ 458633 h 669031"/>
                <a:gd name="connsiteX5" fmla="*/ 71520 w 424167"/>
                <a:gd name="connsiteY5" fmla="*/ 458633 h 669031"/>
                <a:gd name="connsiteX6" fmla="*/ 24718 w 424167"/>
                <a:gd name="connsiteY6" fmla="*/ 401631 h 669031"/>
                <a:gd name="connsiteX7" fmla="*/ 31174 w 424167"/>
                <a:gd name="connsiteY7" fmla="*/ 372875 h 669031"/>
                <a:gd name="connsiteX8" fmla="*/ 11147 w 424167"/>
                <a:gd name="connsiteY8" fmla="*/ 365158 h 669031"/>
                <a:gd name="connsiteX9" fmla="*/ 1244 w 424167"/>
                <a:gd name="connsiteY9" fmla="*/ 343318 h 669031"/>
                <a:gd name="connsiteX10" fmla="*/ 83551 w 424167"/>
                <a:gd name="connsiteY10" fmla="*/ 32027 h 669031"/>
                <a:gd name="connsiteX11" fmla="*/ 107172 w 424167"/>
                <a:gd name="connsiteY11" fmla="*/ 1596 h 669031"/>
                <a:gd name="connsiteX12" fmla="*/ 121843 w 424167"/>
                <a:gd name="connsiteY12" fmla="*/ 3635 h 669031"/>
                <a:gd name="connsiteX13" fmla="*/ 291739 w 424167"/>
                <a:gd name="connsiteY13" fmla="*/ 17030 h 669031"/>
                <a:gd name="connsiteX14" fmla="*/ 310079 w 424167"/>
                <a:gd name="connsiteY14" fmla="*/ 4144 h 669031"/>
                <a:gd name="connsiteX15" fmla="*/ 326437 w 424167"/>
                <a:gd name="connsiteY15" fmla="*/ 2324 h 669031"/>
                <a:gd name="connsiteX16" fmla="*/ 348077 w 424167"/>
                <a:gd name="connsiteY16" fmla="*/ 32027 h 669031"/>
                <a:gd name="connsiteX17" fmla="*/ 420922 w 424167"/>
                <a:gd name="connsiteY17" fmla="*/ 339678 h 669031"/>
                <a:gd name="connsiteX18" fmla="*/ 423049 w 424167"/>
                <a:gd name="connsiteY18" fmla="*/ 348123 h 669031"/>
                <a:gd name="connsiteX19" fmla="*/ 416814 w 424167"/>
                <a:gd name="connsiteY19" fmla="*/ 364649 h 669031"/>
                <a:gd name="connsiteX20" fmla="*/ 401262 w 424167"/>
                <a:gd name="connsiteY20" fmla="*/ 372438 h 669031"/>
                <a:gd name="connsiteX21" fmla="*/ 408011 w 424167"/>
                <a:gd name="connsiteY21" fmla="*/ 403014 h 669031"/>
                <a:gd name="connsiteX22" fmla="*/ 373786 w 424167"/>
                <a:gd name="connsiteY22" fmla="*/ 457303 h 669031"/>
                <a:gd name="connsiteX23" fmla="*/ 365536 w 424167"/>
                <a:gd name="connsiteY23" fmla="*/ 458415 h 669031"/>
                <a:gd name="connsiteX24" fmla="*/ 342209 w 424167"/>
                <a:gd name="connsiteY24" fmla="*/ 458415 h 669031"/>
                <a:gd name="connsiteX25" fmla="*/ 342209 w 424167"/>
                <a:gd name="connsiteY25" fmla="*/ 469844 h 669031"/>
                <a:gd name="connsiteX26" fmla="*/ 342209 w 424167"/>
                <a:gd name="connsiteY26" fmla="*/ 608965 h 669031"/>
                <a:gd name="connsiteX27" fmla="*/ 304870 w 424167"/>
                <a:gd name="connsiteY27" fmla="*/ 668733 h 669031"/>
                <a:gd name="connsiteX28" fmla="*/ 277361 w 424167"/>
                <a:gd name="connsiteY28" fmla="*/ 668733 h 669031"/>
                <a:gd name="connsiteX29" fmla="*/ 239875 w 424167"/>
                <a:gd name="connsiteY29" fmla="*/ 610494 h 669031"/>
                <a:gd name="connsiteX30" fmla="*/ 239875 w 424167"/>
                <a:gd name="connsiteY30" fmla="*/ 469408 h 669031"/>
                <a:gd name="connsiteX31" fmla="*/ 239875 w 424167"/>
                <a:gd name="connsiteY31" fmla="*/ 459507 h 669031"/>
                <a:gd name="connsiteX32" fmla="*/ 200409 w 424167"/>
                <a:gd name="connsiteY32" fmla="*/ 459507 h 669031"/>
                <a:gd name="connsiteX33" fmla="*/ 200409 w 424167"/>
                <a:gd name="connsiteY33" fmla="*/ 609183 h 669031"/>
                <a:gd name="connsiteX34" fmla="*/ 163070 w 424167"/>
                <a:gd name="connsiteY34" fmla="*/ 668952 h 6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167" h="669031">
                  <a:moveTo>
                    <a:pt x="136515" y="669025"/>
                  </a:moveTo>
                  <a:cubicBezTo>
                    <a:pt x="118835" y="662545"/>
                    <a:pt x="104971" y="652208"/>
                    <a:pt x="100790" y="632625"/>
                  </a:cubicBezTo>
                  <a:cubicBezTo>
                    <a:pt x="99773" y="627544"/>
                    <a:pt x="99306" y="622370"/>
                    <a:pt x="99396" y="617191"/>
                  </a:cubicBezTo>
                  <a:cubicBezTo>
                    <a:pt x="99396" y="568270"/>
                    <a:pt x="99396" y="519300"/>
                    <a:pt x="99396" y="470281"/>
                  </a:cubicBezTo>
                  <a:lnTo>
                    <a:pt x="99396" y="458633"/>
                  </a:lnTo>
                  <a:cubicBezTo>
                    <a:pt x="89639" y="458633"/>
                    <a:pt x="80543" y="458633"/>
                    <a:pt x="71520" y="458633"/>
                  </a:cubicBezTo>
                  <a:cubicBezTo>
                    <a:pt x="40050" y="460235"/>
                    <a:pt x="15695" y="428057"/>
                    <a:pt x="24718" y="401631"/>
                  </a:cubicBezTo>
                  <a:cubicBezTo>
                    <a:pt x="27443" y="392181"/>
                    <a:pt x="29599" y="382579"/>
                    <a:pt x="31174" y="372875"/>
                  </a:cubicBezTo>
                  <a:cubicBezTo>
                    <a:pt x="23838" y="370036"/>
                    <a:pt x="17236" y="368070"/>
                    <a:pt x="11147" y="365158"/>
                  </a:cubicBezTo>
                  <a:cubicBezTo>
                    <a:pt x="363" y="359917"/>
                    <a:pt x="-1764" y="354748"/>
                    <a:pt x="1244" y="343318"/>
                  </a:cubicBezTo>
                  <a:cubicBezTo>
                    <a:pt x="28777" y="239603"/>
                    <a:pt x="56213" y="135839"/>
                    <a:pt x="83551" y="32027"/>
                  </a:cubicBezTo>
                  <a:cubicBezTo>
                    <a:pt x="86267" y="18807"/>
                    <a:pt x="94985" y="7575"/>
                    <a:pt x="107172" y="1596"/>
                  </a:cubicBezTo>
                  <a:cubicBezTo>
                    <a:pt x="111954" y="-1147"/>
                    <a:pt x="118004" y="-307"/>
                    <a:pt x="121843" y="3635"/>
                  </a:cubicBezTo>
                  <a:cubicBezTo>
                    <a:pt x="169707" y="43827"/>
                    <a:pt x="238081" y="49218"/>
                    <a:pt x="291739" y="17030"/>
                  </a:cubicBezTo>
                  <a:cubicBezTo>
                    <a:pt x="298317" y="13425"/>
                    <a:pt x="304468" y="9103"/>
                    <a:pt x="310079" y="4144"/>
                  </a:cubicBezTo>
                  <a:cubicBezTo>
                    <a:pt x="314230" y="-582"/>
                    <a:pt x="321335" y="-1372"/>
                    <a:pt x="326437" y="2324"/>
                  </a:cubicBezTo>
                  <a:cubicBezTo>
                    <a:pt x="337795" y="8481"/>
                    <a:pt x="345745" y="19394"/>
                    <a:pt x="348077" y="32027"/>
                  </a:cubicBezTo>
                  <a:lnTo>
                    <a:pt x="420922" y="339678"/>
                  </a:lnTo>
                  <a:cubicBezTo>
                    <a:pt x="421396" y="342546"/>
                    <a:pt x="422108" y="345371"/>
                    <a:pt x="423049" y="348123"/>
                  </a:cubicBezTo>
                  <a:cubicBezTo>
                    <a:pt x="425900" y="354396"/>
                    <a:pt x="423115" y="361776"/>
                    <a:pt x="416814" y="364649"/>
                  </a:cubicBezTo>
                  <a:cubicBezTo>
                    <a:pt x="411791" y="367551"/>
                    <a:pt x="406598" y="370152"/>
                    <a:pt x="401262" y="372438"/>
                  </a:cubicBezTo>
                  <a:cubicBezTo>
                    <a:pt x="403462" y="382339"/>
                    <a:pt x="405663" y="392677"/>
                    <a:pt x="408011" y="403014"/>
                  </a:cubicBezTo>
                  <a:cubicBezTo>
                    <a:pt x="413666" y="427385"/>
                    <a:pt x="398343" y="451690"/>
                    <a:pt x="373786" y="457303"/>
                  </a:cubicBezTo>
                  <a:cubicBezTo>
                    <a:pt x="371077" y="457922"/>
                    <a:pt x="368315" y="458295"/>
                    <a:pt x="365536" y="458415"/>
                  </a:cubicBezTo>
                  <a:cubicBezTo>
                    <a:pt x="358201" y="458415"/>
                    <a:pt x="350865" y="458415"/>
                    <a:pt x="342209" y="458415"/>
                  </a:cubicBezTo>
                  <a:lnTo>
                    <a:pt x="342209" y="469844"/>
                  </a:lnTo>
                  <a:cubicBezTo>
                    <a:pt x="342209" y="516218"/>
                    <a:pt x="341402" y="562591"/>
                    <a:pt x="342209" y="608965"/>
                  </a:cubicBezTo>
                  <a:cubicBezTo>
                    <a:pt x="342869" y="638085"/>
                    <a:pt x="333259" y="658614"/>
                    <a:pt x="304870" y="668733"/>
                  </a:cubicBezTo>
                  <a:lnTo>
                    <a:pt x="277361" y="668733"/>
                  </a:lnTo>
                  <a:cubicBezTo>
                    <a:pt x="249412" y="659051"/>
                    <a:pt x="239068" y="639104"/>
                    <a:pt x="239875" y="610494"/>
                  </a:cubicBezTo>
                  <a:cubicBezTo>
                    <a:pt x="241049" y="563465"/>
                    <a:pt x="239875" y="516436"/>
                    <a:pt x="239875" y="469408"/>
                  </a:cubicBezTo>
                  <a:lnTo>
                    <a:pt x="239875" y="459507"/>
                  </a:lnTo>
                  <a:lnTo>
                    <a:pt x="200409" y="459507"/>
                  </a:lnTo>
                  <a:cubicBezTo>
                    <a:pt x="200409" y="509957"/>
                    <a:pt x="199675" y="559607"/>
                    <a:pt x="200409" y="609183"/>
                  </a:cubicBezTo>
                  <a:cubicBezTo>
                    <a:pt x="200996" y="638303"/>
                    <a:pt x="191459" y="658833"/>
                    <a:pt x="163070" y="668952"/>
                  </a:cubicBezTo>
                  <a:close/>
                </a:path>
              </a:pathLst>
            </a:custGeom>
            <a:solidFill>
              <a:srgbClr val="F25A22"/>
            </a:solidFill>
            <a:ln w="7336" cap="flat">
              <a:noFill/>
              <a:prstDash val="solid"/>
              <a:miter/>
            </a:ln>
          </p:spPr>
          <p:txBody>
            <a:bodyPr rtlCol="0" anchor="ctr"/>
            <a:lstStyle/>
            <a:p>
              <a:endParaRPr lang="it-CO"/>
            </a:p>
          </p:txBody>
        </p:sp>
        <p:sp>
          <p:nvSpPr>
            <p:cNvPr id="53" name="Figura a mano libera 52">
              <a:extLst>
                <a:ext uri="{FF2B5EF4-FFF2-40B4-BE49-F238E27FC236}">
                  <a16:creationId xmlns:a16="http://schemas.microsoft.com/office/drawing/2014/main" id="{7ED5E23F-0796-CD46-C9BE-CBE4CE018150}"/>
                </a:ext>
              </a:extLst>
            </p:cNvPr>
            <p:cNvSpPr/>
            <p:nvPr/>
          </p:nvSpPr>
          <p:spPr>
            <a:xfrm flipH="1">
              <a:off x="4838078" y="2640989"/>
              <a:ext cx="106007" cy="105199"/>
            </a:xfrm>
            <a:custGeom>
              <a:avLst/>
              <a:gdLst>
                <a:gd name="connsiteX0" fmla="*/ 134317 w 266727"/>
                <a:gd name="connsiteY0" fmla="*/ -7 h 264696"/>
                <a:gd name="connsiteX1" fmla="*/ 266724 w 266727"/>
                <a:gd name="connsiteY1" fmla="*/ 133286 h 264696"/>
                <a:gd name="connsiteX2" fmla="*/ 132410 w 266727"/>
                <a:gd name="connsiteY2" fmla="*/ 264687 h 264696"/>
                <a:gd name="connsiteX3" fmla="*/ 0 w 266727"/>
                <a:gd name="connsiteY3" fmla="*/ 132198 h 264696"/>
                <a:gd name="connsiteX4" fmla="*/ 134318 w 266727"/>
                <a:gd name="connsiteY4" fmla="*/ -7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17" y="-7"/>
                  </a:moveTo>
                  <a:cubicBezTo>
                    <a:pt x="207970" y="516"/>
                    <a:pt x="267250" y="60193"/>
                    <a:pt x="266724" y="133286"/>
                  </a:cubicBezTo>
                  <a:cubicBezTo>
                    <a:pt x="266197" y="206379"/>
                    <a:pt x="206063" y="265209"/>
                    <a:pt x="132410" y="264687"/>
                  </a:cubicBezTo>
                  <a:cubicBezTo>
                    <a:pt x="59073" y="264166"/>
                    <a:pt x="-79" y="204979"/>
                    <a:pt x="0" y="132198"/>
                  </a:cubicBezTo>
                  <a:cubicBezTo>
                    <a:pt x="444" y="58940"/>
                    <a:pt x="60498" y="-168"/>
                    <a:pt x="134318" y="-7"/>
                  </a:cubicBezTo>
                  <a:close/>
                </a:path>
              </a:pathLst>
            </a:custGeom>
            <a:solidFill>
              <a:srgbClr val="F25A22"/>
            </a:solidFill>
            <a:ln w="7336" cap="flat">
              <a:noFill/>
              <a:prstDash val="solid"/>
              <a:miter/>
            </a:ln>
          </p:spPr>
          <p:txBody>
            <a:bodyPr rtlCol="0" anchor="ctr"/>
            <a:lstStyle/>
            <a:p>
              <a:endParaRPr lang="it-CO"/>
            </a:p>
          </p:txBody>
        </p:sp>
        <p:sp>
          <p:nvSpPr>
            <p:cNvPr id="54" name="Figura a mano libera 53">
              <a:extLst>
                <a:ext uri="{FF2B5EF4-FFF2-40B4-BE49-F238E27FC236}">
                  <a16:creationId xmlns:a16="http://schemas.microsoft.com/office/drawing/2014/main" id="{1F3403D9-CE12-98CA-CE28-F84C11BAFA82}"/>
                </a:ext>
              </a:extLst>
            </p:cNvPr>
            <p:cNvSpPr/>
            <p:nvPr/>
          </p:nvSpPr>
          <p:spPr>
            <a:xfrm flipH="1">
              <a:off x="4657320" y="2640989"/>
              <a:ext cx="106007" cy="105201"/>
            </a:xfrm>
            <a:custGeom>
              <a:avLst/>
              <a:gdLst>
                <a:gd name="connsiteX0" fmla="*/ 133811 w 266728"/>
                <a:gd name="connsiteY0" fmla="*/ -7 h 264699"/>
                <a:gd name="connsiteX1" fmla="*/ 266727 w 266728"/>
                <a:gd name="connsiteY1" fmla="*/ 132786 h 264699"/>
                <a:gd name="connsiteX2" fmla="*/ 132917 w 266728"/>
                <a:gd name="connsiteY2" fmla="*/ 264691 h 264699"/>
                <a:gd name="connsiteX3" fmla="*/ 1 w 266728"/>
                <a:gd name="connsiteY3" fmla="*/ 131899 h 264699"/>
                <a:gd name="connsiteX4" fmla="*/ 6 w 266728"/>
                <a:gd name="connsiteY4" fmla="*/ 131033 h 264699"/>
                <a:gd name="connsiteX5" fmla="*/ 133810 w 266728"/>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8" h="264699">
                  <a:moveTo>
                    <a:pt x="133811" y="-7"/>
                  </a:moveTo>
                  <a:cubicBezTo>
                    <a:pt x="207466" y="238"/>
                    <a:pt x="266974" y="59691"/>
                    <a:pt x="266727" y="132786"/>
                  </a:cubicBezTo>
                  <a:cubicBezTo>
                    <a:pt x="266481" y="205880"/>
                    <a:pt x="206572" y="264936"/>
                    <a:pt x="132917" y="264691"/>
                  </a:cubicBezTo>
                  <a:cubicBezTo>
                    <a:pt x="59262" y="264447"/>
                    <a:pt x="-245" y="204993"/>
                    <a:pt x="1" y="131899"/>
                  </a:cubicBezTo>
                  <a:cubicBezTo>
                    <a:pt x="2" y="131610"/>
                    <a:pt x="3" y="131321"/>
                    <a:pt x="6" y="131033"/>
                  </a:cubicBezTo>
                  <a:cubicBezTo>
                    <a:pt x="1048" y="58413"/>
                    <a:pt x="60627" y="65"/>
                    <a:pt x="133810" y="-7"/>
                  </a:cubicBezTo>
                  <a:close/>
                </a:path>
              </a:pathLst>
            </a:custGeom>
            <a:solidFill>
              <a:srgbClr val="F25A22"/>
            </a:solidFill>
            <a:ln w="7336" cap="flat">
              <a:noFill/>
              <a:prstDash val="solid"/>
              <a:miter/>
            </a:ln>
          </p:spPr>
          <p:txBody>
            <a:bodyPr rtlCol="0" anchor="ctr"/>
            <a:lstStyle/>
            <a:p>
              <a:endParaRPr lang="it-CO"/>
            </a:p>
          </p:txBody>
        </p:sp>
        <p:sp>
          <p:nvSpPr>
            <p:cNvPr id="55" name="Figura a mano libera 54">
              <a:extLst>
                <a:ext uri="{FF2B5EF4-FFF2-40B4-BE49-F238E27FC236}">
                  <a16:creationId xmlns:a16="http://schemas.microsoft.com/office/drawing/2014/main" id="{58E59F8E-7327-31EA-2057-0FB1A7054D2F}"/>
                </a:ext>
              </a:extLst>
            </p:cNvPr>
            <p:cNvSpPr/>
            <p:nvPr/>
          </p:nvSpPr>
          <p:spPr>
            <a:xfrm flipH="1">
              <a:off x="4260550" y="2736135"/>
              <a:ext cx="150649" cy="263626"/>
            </a:xfrm>
            <a:custGeom>
              <a:avLst/>
              <a:gdLst>
                <a:gd name="connsiteX0" fmla="*/ 379053 w 379052"/>
                <a:gd name="connsiteY0" fmla="*/ 365560 h 663318"/>
                <a:gd name="connsiteX1" fmla="*/ 322640 w 379052"/>
                <a:gd name="connsiteY1" fmla="*/ 409968 h 663318"/>
                <a:gd name="connsiteX2" fmla="*/ 322640 w 379052"/>
                <a:gd name="connsiteY2" fmla="*/ 431152 h 663318"/>
                <a:gd name="connsiteX3" fmla="*/ 322640 w 379052"/>
                <a:gd name="connsiteY3" fmla="*/ 613152 h 663318"/>
                <a:gd name="connsiteX4" fmla="*/ 274762 w 379052"/>
                <a:gd name="connsiteY4" fmla="*/ 663157 h 663318"/>
                <a:gd name="connsiteX5" fmla="*/ 272610 w 379052"/>
                <a:gd name="connsiteY5" fmla="*/ 663165 h 663318"/>
                <a:gd name="connsiteX6" fmla="*/ 246422 w 379052"/>
                <a:gd name="connsiteY6" fmla="*/ 661345 h 663318"/>
                <a:gd name="connsiteX7" fmla="*/ 206882 w 379052"/>
                <a:gd name="connsiteY7" fmla="*/ 611696 h 663318"/>
                <a:gd name="connsiteX8" fmla="*/ 206883 w 379052"/>
                <a:gd name="connsiteY8" fmla="*/ 466679 h 663318"/>
                <a:gd name="connsiteX9" fmla="*/ 206883 w 379052"/>
                <a:gd name="connsiteY9" fmla="*/ 455686 h 663318"/>
                <a:gd name="connsiteX10" fmla="*/ 177100 w 379052"/>
                <a:gd name="connsiteY10" fmla="*/ 455686 h 663318"/>
                <a:gd name="connsiteX11" fmla="*/ 177100 w 379052"/>
                <a:gd name="connsiteY11" fmla="*/ 466315 h 663318"/>
                <a:gd name="connsiteX12" fmla="*/ 177100 w 379052"/>
                <a:gd name="connsiteY12" fmla="*/ 607401 h 663318"/>
                <a:gd name="connsiteX13" fmla="*/ 132131 w 379052"/>
                <a:gd name="connsiteY13" fmla="*/ 658724 h 663318"/>
                <a:gd name="connsiteX14" fmla="*/ 73445 w 379052"/>
                <a:gd name="connsiteY14" fmla="*/ 644165 h 663318"/>
                <a:gd name="connsiteX15" fmla="*/ 59287 w 379052"/>
                <a:gd name="connsiteY15" fmla="*/ 610167 h 663318"/>
                <a:gd name="connsiteX16" fmla="*/ 59288 w 379052"/>
                <a:gd name="connsiteY16" fmla="*/ 427221 h 663318"/>
                <a:gd name="connsiteX17" fmla="*/ 59288 w 379052"/>
                <a:gd name="connsiteY17" fmla="*/ 412661 h 663318"/>
                <a:gd name="connsiteX18" fmla="*/ 26790 w 379052"/>
                <a:gd name="connsiteY18" fmla="*/ 403270 h 663318"/>
                <a:gd name="connsiteX19" fmla="*/ 88 w 379052"/>
                <a:gd name="connsiteY19" fmla="*/ 360828 h 663318"/>
                <a:gd name="connsiteX20" fmla="*/ 88 w 379052"/>
                <a:gd name="connsiteY20" fmla="*/ 95182 h 663318"/>
                <a:gd name="connsiteX21" fmla="*/ 34346 w 379052"/>
                <a:gd name="connsiteY21" fmla="*/ 25876 h 663318"/>
                <a:gd name="connsiteX22" fmla="*/ 82469 w 379052"/>
                <a:gd name="connsiteY22" fmla="*/ 32 h 663318"/>
                <a:gd name="connsiteX23" fmla="*/ 91933 w 379052"/>
                <a:gd name="connsiteY23" fmla="*/ 2799 h 663318"/>
                <a:gd name="connsiteX24" fmla="*/ 189058 w 379052"/>
                <a:gd name="connsiteY24" fmla="*/ 40727 h 663318"/>
                <a:gd name="connsiteX25" fmla="*/ 288017 w 379052"/>
                <a:gd name="connsiteY25" fmla="*/ 5201 h 663318"/>
                <a:gd name="connsiteX26" fmla="*/ 304669 w 379052"/>
                <a:gd name="connsiteY26" fmla="*/ 1852 h 663318"/>
                <a:gd name="connsiteX27" fmla="*/ 377145 w 379052"/>
                <a:gd name="connsiteY27" fmla="*/ 83315 h 663318"/>
                <a:gd name="connsiteX28" fmla="*/ 378759 w 379052"/>
                <a:gd name="connsiteY28" fmla="*/ 87902 h 6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052" h="663318">
                  <a:moveTo>
                    <a:pt x="379053" y="365560"/>
                  </a:moveTo>
                  <a:cubicBezTo>
                    <a:pt x="373257" y="394680"/>
                    <a:pt x="352864" y="407056"/>
                    <a:pt x="322640" y="409968"/>
                  </a:cubicBezTo>
                  <a:lnTo>
                    <a:pt x="322640" y="431152"/>
                  </a:lnTo>
                  <a:cubicBezTo>
                    <a:pt x="322640" y="491867"/>
                    <a:pt x="322640" y="552510"/>
                    <a:pt x="322640" y="613152"/>
                  </a:cubicBezTo>
                  <a:cubicBezTo>
                    <a:pt x="323333" y="640081"/>
                    <a:pt x="301898" y="662470"/>
                    <a:pt x="274762" y="663157"/>
                  </a:cubicBezTo>
                  <a:cubicBezTo>
                    <a:pt x="274045" y="663176"/>
                    <a:pt x="273327" y="663178"/>
                    <a:pt x="272610" y="663165"/>
                  </a:cubicBezTo>
                  <a:cubicBezTo>
                    <a:pt x="263838" y="663621"/>
                    <a:pt x="255044" y="663010"/>
                    <a:pt x="246422" y="661345"/>
                  </a:cubicBezTo>
                  <a:cubicBezTo>
                    <a:pt x="222498" y="657080"/>
                    <a:pt x="205536" y="635780"/>
                    <a:pt x="206882" y="611696"/>
                  </a:cubicBezTo>
                  <a:cubicBezTo>
                    <a:pt x="206882" y="563163"/>
                    <a:pt x="206883" y="514824"/>
                    <a:pt x="206883" y="466679"/>
                  </a:cubicBezTo>
                  <a:lnTo>
                    <a:pt x="206883" y="455686"/>
                  </a:lnTo>
                  <a:lnTo>
                    <a:pt x="177100" y="455686"/>
                  </a:lnTo>
                  <a:lnTo>
                    <a:pt x="177100" y="466315"/>
                  </a:lnTo>
                  <a:cubicBezTo>
                    <a:pt x="177100" y="513343"/>
                    <a:pt x="176366" y="560372"/>
                    <a:pt x="177100" y="607401"/>
                  </a:cubicBezTo>
                  <a:cubicBezTo>
                    <a:pt x="178015" y="633572"/>
                    <a:pt x="158375" y="655988"/>
                    <a:pt x="132131" y="658724"/>
                  </a:cubicBezTo>
                  <a:cubicBezTo>
                    <a:pt x="111078" y="661855"/>
                    <a:pt x="90318" y="659962"/>
                    <a:pt x="73445" y="644165"/>
                  </a:cubicBezTo>
                  <a:cubicBezTo>
                    <a:pt x="64083" y="635336"/>
                    <a:pt x="58938" y="622979"/>
                    <a:pt x="59287" y="610167"/>
                  </a:cubicBezTo>
                  <a:cubicBezTo>
                    <a:pt x="59287" y="549161"/>
                    <a:pt x="59288" y="488179"/>
                    <a:pt x="59288" y="427221"/>
                  </a:cubicBezTo>
                  <a:lnTo>
                    <a:pt x="59288" y="412661"/>
                  </a:lnTo>
                  <a:cubicBezTo>
                    <a:pt x="48231" y="410355"/>
                    <a:pt x="37367" y="407215"/>
                    <a:pt x="26790" y="403270"/>
                  </a:cubicBezTo>
                  <a:cubicBezTo>
                    <a:pt x="9648" y="396259"/>
                    <a:pt x="-1090" y="379191"/>
                    <a:pt x="88" y="360828"/>
                  </a:cubicBezTo>
                  <a:cubicBezTo>
                    <a:pt x="430" y="272303"/>
                    <a:pt x="430" y="183755"/>
                    <a:pt x="88" y="95182"/>
                  </a:cubicBezTo>
                  <a:cubicBezTo>
                    <a:pt x="88" y="66062"/>
                    <a:pt x="14760" y="44731"/>
                    <a:pt x="34346" y="25876"/>
                  </a:cubicBezTo>
                  <a:cubicBezTo>
                    <a:pt x="47031" y="12173"/>
                    <a:pt x="63970" y="3075"/>
                    <a:pt x="82469" y="32"/>
                  </a:cubicBezTo>
                  <a:cubicBezTo>
                    <a:pt x="85858" y="-221"/>
                    <a:pt x="89223" y="762"/>
                    <a:pt x="91933" y="2799"/>
                  </a:cubicBezTo>
                  <a:cubicBezTo>
                    <a:pt x="118528" y="26829"/>
                    <a:pt x="153093" y="40327"/>
                    <a:pt x="189058" y="40727"/>
                  </a:cubicBezTo>
                  <a:cubicBezTo>
                    <a:pt x="225394" y="41794"/>
                    <a:pt x="260777" y="29092"/>
                    <a:pt x="288017" y="5201"/>
                  </a:cubicBezTo>
                  <a:cubicBezTo>
                    <a:pt x="292286" y="684"/>
                    <a:pt x="298966" y="-659"/>
                    <a:pt x="304669" y="1852"/>
                  </a:cubicBezTo>
                  <a:cubicBezTo>
                    <a:pt x="342301" y="17286"/>
                    <a:pt x="368049" y="42911"/>
                    <a:pt x="377145" y="83315"/>
                  </a:cubicBezTo>
                  <a:cubicBezTo>
                    <a:pt x="377145" y="84844"/>
                    <a:pt x="378246" y="86373"/>
                    <a:pt x="378759" y="87902"/>
                  </a:cubicBezTo>
                  <a:close/>
                </a:path>
              </a:pathLst>
            </a:custGeom>
            <a:solidFill>
              <a:srgbClr val="F25A22"/>
            </a:solidFill>
            <a:ln w="7336" cap="flat">
              <a:noFill/>
              <a:prstDash val="solid"/>
              <a:miter/>
            </a:ln>
          </p:spPr>
          <p:txBody>
            <a:bodyPr rtlCol="0" anchor="ctr"/>
            <a:lstStyle/>
            <a:p>
              <a:endParaRPr lang="it-CO"/>
            </a:p>
          </p:txBody>
        </p:sp>
        <p:sp>
          <p:nvSpPr>
            <p:cNvPr id="56" name="Figura a mano libera 55">
              <a:extLst>
                <a:ext uri="{FF2B5EF4-FFF2-40B4-BE49-F238E27FC236}">
                  <a16:creationId xmlns:a16="http://schemas.microsoft.com/office/drawing/2014/main" id="{1733C054-4D62-9739-4D9E-45A15A536D3B}"/>
                </a:ext>
              </a:extLst>
            </p:cNvPr>
            <p:cNvSpPr/>
            <p:nvPr/>
          </p:nvSpPr>
          <p:spPr>
            <a:xfrm flipH="1">
              <a:off x="4433066" y="2736989"/>
              <a:ext cx="168570" cy="265896"/>
            </a:xfrm>
            <a:custGeom>
              <a:avLst/>
              <a:gdLst>
                <a:gd name="connsiteX0" fmla="*/ 136528 w 424145"/>
                <a:gd name="connsiteY0" fmla="*/ 669025 h 669031"/>
                <a:gd name="connsiteX1" fmla="*/ 100730 w 424145"/>
                <a:gd name="connsiteY1" fmla="*/ 632625 h 669031"/>
                <a:gd name="connsiteX2" fmla="*/ 99336 w 424145"/>
                <a:gd name="connsiteY2" fmla="*/ 617191 h 669031"/>
                <a:gd name="connsiteX3" fmla="*/ 99336 w 424145"/>
                <a:gd name="connsiteY3" fmla="*/ 470281 h 669031"/>
                <a:gd name="connsiteX4" fmla="*/ 99336 w 424145"/>
                <a:gd name="connsiteY4" fmla="*/ 458633 h 669031"/>
                <a:gd name="connsiteX5" fmla="*/ 71460 w 424145"/>
                <a:gd name="connsiteY5" fmla="*/ 458633 h 669031"/>
                <a:gd name="connsiteX6" fmla="*/ 24658 w 424145"/>
                <a:gd name="connsiteY6" fmla="*/ 401631 h 669031"/>
                <a:gd name="connsiteX7" fmla="*/ 31114 w 424145"/>
                <a:gd name="connsiteY7" fmla="*/ 372875 h 669031"/>
                <a:gd name="connsiteX8" fmla="*/ 11087 w 424145"/>
                <a:gd name="connsiteY8" fmla="*/ 365158 h 669031"/>
                <a:gd name="connsiteX9" fmla="*/ 1257 w 424145"/>
                <a:gd name="connsiteY9" fmla="*/ 343318 h 669031"/>
                <a:gd name="connsiteX10" fmla="*/ 83491 w 424145"/>
                <a:gd name="connsiteY10" fmla="*/ 32027 h 669031"/>
                <a:gd name="connsiteX11" fmla="*/ 107112 w 424145"/>
                <a:gd name="connsiteY11" fmla="*/ 1596 h 669031"/>
                <a:gd name="connsiteX12" fmla="*/ 121783 w 424145"/>
                <a:gd name="connsiteY12" fmla="*/ 3635 h 669031"/>
                <a:gd name="connsiteX13" fmla="*/ 291679 w 424145"/>
                <a:gd name="connsiteY13" fmla="*/ 17030 h 669031"/>
                <a:gd name="connsiteX14" fmla="*/ 310019 w 424145"/>
                <a:gd name="connsiteY14" fmla="*/ 4144 h 669031"/>
                <a:gd name="connsiteX15" fmla="*/ 326377 w 424145"/>
                <a:gd name="connsiteY15" fmla="*/ 2324 h 669031"/>
                <a:gd name="connsiteX16" fmla="*/ 348017 w 424145"/>
                <a:gd name="connsiteY16" fmla="*/ 32027 h 669031"/>
                <a:gd name="connsiteX17" fmla="*/ 420862 w 424145"/>
                <a:gd name="connsiteY17" fmla="*/ 339678 h 669031"/>
                <a:gd name="connsiteX18" fmla="*/ 423063 w 424145"/>
                <a:gd name="connsiteY18" fmla="*/ 348123 h 669031"/>
                <a:gd name="connsiteX19" fmla="*/ 416754 w 424145"/>
                <a:gd name="connsiteY19" fmla="*/ 364649 h 669031"/>
                <a:gd name="connsiteX20" fmla="*/ 401276 w 424145"/>
                <a:gd name="connsiteY20" fmla="*/ 372438 h 669031"/>
                <a:gd name="connsiteX21" fmla="*/ 408024 w 424145"/>
                <a:gd name="connsiteY21" fmla="*/ 403014 h 669031"/>
                <a:gd name="connsiteX22" fmla="*/ 373475 w 424145"/>
                <a:gd name="connsiteY22" fmla="*/ 457344 h 669031"/>
                <a:gd name="connsiteX23" fmla="*/ 365476 w 424145"/>
                <a:gd name="connsiteY23" fmla="*/ 458415 h 669031"/>
                <a:gd name="connsiteX24" fmla="*/ 342149 w 424145"/>
                <a:gd name="connsiteY24" fmla="*/ 458415 h 669031"/>
                <a:gd name="connsiteX25" fmla="*/ 342149 w 424145"/>
                <a:gd name="connsiteY25" fmla="*/ 469844 h 669031"/>
                <a:gd name="connsiteX26" fmla="*/ 342149 w 424145"/>
                <a:gd name="connsiteY26" fmla="*/ 608965 h 669031"/>
                <a:gd name="connsiteX27" fmla="*/ 304810 w 424145"/>
                <a:gd name="connsiteY27" fmla="*/ 668733 h 669031"/>
                <a:gd name="connsiteX28" fmla="*/ 277668 w 424145"/>
                <a:gd name="connsiteY28" fmla="*/ 668733 h 669031"/>
                <a:gd name="connsiteX29" fmla="*/ 240182 w 424145"/>
                <a:gd name="connsiteY29" fmla="*/ 610494 h 669031"/>
                <a:gd name="connsiteX30" fmla="*/ 240182 w 424145"/>
                <a:gd name="connsiteY30" fmla="*/ 469408 h 669031"/>
                <a:gd name="connsiteX31" fmla="*/ 240182 w 424145"/>
                <a:gd name="connsiteY31" fmla="*/ 459507 h 669031"/>
                <a:gd name="connsiteX32" fmla="*/ 200716 w 424145"/>
                <a:gd name="connsiteY32" fmla="*/ 459507 h 669031"/>
                <a:gd name="connsiteX33" fmla="*/ 200716 w 424145"/>
                <a:gd name="connsiteY33" fmla="*/ 609183 h 669031"/>
                <a:gd name="connsiteX34" fmla="*/ 163377 w 424145"/>
                <a:gd name="connsiteY34" fmla="*/ 668952 h 6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145" h="669031">
                  <a:moveTo>
                    <a:pt x="136528" y="669025"/>
                  </a:moveTo>
                  <a:cubicBezTo>
                    <a:pt x="118775" y="662545"/>
                    <a:pt x="104911" y="652208"/>
                    <a:pt x="100730" y="632625"/>
                  </a:cubicBezTo>
                  <a:cubicBezTo>
                    <a:pt x="99713" y="627544"/>
                    <a:pt x="99246" y="622370"/>
                    <a:pt x="99336" y="617191"/>
                  </a:cubicBezTo>
                  <a:cubicBezTo>
                    <a:pt x="99336" y="568270"/>
                    <a:pt x="99336" y="519300"/>
                    <a:pt x="99336" y="470281"/>
                  </a:cubicBezTo>
                  <a:lnTo>
                    <a:pt x="99336" y="458633"/>
                  </a:lnTo>
                  <a:cubicBezTo>
                    <a:pt x="89579" y="458633"/>
                    <a:pt x="80483" y="458633"/>
                    <a:pt x="71460" y="458633"/>
                  </a:cubicBezTo>
                  <a:cubicBezTo>
                    <a:pt x="39990" y="460235"/>
                    <a:pt x="15635" y="428057"/>
                    <a:pt x="24658" y="401631"/>
                  </a:cubicBezTo>
                  <a:cubicBezTo>
                    <a:pt x="27383" y="392181"/>
                    <a:pt x="29539" y="382579"/>
                    <a:pt x="31114" y="372875"/>
                  </a:cubicBezTo>
                  <a:cubicBezTo>
                    <a:pt x="23778" y="370036"/>
                    <a:pt x="17176" y="368070"/>
                    <a:pt x="11087" y="365158"/>
                  </a:cubicBezTo>
                  <a:cubicBezTo>
                    <a:pt x="303" y="359917"/>
                    <a:pt x="-1750" y="354748"/>
                    <a:pt x="1257" y="343318"/>
                  </a:cubicBezTo>
                  <a:cubicBezTo>
                    <a:pt x="28692" y="239603"/>
                    <a:pt x="56104" y="135839"/>
                    <a:pt x="83491" y="32027"/>
                  </a:cubicBezTo>
                  <a:cubicBezTo>
                    <a:pt x="86207" y="18807"/>
                    <a:pt x="94925" y="7575"/>
                    <a:pt x="107112" y="1596"/>
                  </a:cubicBezTo>
                  <a:cubicBezTo>
                    <a:pt x="111894" y="-1147"/>
                    <a:pt x="117944" y="-307"/>
                    <a:pt x="121783" y="3635"/>
                  </a:cubicBezTo>
                  <a:cubicBezTo>
                    <a:pt x="169647" y="43827"/>
                    <a:pt x="238021" y="49218"/>
                    <a:pt x="291679" y="17030"/>
                  </a:cubicBezTo>
                  <a:cubicBezTo>
                    <a:pt x="298257" y="13425"/>
                    <a:pt x="304408" y="9103"/>
                    <a:pt x="310019" y="4144"/>
                  </a:cubicBezTo>
                  <a:cubicBezTo>
                    <a:pt x="314170" y="-582"/>
                    <a:pt x="321275" y="-1372"/>
                    <a:pt x="326377" y="2324"/>
                  </a:cubicBezTo>
                  <a:cubicBezTo>
                    <a:pt x="337735" y="8481"/>
                    <a:pt x="345686" y="19394"/>
                    <a:pt x="348017" y="32027"/>
                  </a:cubicBezTo>
                  <a:lnTo>
                    <a:pt x="420862" y="339678"/>
                  </a:lnTo>
                  <a:cubicBezTo>
                    <a:pt x="421326" y="342556"/>
                    <a:pt x="422063" y="345383"/>
                    <a:pt x="423063" y="348123"/>
                  </a:cubicBezTo>
                  <a:cubicBezTo>
                    <a:pt x="425860" y="354417"/>
                    <a:pt x="423052" y="361775"/>
                    <a:pt x="416754" y="364649"/>
                  </a:cubicBezTo>
                  <a:cubicBezTo>
                    <a:pt x="411756" y="367551"/>
                    <a:pt x="406588" y="370152"/>
                    <a:pt x="401276" y="372438"/>
                  </a:cubicBezTo>
                  <a:cubicBezTo>
                    <a:pt x="403403" y="382339"/>
                    <a:pt x="405603" y="392677"/>
                    <a:pt x="408024" y="403014"/>
                  </a:cubicBezTo>
                  <a:cubicBezTo>
                    <a:pt x="413601" y="427485"/>
                    <a:pt x="398133" y="451809"/>
                    <a:pt x="373475" y="457344"/>
                  </a:cubicBezTo>
                  <a:cubicBezTo>
                    <a:pt x="370846" y="457934"/>
                    <a:pt x="368169" y="458292"/>
                    <a:pt x="365476" y="458415"/>
                  </a:cubicBezTo>
                  <a:cubicBezTo>
                    <a:pt x="358141" y="458415"/>
                    <a:pt x="350805" y="458415"/>
                    <a:pt x="342149" y="458415"/>
                  </a:cubicBezTo>
                  <a:lnTo>
                    <a:pt x="342149" y="469844"/>
                  </a:lnTo>
                  <a:cubicBezTo>
                    <a:pt x="342149" y="516218"/>
                    <a:pt x="341415" y="562591"/>
                    <a:pt x="342149" y="608965"/>
                  </a:cubicBezTo>
                  <a:cubicBezTo>
                    <a:pt x="342809" y="638085"/>
                    <a:pt x="333199" y="658614"/>
                    <a:pt x="304810" y="668733"/>
                  </a:cubicBezTo>
                  <a:lnTo>
                    <a:pt x="277668" y="668733"/>
                  </a:lnTo>
                  <a:cubicBezTo>
                    <a:pt x="249718" y="659051"/>
                    <a:pt x="239449" y="639104"/>
                    <a:pt x="240182" y="610494"/>
                  </a:cubicBezTo>
                  <a:cubicBezTo>
                    <a:pt x="241356" y="563465"/>
                    <a:pt x="240182" y="516436"/>
                    <a:pt x="240182" y="469408"/>
                  </a:cubicBezTo>
                  <a:lnTo>
                    <a:pt x="240182" y="459507"/>
                  </a:lnTo>
                  <a:lnTo>
                    <a:pt x="200716" y="459507"/>
                  </a:lnTo>
                  <a:cubicBezTo>
                    <a:pt x="200716" y="509957"/>
                    <a:pt x="199983" y="559607"/>
                    <a:pt x="200716" y="609183"/>
                  </a:cubicBezTo>
                  <a:cubicBezTo>
                    <a:pt x="201303" y="638303"/>
                    <a:pt x="191767" y="658833"/>
                    <a:pt x="163377" y="668952"/>
                  </a:cubicBezTo>
                  <a:close/>
                </a:path>
              </a:pathLst>
            </a:custGeom>
            <a:solidFill>
              <a:srgbClr val="F25A22"/>
            </a:solidFill>
            <a:ln w="7336" cap="flat">
              <a:noFill/>
              <a:prstDash val="solid"/>
              <a:miter/>
            </a:ln>
          </p:spPr>
          <p:txBody>
            <a:bodyPr rtlCol="0" anchor="ctr"/>
            <a:lstStyle/>
            <a:p>
              <a:endParaRPr lang="it-CO"/>
            </a:p>
          </p:txBody>
        </p:sp>
        <p:sp>
          <p:nvSpPr>
            <p:cNvPr id="57" name="Figura a mano libera 56">
              <a:extLst>
                <a:ext uri="{FF2B5EF4-FFF2-40B4-BE49-F238E27FC236}">
                  <a16:creationId xmlns:a16="http://schemas.microsoft.com/office/drawing/2014/main" id="{67545247-095D-7FBB-701C-FD471260CD83}"/>
                </a:ext>
              </a:extLst>
            </p:cNvPr>
            <p:cNvSpPr/>
            <p:nvPr/>
          </p:nvSpPr>
          <p:spPr>
            <a:xfrm flipH="1">
              <a:off x="4462739" y="2640989"/>
              <a:ext cx="106007" cy="105199"/>
            </a:xfrm>
            <a:custGeom>
              <a:avLst/>
              <a:gdLst>
                <a:gd name="connsiteX0" fmla="*/ 134391 w 266727"/>
                <a:gd name="connsiteY0" fmla="*/ -6 h 264696"/>
                <a:gd name="connsiteX1" fmla="*/ 266724 w 266727"/>
                <a:gd name="connsiteY1" fmla="*/ 133359 h 264696"/>
                <a:gd name="connsiteX2" fmla="*/ 132337 w 266727"/>
                <a:gd name="connsiteY2" fmla="*/ 264686 h 264696"/>
                <a:gd name="connsiteX3" fmla="*/ 0 w 266727"/>
                <a:gd name="connsiteY3" fmla="*/ 132198 h 264696"/>
                <a:gd name="connsiteX4" fmla="*/ 134390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1" y="-6"/>
                  </a:moveTo>
                  <a:cubicBezTo>
                    <a:pt x="208044" y="557"/>
                    <a:pt x="267292" y="60266"/>
                    <a:pt x="266724" y="133359"/>
                  </a:cubicBezTo>
                  <a:cubicBezTo>
                    <a:pt x="266157" y="206452"/>
                    <a:pt x="205990" y="265249"/>
                    <a:pt x="132337" y="264686"/>
                  </a:cubicBezTo>
                  <a:cubicBezTo>
                    <a:pt x="59030" y="264126"/>
                    <a:pt x="-78" y="204950"/>
                    <a:pt x="0" y="132198"/>
                  </a:cubicBezTo>
                  <a:cubicBezTo>
                    <a:pt x="404" y="58895"/>
                    <a:pt x="60526" y="-248"/>
                    <a:pt x="134390" y="-6"/>
                  </a:cubicBezTo>
                  <a:close/>
                </a:path>
              </a:pathLst>
            </a:custGeom>
            <a:solidFill>
              <a:srgbClr val="F25A22"/>
            </a:solidFill>
            <a:ln w="7336" cap="flat">
              <a:noFill/>
              <a:prstDash val="solid"/>
              <a:miter/>
            </a:ln>
          </p:spPr>
          <p:txBody>
            <a:bodyPr rtlCol="0" anchor="ctr"/>
            <a:lstStyle/>
            <a:p>
              <a:endParaRPr lang="it-CO"/>
            </a:p>
          </p:txBody>
        </p:sp>
        <p:sp>
          <p:nvSpPr>
            <p:cNvPr id="58" name="Figura a mano libera 57">
              <a:extLst>
                <a:ext uri="{FF2B5EF4-FFF2-40B4-BE49-F238E27FC236}">
                  <a16:creationId xmlns:a16="http://schemas.microsoft.com/office/drawing/2014/main" id="{5DA2A5FB-B2DD-3969-CAFF-2B0383DE9CF3}"/>
                </a:ext>
              </a:extLst>
            </p:cNvPr>
            <p:cNvSpPr/>
            <p:nvPr/>
          </p:nvSpPr>
          <p:spPr>
            <a:xfrm flipH="1">
              <a:off x="4281923" y="2640989"/>
              <a:ext cx="106007" cy="105200"/>
            </a:xfrm>
            <a:custGeom>
              <a:avLst/>
              <a:gdLst>
                <a:gd name="connsiteX0" fmla="*/ 133884 w 266727"/>
                <a:gd name="connsiteY0" fmla="*/ -7 h 264698"/>
                <a:gd name="connsiteX1" fmla="*/ 266727 w 266727"/>
                <a:gd name="connsiteY1" fmla="*/ 132858 h 264698"/>
                <a:gd name="connsiteX2" fmla="*/ 132844 w 266727"/>
                <a:gd name="connsiteY2" fmla="*/ 264691 h 264698"/>
                <a:gd name="connsiteX3" fmla="*/ 1 w 266727"/>
                <a:gd name="connsiteY3" fmla="*/ 131826 h 264698"/>
                <a:gd name="connsiteX4" fmla="*/ 6 w 266727"/>
                <a:gd name="connsiteY4" fmla="*/ 131033 h 264698"/>
                <a:gd name="connsiteX5" fmla="*/ 133884 w 266727"/>
                <a:gd name="connsiteY5" fmla="*/ -7 h 26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8">
                  <a:moveTo>
                    <a:pt x="133884" y="-7"/>
                  </a:moveTo>
                  <a:cubicBezTo>
                    <a:pt x="207537" y="278"/>
                    <a:pt x="267013" y="59764"/>
                    <a:pt x="266727" y="132858"/>
                  </a:cubicBezTo>
                  <a:cubicBezTo>
                    <a:pt x="266439" y="205952"/>
                    <a:pt x="206498" y="264976"/>
                    <a:pt x="132844" y="264691"/>
                  </a:cubicBezTo>
                  <a:cubicBezTo>
                    <a:pt x="59190" y="264406"/>
                    <a:pt x="-286" y="204920"/>
                    <a:pt x="1" y="131826"/>
                  </a:cubicBezTo>
                  <a:cubicBezTo>
                    <a:pt x="2" y="131561"/>
                    <a:pt x="4" y="131297"/>
                    <a:pt x="6" y="131033"/>
                  </a:cubicBezTo>
                  <a:cubicBezTo>
                    <a:pt x="1049" y="58385"/>
                    <a:pt x="60672" y="25"/>
                    <a:pt x="133884" y="-7"/>
                  </a:cubicBezTo>
                  <a:close/>
                </a:path>
              </a:pathLst>
            </a:custGeom>
            <a:solidFill>
              <a:srgbClr val="F25A22"/>
            </a:solidFill>
            <a:ln w="7336" cap="flat">
              <a:noFill/>
              <a:prstDash val="solid"/>
              <a:miter/>
            </a:ln>
          </p:spPr>
          <p:txBody>
            <a:bodyPr rtlCol="0" anchor="ctr"/>
            <a:lstStyle/>
            <a:p>
              <a:endParaRPr lang="it-CO"/>
            </a:p>
          </p:txBody>
        </p:sp>
        <p:grpSp>
          <p:nvGrpSpPr>
            <p:cNvPr id="59" name="Elemento grafico 9">
              <a:extLst>
                <a:ext uri="{FF2B5EF4-FFF2-40B4-BE49-F238E27FC236}">
                  <a16:creationId xmlns:a16="http://schemas.microsoft.com/office/drawing/2014/main" id="{E63251BE-F264-9845-B98A-D7FAEAB62D58}"/>
                </a:ext>
              </a:extLst>
            </p:cNvPr>
            <p:cNvGrpSpPr/>
            <p:nvPr/>
          </p:nvGrpSpPr>
          <p:grpSpPr>
            <a:xfrm flipH="1">
              <a:off x="5183876" y="2640989"/>
              <a:ext cx="168584" cy="361983"/>
              <a:chOff x="9207098" y="1331630"/>
              <a:chExt cx="424179" cy="910798"/>
            </a:xfrm>
            <a:solidFill>
              <a:srgbClr val="F25A22"/>
            </a:solidFill>
          </p:grpSpPr>
          <p:sp>
            <p:nvSpPr>
              <p:cNvPr id="60" name="Figura a mano libera 59">
                <a:extLst>
                  <a:ext uri="{FF2B5EF4-FFF2-40B4-BE49-F238E27FC236}">
                    <a16:creationId xmlns:a16="http://schemas.microsoft.com/office/drawing/2014/main" id="{0BB1FF8D-7376-67F9-7A70-52638A711BB8}"/>
                  </a:ext>
                </a:extLst>
              </p:cNvPr>
              <p:cNvSpPr/>
              <p:nvPr/>
            </p:nvSpPr>
            <p:spPr>
              <a:xfrm>
                <a:off x="9207098" y="1573477"/>
                <a:ext cx="424179" cy="668951"/>
              </a:xfrm>
              <a:custGeom>
                <a:avLst/>
                <a:gdLst>
                  <a:gd name="connsiteX0" fmla="*/ 136526 w 424179"/>
                  <a:gd name="connsiteY0" fmla="*/ 668726 h 668951"/>
                  <a:gd name="connsiteX1" fmla="*/ 100728 w 424179"/>
                  <a:gd name="connsiteY1" fmla="*/ 632326 h 668951"/>
                  <a:gd name="connsiteX2" fmla="*/ 99407 w 424179"/>
                  <a:gd name="connsiteY2" fmla="*/ 616893 h 668951"/>
                  <a:gd name="connsiteX3" fmla="*/ 99408 w 424179"/>
                  <a:gd name="connsiteY3" fmla="*/ 469983 h 668951"/>
                  <a:gd name="connsiteX4" fmla="*/ 99408 w 424179"/>
                  <a:gd name="connsiteY4" fmla="*/ 458335 h 668951"/>
                  <a:gd name="connsiteX5" fmla="*/ 71532 w 424179"/>
                  <a:gd name="connsiteY5" fmla="*/ 458335 h 668951"/>
                  <a:gd name="connsiteX6" fmla="*/ 24730 w 424179"/>
                  <a:gd name="connsiteY6" fmla="*/ 401333 h 668951"/>
                  <a:gd name="connsiteX7" fmla="*/ 31185 w 424179"/>
                  <a:gd name="connsiteY7" fmla="*/ 372577 h 668951"/>
                  <a:gd name="connsiteX8" fmla="*/ 11159 w 424179"/>
                  <a:gd name="connsiteY8" fmla="*/ 364860 h 668951"/>
                  <a:gd name="connsiteX9" fmla="*/ 1256 w 424179"/>
                  <a:gd name="connsiteY9" fmla="*/ 343020 h 668951"/>
                  <a:gd name="connsiteX10" fmla="*/ 83489 w 424179"/>
                  <a:gd name="connsiteY10" fmla="*/ 32019 h 668951"/>
                  <a:gd name="connsiteX11" fmla="*/ 107036 w 424179"/>
                  <a:gd name="connsiteY11" fmla="*/ 1589 h 668951"/>
                  <a:gd name="connsiteX12" fmla="*/ 121708 w 424179"/>
                  <a:gd name="connsiteY12" fmla="*/ 3628 h 668951"/>
                  <a:gd name="connsiteX13" fmla="*/ 291604 w 424179"/>
                  <a:gd name="connsiteY13" fmla="*/ 17023 h 668951"/>
                  <a:gd name="connsiteX14" fmla="*/ 309943 w 424179"/>
                  <a:gd name="connsiteY14" fmla="*/ 4137 h 668951"/>
                  <a:gd name="connsiteX15" fmla="*/ 326302 w 424179"/>
                  <a:gd name="connsiteY15" fmla="*/ 2317 h 668951"/>
                  <a:gd name="connsiteX16" fmla="*/ 347942 w 424179"/>
                  <a:gd name="connsiteY16" fmla="*/ 32019 h 668951"/>
                  <a:gd name="connsiteX17" fmla="*/ 420933 w 424179"/>
                  <a:gd name="connsiteY17" fmla="*/ 339671 h 668951"/>
                  <a:gd name="connsiteX18" fmla="*/ 423061 w 424179"/>
                  <a:gd name="connsiteY18" fmla="*/ 348116 h 668951"/>
                  <a:gd name="connsiteX19" fmla="*/ 416826 w 424179"/>
                  <a:gd name="connsiteY19" fmla="*/ 364642 h 668951"/>
                  <a:gd name="connsiteX20" fmla="*/ 401274 w 424179"/>
                  <a:gd name="connsiteY20" fmla="*/ 372431 h 668951"/>
                  <a:gd name="connsiteX21" fmla="*/ 408022 w 424179"/>
                  <a:gd name="connsiteY21" fmla="*/ 403007 h 668951"/>
                  <a:gd name="connsiteX22" fmla="*/ 373798 w 424179"/>
                  <a:gd name="connsiteY22" fmla="*/ 457296 h 668951"/>
                  <a:gd name="connsiteX23" fmla="*/ 365548 w 424179"/>
                  <a:gd name="connsiteY23" fmla="*/ 458408 h 668951"/>
                  <a:gd name="connsiteX24" fmla="*/ 342221 w 424179"/>
                  <a:gd name="connsiteY24" fmla="*/ 458408 h 668951"/>
                  <a:gd name="connsiteX25" fmla="*/ 342221 w 424179"/>
                  <a:gd name="connsiteY25" fmla="*/ 469837 h 668951"/>
                  <a:gd name="connsiteX26" fmla="*/ 342221 w 424179"/>
                  <a:gd name="connsiteY26" fmla="*/ 608958 h 668951"/>
                  <a:gd name="connsiteX27" fmla="*/ 304882 w 424179"/>
                  <a:gd name="connsiteY27" fmla="*/ 668726 h 668951"/>
                  <a:gd name="connsiteX28" fmla="*/ 277373 w 424179"/>
                  <a:gd name="connsiteY28" fmla="*/ 668726 h 668951"/>
                  <a:gd name="connsiteX29" fmla="*/ 239814 w 424179"/>
                  <a:gd name="connsiteY29" fmla="*/ 610486 h 668951"/>
                  <a:gd name="connsiteX30" fmla="*/ 240180 w 424179"/>
                  <a:gd name="connsiteY30" fmla="*/ 469400 h 668951"/>
                  <a:gd name="connsiteX31" fmla="*/ 240180 w 424179"/>
                  <a:gd name="connsiteY31" fmla="*/ 459500 h 668951"/>
                  <a:gd name="connsiteX32" fmla="*/ 200861 w 424179"/>
                  <a:gd name="connsiteY32" fmla="*/ 459500 h 668951"/>
                  <a:gd name="connsiteX33" fmla="*/ 200861 w 424179"/>
                  <a:gd name="connsiteY33" fmla="*/ 609176 h 668951"/>
                  <a:gd name="connsiteX34" fmla="*/ 163522 w 424179"/>
                  <a:gd name="connsiteY34" fmla="*/ 668945 h 6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179" h="668951">
                    <a:moveTo>
                      <a:pt x="136526" y="668726"/>
                    </a:moveTo>
                    <a:cubicBezTo>
                      <a:pt x="118847" y="662247"/>
                      <a:pt x="104983" y="651910"/>
                      <a:pt x="100728" y="632326"/>
                    </a:cubicBezTo>
                    <a:cubicBezTo>
                      <a:pt x="99772" y="627238"/>
                      <a:pt x="99330" y="622068"/>
                      <a:pt x="99407" y="616893"/>
                    </a:cubicBezTo>
                    <a:cubicBezTo>
                      <a:pt x="99408" y="567971"/>
                      <a:pt x="99408" y="518977"/>
                      <a:pt x="99408" y="469983"/>
                    </a:cubicBezTo>
                    <a:lnTo>
                      <a:pt x="99408" y="458335"/>
                    </a:lnTo>
                    <a:cubicBezTo>
                      <a:pt x="89651" y="458335"/>
                      <a:pt x="80555" y="458335"/>
                      <a:pt x="71532" y="458335"/>
                    </a:cubicBezTo>
                    <a:cubicBezTo>
                      <a:pt x="40061" y="459937"/>
                      <a:pt x="15633" y="427759"/>
                      <a:pt x="24730" y="401333"/>
                    </a:cubicBezTo>
                    <a:cubicBezTo>
                      <a:pt x="27455" y="391883"/>
                      <a:pt x="29611" y="382281"/>
                      <a:pt x="31185" y="372577"/>
                    </a:cubicBezTo>
                    <a:cubicBezTo>
                      <a:pt x="23849" y="369738"/>
                      <a:pt x="17174" y="367772"/>
                      <a:pt x="11159" y="364860"/>
                    </a:cubicBezTo>
                    <a:cubicBezTo>
                      <a:pt x="302" y="359618"/>
                      <a:pt x="-1752" y="354450"/>
                      <a:pt x="1256" y="343020"/>
                    </a:cubicBezTo>
                    <a:cubicBezTo>
                      <a:pt x="28740" y="239450"/>
                      <a:pt x="56151" y="135783"/>
                      <a:pt x="83489" y="32019"/>
                    </a:cubicBezTo>
                    <a:cubicBezTo>
                      <a:pt x="86189" y="18815"/>
                      <a:pt x="94879" y="7585"/>
                      <a:pt x="107036" y="1589"/>
                    </a:cubicBezTo>
                    <a:cubicBezTo>
                      <a:pt x="111829" y="-1101"/>
                      <a:pt x="117844" y="-265"/>
                      <a:pt x="121708" y="3628"/>
                    </a:cubicBezTo>
                    <a:cubicBezTo>
                      <a:pt x="169572" y="43820"/>
                      <a:pt x="237945" y="49210"/>
                      <a:pt x="291604" y="17023"/>
                    </a:cubicBezTo>
                    <a:cubicBezTo>
                      <a:pt x="298170" y="13400"/>
                      <a:pt x="304319" y="9079"/>
                      <a:pt x="309943" y="4137"/>
                    </a:cubicBezTo>
                    <a:cubicBezTo>
                      <a:pt x="314095" y="-589"/>
                      <a:pt x="321199" y="-1379"/>
                      <a:pt x="326302" y="2317"/>
                    </a:cubicBezTo>
                    <a:cubicBezTo>
                      <a:pt x="337659" y="8473"/>
                      <a:pt x="345610" y="19387"/>
                      <a:pt x="347942" y="32019"/>
                    </a:cubicBezTo>
                    <a:lnTo>
                      <a:pt x="420933" y="339671"/>
                    </a:lnTo>
                    <a:cubicBezTo>
                      <a:pt x="421408" y="342539"/>
                      <a:pt x="422120" y="345364"/>
                      <a:pt x="423061" y="348116"/>
                    </a:cubicBezTo>
                    <a:cubicBezTo>
                      <a:pt x="425911" y="354389"/>
                      <a:pt x="423126" y="361769"/>
                      <a:pt x="416826" y="364642"/>
                    </a:cubicBezTo>
                    <a:cubicBezTo>
                      <a:pt x="411803" y="367543"/>
                      <a:pt x="406609" y="370145"/>
                      <a:pt x="401274" y="372431"/>
                    </a:cubicBezTo>
                    <a:cubicBezTo>
                      <a:pt x="403474" y="382332"/>
                      <a:pt x="405675" y="392670"/>
                      <a:pt x="408022" y="403007"/>
                    </a:cubicBezTo>
                    <a:cubicBezTo>
                      <a:pt x="413678" y="427377"/>
                      <a:pt x="398355" y="451683"/>
                      <a:pt x="373798" y="457296"/>
                    </a:cubicBezTo>
                    <a:cubicBezTo>
                      <a:pt x="371088" y="457915"/>
                      <a:pt x="368327" y="458287"/>
                      <a:pt x="365548" y="458408"/>
                    </a:cubicBezTo>
                    <a:cubicBezTo>
                      <a:pt x="358212" y="458408"/>
                      <a:pt x="350876" y="458408"/>
                      <a:pt x="342221" y="458408"/>
                    </a:cubicBezTo>
                    <a:lnTo>
                      <a:pt x="342221" y="469837"/>
                    </a:lnTo>
                    <a:cubicBezTo>
                      <a:pt x="342221" y="516211"/>
                      <a:pt x="341414" y="562584"/>
                      <a:pt x="342221" y="608958"/>
                    </a:cubicBezTo>
                    <a:cubicBezTo>
                      <a:pt x="342881" y="638078"/>
                      <a:pt x="333271" y="658607"/>
                      <a:pt x="304882" y="668726"/>
                    </a:cubicBezTo>
                    <a:lnTo>
                      <a:pt x="277373" y="668726"/>
                    </a:lnTo>
                    <a:cubicBezTo>
                      <a:pt x="249423" y="659044"/>
                      <a:pt x="239080" y="639097"/>
                      <a:pt x="239814" y="610486"/>
                    </a:cubicBezTo>
                    <a:cubicBezTo>
                      <a:pt x="241061" y="563458"/>
                      <a:pt x="240180" y="516429"/>
                      <a:pt x="240180" y="469400"/>
                    </a:cubicBezTo>
                    <a:lnTo>
                      <a:pt x="240180" y="459500"/>
                    </a:lnTo>
                    <a:lnTo>
                      <a:pt x="200861" y="459500"/>
                    </a:lnTo>
                    <a:cubicBezTo>
                      <a:pt x="200861" y="509950"/>
                      <a:pt x="200128" y="559599"/>
                      <a:pt x="200861" y="609176"/>
                    </a:cubicBezTo>
                    <a:cubicBezTo>
                      <a:pt x="201447" y="638296"/>
                      <a:pt x="191912" y="658825"/>
                      <a:pt x="163522" y="668945"/>
                    </a:cubicBezTo>
                    <a:close/>
                  </a:path>
                </a:pathLst>
              </a:custGeom>
              <a:grpFill/>
              <a:ln w="7336" cap="flat">
                <a:noFill/>
                <a:prstDash val="solid"/>
                <a:miter/>
              </a:ln>
            </p:spPr>
            <p:txBody>
              <a:bodyPr rtlCol="0" anchor="ctr"/>
              <a:lstStyle/>
              <a:p>
                <a:endParaRPr lang="it-CO"/>
              </a:p>
            </p:txBody>
          </p:sp>
          <p:sp>
            <p:nvSpPr>
              <p:cNvPr id="61" name="Figura a mano libera 60">
                <a:extLst>
                  <a:ext uri="{FF2B5EF4-FFF2-40B4-BE49-F238E27FC236}">
                    <a16:creationId xmlns:a16="http://schemas.microsoft.com/office/drawing/2014/main" id="{C79F196F-C0FF-A655-5E50-A594AC9354D8}"/>
                  </a:ext>
                </a:extLst>
              </p:cNvPr>
              <p:cNvSpPr/>
              <p:nvPr/>
            </p:nvSpPr>
            <p:spPr>
              <a:xfrm>
                <a:off x="9289927" y="1331630"/>
                <a:ext cx="266727" cy="264696"/>
              </a:xfrm>
              <a:custGeom>
                <a:avLst/>
                <a:gdLst>
                  <a:gd name="connsiteX0" fmla="*/ 134317 w 266727"/>
                  <a:gd name="connsiteY0" fmla="*/ -7 h 264696"/>
                  <a:gd name="connsiteX1" fmla="*/ 266724 w 266727"/>
                  <a:gd name="connsiteY1" fmla="*/ 133286 h 264696"/>
                  <a:gd name="connsiteX2" fmla="*/ 132410 w 266727"/>
                  <a:gd name="connsiteY2" fmla="*/ 264687 h 264696"/>
                  <a:gd name="connsiteX3" fmla="*/ 0 w 266727"/>
                  <a:gd name="connsiteY3" fmla="*/ 132198 h 264696"/>
                  <a:gd name="connsiteX4" fmla="*/ 134318 w 266727"/>
                  <a:gd name="connsiteY4" fmla="*/ -7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17" y="-7"/>
                    </a:moveTo>
                    <a:cubicBezTo>
                      <a:pt x="207970" y="516"/>
                      <a:pt x="267250" y="60193"/>
                      <a:pt x="266724" y="133286"/>
                    </a:cubicBezTo>
                    <a:cubicBezTo>
                      <a:pt x="266197" y="206379"/>
                      <a:pt x="206063" y="265209"/>
                      <a:pt x="132410" y="264687"/>
                    </a:cubicBezTo>
                    <a:cubicBezTo>
                      <a:pt x="59073" y="264166"/>
                      <a:pt x="-79" y="204979"/>
                      <a:pt x="0" y="132198"/>
                    </a:cubicBezTo>
                    <a:cubicBezTo>
                      <a:pt x="444" y="58940"/>
                      <a:pt x="60498" y="-168"/>
                      <a:pt x="134318" y="-7"/>
                    </a:cubicBezTo>
                    <a:close/>
                  </a:path>
                </a:pathLst>
              </a:custGeom>
              <a:grpFill/>
              <a:ln w="7336" cap="flat">
                <a:noFill/>
                <a:prstDash val="solid"/>
                <a:miter/>
              </a:ln>
            </p:spPr>
            <p:txBody>
              <a:bodyPr rtlCol="0" anchor="ctr"/>
              <a:lstStyle/>
              <a:p>
                <a:endParaRPr lang="it-CO"/>
              </a:p>
            </p:txBody>
          </p:sp>
        </p:grpSp>
        <p:sp>
          <p:nvSpPr>
            <p:cNvPr id="62" name="Figura a mano libera 61">
              <a:extLst>
                <a:ext uri="{FF2B5EF4-FFF2-40B4-BE49-F238E27FC236}">
                  <a16:creationId xmlns:a16="http://schemas.microsoft.com/office/drawing/2014/main" id="{192EE2C8-0D04-4CC0-5B25-C7A304729273}"/>
                </a:ext>
              </a:extLst>
            </p:cNvPr>
            <p:cNvSpPr/>
            <p:nvPr/>
          </p:nvSpPr>
          <p:spPr>
            <a:xfrm flipH="1">
              <a:off x="8423124" y="2735874"/>
              <a:ext cx="150591" cy="263886"/>
            </a:xfrm>
            <a:custGeom>
              <a:avLst/>
              <a:gdLst>
                <a:gd name="connsiteX0" fmla="*/ 378909 w 378908"/>
                <a:gd name="connsiteY0" fmla="*/ 366218 h 663974"/>
                <a:gd name="connsiteX1" fmla="*/ 322571 w 378908"/>
                <a:gd name="connsiteY1" fmla="*/ 410625 h 663974"/>
                <a:gd name="connsiteX2" fmla="*/ 322571 w 378908"/>
                <a:gd name="connsiteY2" fmla="*/ 431810 h 663974"/>
                <a:gd name="connsiteX3" fmla="*/ 322571 w 378908"/>
                <a:gd name="connsiteY3" fmla="*/ 613810 h 663974"/>
                <a:gd name="connsiteX4" fmla="*/ 274544 w 378908"/>
                <a:gd name="connsiteY4" fmla="*/ 663817 h 663974"/>
                <a:gd name="connsiteX5" fmla="*/ 272467 w 378908"/>
                <a:gd name="connsiteY5" fmla="*/ 663823 h 663974"/>
                <a:gd name="connsiteX6" fmla="*/ 246279 w 378908"/>
                <a:gd name="connsiteY6" fmla="*/ 662003 h 663974"/>
                <a:gd name="connsiteX7" fmla="*/ 206813 w 378908"/>
                <a:gd name="connsiteY7" fmla="*/ 612354 h 663974"/>
                <a:gd name="connsiteX8" fmla="*/ 206813 w 378908"/>
                <a:gd name="connsiteY8" fmla="*/ 467336 h 663974"/>
                <a:gd name="connsiteX9" fmla="*/ 206813 w 378908"/>
                <a:gd name="connsiteY9" fmla="*/ 456344 h 663974"/>
                <a:gd name="connsiteX10" fmla="*/ 176883 w 378908"/>
                <a:gd name="connsiteY10" fmla="*/ 456344 h 663974"/>
                <a:gd name="connsiteX11" fmla="*/ 176883 w 378908"/>
                <a:gd name="connsiteY11" fmla="*/ 466973 h 663974"/>
                <a:gd name="connsiteX12" fmla="*/ 176883 w 378908"/>
                <a:gd name="connsiteY12" fmla="*/ 608058 h 663974"/>
                <a:gd name="connsiteX13" fmla="*/ 131988 w 378908"/>
                <a:gd name="connsiteY13" fmla="*/ 659382 h 663974"/>
                <a:gd name="connsiteX14" fmla="*/ 73302 w 378908"/>
                <a:gd name="connsiteY14" fmla="*/ 644822 h 663974"/>
                <a:gd name="connsiteX15" fmla="*/ 59071 w 378908"/>
                <a:gd name="connsiteY15" fmla="*/ 610825 h 663974"/>
                <a:gd name="connsiteX16" fmla="*/ 59071 w 378908"/>
                <a:gd name="connsiteY16" fmla="*/ 427879 h 663974"/>
                <a:gd name="connsiteX17" fmla="*/ 59071 w 378908"/>
                <a:gd name="connsiteY17" fmla="*/ 413319 h 663974"/>
                <a:gd name="connsiteX18" fmla="*/ 26793 w 378908"/>
                <a:gd name="connsiteY18" fmla="*/ 403273 h 663974"/>
                <a:gd name="connsiteX19" fmla="*/ 91 w 378908"/>
                <a:gd name="connsiteY19" fmla="*/ 360830 h 663974"/>
                <a:gd name="connsiteX20" fmla="*/ 91 w 378908"/>
                <a:gd name="connsiteY20" fmla="*/ 95184 h 663974"/>
                <a:gd name="connsiteX21" fmla="*/ 34276 w 378908"/>
                <a:gd name="connsiteY21" fmla="*/ 25879 h 663974"/>
                <a:gd name="connsiteX22" fmla="*/ 82472 w 378908"/>
                <a:gd name="connsiteY22" fmla="*/ 35 h 663974"/>
                <a:gd name="connsiteX23" fmla="*/ 91861 w 378908"/>
                <a:gd name="connsiteY23" fmla="*/ 2801 h 663974"/>
                <a:gd name="connsiteX24" fmla="*/ 189060 w 378908"/>
                <a:gd name="connsiteY24" fmla="*/ 40730 h 663974"/>
                <a:gd name="connsiteX25" fmla="*/ 288019 w 378908"/>
                <a:gd name="connsiteY25" fmla="*/ 5204 h 663974"/>
                <a:gd name="connsiteX26" fmla="*/ 304671 w 378908"/>
                <a:gd name="connsiteY26" fmla="*/ 1855 h 663974"/>
                <a:gd name="connsiteX27" fmla="*/ 377148 w 378908"/>
                <a:gd name="connsiteY27" fmla="*/ 83318 h 663974"/>
                <a:gd name="connsiteX28" fmla="*/ 378689 w 378908"/>
                <a:gd name="connsiteY28" fmla="*/ 87904 h 6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908" h="663974">
                  <a:moveTo>
                    <a:pt x="378909" y="366218"/>
                  </a:moveTo>
                  <a:cubicBezTo>
                    <a:pt x="373114" y="395338"/>
                    <a:pt x="352794" y="407714"/>
                    <a:pt x="322571" y="410625"/>
                  </a:cubicBezTo>
                  <a:lnTo>
                    <a:pt x="322571" y="431810"/>
                  </a:lnTo>
                  <a:cubicBezTo>
                    <a:pt x="322571" y="492525"/>
                    <a:pt x="322571" y="553167"/>
                    <a:pt x="322571" y="613810"/>
                  </a:cubicBezTo>
                  <a:cubicBezTo>
                    <a:pt x="323223" y="640780"/>
                    <a:pt x="301721" y="663169"/>
                    <a:pt x="274544" y="663817"/>
                  </a:cubicBezTo>
                  <a:cubicBezTo>
                    <a:pt x="273852" y="663833"/>
                    <a:pt x="273159" y="663836"/>
                    <a:pt x="272467" y="663823"/>
                  </a:cubicBezTo>
                  <a:cubicBezTo>
                    <a:pt x="263696" y="664276"/>
                    <a:pt x="254901" y="663665"/>
                    <a:pt x="246279" y="662003"/>
                  </a:cubicBezTo>
                  <a:cubicBezTo>
                    <a:pt x="222367" y="657735"/>
                    <a:pt x="205427" y="636425"/>
                    <a:pt x="206813" y="612354"/>
                  </a:cubicBezTo>
                  <a:cubicBezTo>
                    <a:pt x="206813" y="564015"/>
                    <a:pt x="206813" y="515676"/>
                    <a:pt x="206813" y="467336"/>
                  </a:cubicBezTo>
                  <a:lnTo>
                    <a:pt x="206813" y="456344"/>
                  </a:lnTo>
                  <a:lnTo>
                    <a:pt x="176883" y="456344"/>
                  </a:lnTo>
                  <a:lnTo>
                    <a:pt x="176883" y="466973"/>
                  </a:lnTo>
                  <a:cubicBezTo>
                    <a:pt x="176883" y="514001"/>
                    <a:pt x="176223" y="561030"/>
                    <a:pt x="176883" y="608058"/>
                  </a:cubicBezTo>
                  <a:cubicBezTo>
                    <a:pt x="177801" y="634205"/>
                    <a:pt x="158202" y="656610"/>
                    <a:pt x="131988" y="659382"/>
                  </a:cubicBezTo>
                  <a:cubicBezTo>
                    <a:pt x="110861" y="662513"/>
                    <a:pt x="90101" y="660620"/>
                    <a:pt x="73302" y="644822"/>
                  </a:cubicBezTo>
                  <a:cubicBezTo>
                    <a:pt x="63952" y="635980"/>
                    <a:pt x="58786" y="623639"/>
                    <a:pt x="59071" y="610825"/>
                  </a:cubicBezTo>
                  <a:cubicBezTo>
                    <a:pt x="59071" y="549819"/>
                    <a:pt x="59071" y="488837"/>
                    <a:pt x="59071" y="427879"/>
                  </a:cubicBezTo>
                  <a:lnTo>
                    <a:pt x="59071" y="413319"/>
                  </a:lnTo>
                  <a:cubicBezTo>
                    <a:pt x="48068" y="410797"/>
                    <a:pt x="37277" y="407438"/>
                    <a:pt x="26793" y="403273"/>
                  </a:cubicBezTo>
                  <a:cubicBezTo>
                    <a:pt x="9636" y="396280"/>
                    <a:pt x="-1110" y="379199"/>
                    <a:pt x="91" y="360830"/>
                  </a:cubicBezTo>
                  <a:cubicBezTo>
                    <a:pt x="483" y="272306"/>
                    <a:pt x="483" y="183757"/>
                    <a:pt x="91" y="95184"/>
                  </a:cubicBezTo>
                  <a:cubicBezTo>
                    <a:pt x="91" y="66064"/>
                    <a:pt x="14763" y="44734"/>
                    <a:pt x="34276" y="25879"/>
                  </a:cubicBezTo>
                  <a:cubicBezTo>
                    <a:pt x="46990" y="12174"/>
                    <a:pt x="63953" y="3078"/>
                    <a:pt x="82472" y="35"/>
                  </a:cubicBezTo>
                  <a:cubicBezTo>
                    <a:pt x="85839" y="-228"/>
                    <a:pt x="89184" y="758"/>
                    <a:pt x="91861" y="2801"/>
                  </a:cubicBezTo>
                  <a:cubicBezTo>
                    <a:pt x="118502" y="26807"/>
                    <a:pt x="153079" y="40300"/>
                    <a:pt x="189060" y="40730"/>
                  </a:cubicBezTo>
                  <a:cubicBezTo>
                    <a:pt x="225396" y="41789"/>
                    <a:pt x="260776" y="29088"/>
                    <a:pt x="288019" y="5204"/>
                  </a:cubicBezTo>
                  <a:cubicBezTo>
                    <a:pt x="292288" y="687"/>
                    <a:pt x="298968" y="-657"/>
                    <a:pt x="304671" y="1855"/>
                  </a:cubicBezTo>
                  <a:cubicBezTo>
                    <a:pt x="342230" y="17288"/>
                    <a:pt x="368052" y="42914"/>
                    <a:pt x="377148" y="83318"/>
                  </a:cubicBezTo>
                  <a:cubicBezTo>
                    <a:pt x="377148" y="84847"/>
                    <a:pt x="378175" y="86375"/>
                    <a:pt x="378689" y="87904"/>
                  </a:cubicBezTo>
                  <a:close/>
                </a:path>
              </a:pathLst>
            </a:custGeom>
            <a:solidFill>
              <a:srgbClr val="430716"/>
            </a:solidFill>
            <a:ln w="7336" cap="flat">
              <a:noFill/>
              <a:prstDash val="solid"/>
              <a:miter/>
            </a:ln>
          </p:spPr>
          <p:txBody>
            <a:bodyPr rtlCol="0" anchor="ctr"/>
            <a:lstStyle/>
            <a:p>
              <a:endParaRPr lang="it-CO"/>
            </a:p>
          </p:txBody>
        </p:sp>
        <p:sp>
          <p:nvSpPr>
            <p:cNvPr id="63" name="Figura a mano libera 62">
              <a:extLst>
                <a:ext uri="{FF2B5EF4-FFF2-40B4-BE49-F238E27FC236}">
                  <a16:creationId xmlns:a16="http://schemas.microsoft.com/office/drawing/2014/main" id="{50546771-6FCE-0200-C245-BE3951109D63}"/>
                </a:ext>
              </a:extLst>
            </p:cNvPr>
            <p:cNvSpPr/>
            <p:nvPr/>
          </p:nvSpPr>
          <p:spPr>
            <a:xfrm flipH="1">
              <a:off x="8595605" y="2737097"/>
              <a:ext cx="168652" cy="265788"/>
            </a:xfrm>
            <a:custGeom>
              <a:avLst/>
              <a:gdLst>
                <a:gd name="connsiteX0" fmla="*/ 136648 w 424350"/>
                <a:gd name="connsiteY0" fmla="*/ 668752 h 668758"/>
                <a:gd name="connsiteX1" fmla="*/ 100850 w 424350"/>
                <a:gd name="connsiteY1" fmla="*/ 632352 h 668758"/>
                <a:gd name="connsiteX2" fmla="*/ 99529 w 424350"/>
                <a:gd name="connsiteY2" fmla="*/ 616918 h 668758"/>
                <a:gd name="connsiteX3" fmla="*/ 99529 w 424350"/>
                <a:gd name="connsiteY3" fmla="*/ 470008 h 668758"/>
                <a:gd name="connsiteX4" fmla="*/ 99529 w 424350"/>
                <a:gd name="connsiteY4" fmla="*/ 458361 h 668758"/>
                <a:gd name="connsiteX5" fmla="*/ 71653 w 424350"/>
                <a:gd name="connsiteY5" fmla="*/ 458361 h 668758"/>
                <a:gd name="connsiteX6" fmla="*/ 24851 w 424350"/>
                <a:gd name="connsiteY6" fmla="*/ 401358 h 668758"/>
                <a:gd name="connsiteX7" fmla="*/ 31307 w 424350"/>
                <a:gd name="connsiteY7" fmla="*/ 372602 h 668758"/>
                <a:gd name="connsiteX8" fmla="*/ 11207 w 424350"/>
                <a:gd name="connsiteY8" fmla="*/ 364886 h 668758"/>
                <a:gd name="connsiteX9" fmla="*/ 1304 w 424350"/>
                <a:gd name="connsiteY9" fmla="*/ 343337 h 668758"/>
                <a:gd name="connsiteX10" fmla="*/ 83611 w 424350"/>
                <a:gd name="connsiteY10" fmla="*/ 32045 h 668758"/>
                <a:gd name="connsiteX11" fmla="*/ 107158 w 424350"/>
                <a:gd name="connsiteY11" fmla="*/ 1615 h 668758"/>
                <a:gd name="connsiteX12" fmla="*/ 121830 w 424350"/>
                <a:gd name="connsiteY12" fmla="*/ 3653 h 668758"/>
                <a:gd name="connsiteX13" fmla="*/ 291799 w 424350"/>
                <a:gd name="connsiteY13" fmla="*/ 17048 h 668758"/>
                <a:gd name="connsiteX14" fmla="*/ 310138 w 424350"/>
                <a:gd name="connsiteY14" fmla="*/ 4163 h 668758"/>
                <a:gd name="connsiteX15" fmla="*/ 326497 w 424350"/>
                <a:gd name="connsiteY15" fmla="*/ 2343 h 668758"/>
                <a:gd name="connsiteX16" fmla="*/ 348064 w 424350"/>
                <a:gd name="connsiteY16" fmla="*/ 32045 h 668758"/>
                <a:gd name="connsiteX17" fmla="*/ 420981 w 424350"/>
                <a:gd name="connsiteY17" fmla="*/ 339697 h 668758"/>
                <a:gd name="connsiteX18" fmla="*/ 423255 w 424350"/>
                <a:gd name="connsiteY18" fmla="*/ 347850 h 668758"/>
                <a:gd name="connsiteX19" fmla="*/ 417020 w 424350"/>
                <a:gd name="connsiteY19" fmla="*/ 364376 h 668758"/>
                <a:gd name="connsiteX20" fmla="*/ 401468 w 424350"/>
                <a:gd name="connsiteY20" fmla="*/ 372166 h 668758"/>
                <a:gd name="connsiteX21" fmla="*/ 408217 w 424350"/>
                <a:gd name="connsiteY21" fmla="*/ 402742 h 668758"/>
                <a:gd name="connsiteX22" fmla="*/ 373828 w 424350"/>
                <a:gd name="connsiteY22" fmla="*/ 457049 h 668758"/>
                <a:gd name="connsiteX23" fmla="*/ 365670 w 424350"/>
                <a:gd name="connsiteY23" fmla="*/ 458142 h 668758"/>
                <a:gd name="connsiteX24" fmla="*/ 342415 w 424350"/>
                <a:gd name="connsiteY24" fmla="*/ 458142 h 668758"/>
                <a:gd name="connsiteX25" fmla="*/ 342415 w 424350"/>
                <a:gd name="connsiteY25" fmla="*/ 469572 h 668758"/>
                <a:gd name="connsiteX26" fmla="*/ 342415 w 424350"/>
                <a:gd name="connsiteY26" fmla="*/ 608692 h 668758"/>
                <a:gd name="connsiteX27" fmla="*/ 305003 w 424350"/>
                <a:gd name="connsiteY27" fmla="*/ 668461 h 668758"/>
                <a:gd name="connsiteX28" fmla="*/ 277861 w 424350"/>
                <a:gd name="connsiteY28" fmla="*/ 668461 h 668758"/>
                <a:gd name="connsiteX29" fmla="*/ 240302 w 424350"/>
                <a:gd name="connsiteY29" fmla="*/ 610221 h 668758"/>
                <a:gd name="connsiteX30" fmla="*/ 240302 w 424350"/>
                <a:gd name="connsiteY30" fmla="*/ 469135 h 668758"/>
                <a:gd name="connsiteX31" fmla="*/ 240302 w 424350"/>
                <a:gd name="connsiteY31" fmla="*/ 459234 h 668758"/>
                <a:gd name="connsiteX32" fmla="*/ 201202 w 424350"/>
                <a:gd name="connsiteY32" fmla="*/ 459234 h 668758"/>
                <a:gd name="connsiteX33" fmla="*/ 201202 w 424350"/>
                <a:gd name="connsiteY33" fmla="*/ 608910 h 668758"/>
                <a:gd name="connsiteX34" fmla="*/ 163790 w 424350"/>
                <a:gd name="connsiteY34" fmla="*/ 668679 h 66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350" h="668758">
                  <a:moveTo>
                    <a:pt x="136648" y="668752"/>
                  </a:moveTo>
                  <a:cubicBezTo>
                    <a:pt x="118969" y="662273"/>
                    <a:pt x="105104" y="651935"/>
                    <a:pt x="100850" y="632352"/>
                  </a:cubicBezTo>
                  <a:cubicBezTo>
                    <a:pt x="99858" y="627269"/>
                    <a:pt x="99415" y="622095"/>
                    <a:pt x="99529" y="616918"/>
                  </a:cubicBezTo>
                  <a:cubicBezTo>
                    <a:pt x="99529" y="567997"/>
                    <a:pt x="99529" y="519003"/>
                    <a:pt x="99529" y="470008"/>
                  </a:cubicBezTo>
                  <a:lnTo>
                    <a:pt x="99529" y="458361"/>
                  </a:lnTo>
                  <a:cubicBezTo>
                    <a:pt x="89699" y="458361"/>
                    <a:pt x="80676" y="458361"/>
                    <a:pt x="71653" y="458361"/>
                  </a:cubicBezTo>
                  <a:cubicBezTo>
                    <a:pt x="40183" y="459962"/>
                    <a:pt x="15755" y="427785"/>
                    <a:pt x="24851" y="401358"/>
                  </a:cubicBezTo>
                  <a:cubicBezTo>
                    <a:pt x="27577" y="391909"/>
                    <a:pt x="29732" y="382306"/>
                    <a:pt x="31307" y="372602"/>
                  </a:cubicBezTo>
                  <a:cubicBezTo>
                    <a:pt x="23971" y="369763"/>
                    <a:pt x="17295" y="367798"/>
                    <a:pt x="11207" y="364886"/>
                  </a:cubicBezTo>
                  <a:cubicBezTo>
                    <a:pt x="56" y="359862"/>
                    <a:pt x="-1704" y="354694"/>
                    <a:pt x="1304" y="343337"/>
                  </a:cubicBezTo>
                  <a:cubicBezTo>
                    <a:pt x="28837" y="239573"/>
                    <a:pt x="56273" y="135809"/>
                    <a:pt x="83611" y="32045"/>
                  </a:cubicBezTo>
                  <a:cubicBezTo>
                    <a:pt x="86310" y="18840"/>
                    <a:pt x="95000" y="7611"/>
                    <a:pt x="107158" y="1615"/>
                  </a:cubicBezTo>
                  <a:cubicBezTo>
                    <a:pt x="111940" y="-1129"/>
                    <a:pt x="117991" y="-288"/>
                    <a:pt x="121830" y="3653"/>
                  </a:cubicBezTo>
                  <a:cubicBezTo>
                    <a:pt x="169717" y="43858"/>
                    <a:pt x="238118" y="49248"/>
                    <a:pt x="291799" y="17048"/>
                  </a:cubicBezTo>
                  <a:cubicBezTo>
                    <a:pt x="298364" y="13425"/>
                    <a:pt x="304514" y="9105"/>
                    <a:pt x="310138" y="4163"/>
                  </a:cubicBezTo>
                  <a:cubicBezTo>
                    <a:pt x="314272" y="-597"/>
                    <a:pt x="321404" y="-1390"/>
                    <a:pt x="326497" y="2343"/>
                  </a:cubicBezTo>
                  <a:cubicBezTo>
                    <a:pt x="337855" y="8483"/>
                    <a:pt x="345789" y="19410"/>
                    <a:pt x="348064" y="32045"/>
                  </a:cubicBezTo>
                  <a:cubicBezTo>
                    <a:pt x="372516" y="134547"/>
                    <a:pt x="396822" y="237098"/>
                    <a:pt x="420981" y="339697"/>
                  </a:cubicBezTo>
                  <a:cubicBezTo>
                    <a:pt x="421519" y="342470"/>
                    <a:pt x="422280" y="345197"/>
                    <a:pt x="423255" y="347850"/>
                  </a:cubicBezTo>
                  <a:cubicBezTo>
                    <a:pt x="426063" y="354125"/>
                    <a:pt x="423290" y="361475"/>
                    <a:pt x="417020" y="364376"/>
                  </a:cubicBezTo>
                  <a:cubicBezTo>
                    <a:pt x="411997" y="367278"/>
                    <a:pt x="406804" y="369879"/>
                    <a:pt x="401468" y="372166"/>
                  </a:cubicBezTo>
                  <a:cubicBezTo>
                    <a:pt x="403669" y="382066"/>
                    <a:pt x="405796" y="392404"/>
                    <a:pt x="408217" y="402742"/>
                  </a:cubicBezTo>
                  <a:cubicBezTo>
                    <a:pt x="413832" y="427162"/>
                    <a:pt x="398436" y="451477"/>
                    <a:pt x="373828" y="457049"/>
                  </a:cubicBezTo>
                  <a:cubicBezTo>
                    <a:pt x="371147" y="457656"/>
                    <a:pt x="368417" y="458022"/>
                    <a:pt x="365670" y="458142"/>
                  </a:cubicBezTo>
                  <a:cubicBezTo>
                    <a:pt x="358334" y="458142"/>
                    <a:pt x="350998" y="458142"/>
                    <a:pt x="342415" y="458142"/>
                  </a:cubicBezTo>
                  <a:lnTo>
                    <a:pt x="342415" y="469572"/>
                  </a:lnTo>
                  <a:cubicBezTo>
                    <a:pt x="342415" y="515945"/>
                    <a:pt x="341609" y="562319"/>
                    <a:pt x="342415" y="608692"/>
                  </a:cubicBezTo>
                  <a:cubicBezTo>
                    <a:pt x="343076" y="637812"/>
                    <a:pt x="333393" y="658341"/>
                    <a:pt x="305003" y="668461"/>
                  </a:cubicBezTo>
                  <a:lnTo>
                    <a:pt x="277861" y="668461"/>
                  </a:lnTo>
                  <a:cubicBezTo>
                    <a:pt x="249838" y="658778"/>
                    <a:pt x="239568" y="638831"/>
                    <a:pt x="240302" y="610221"/>
                  </a:cubicBezTo>
                  <a:cubicBezTo>
                    <a:pt x="241549" y="563192"/>
                    <a:pt x="240302" y="516164"/>
                    <a:pt x="240302" y="469135"/>
                  </a:cubicBezTo>
                  <a:lnTo>
                    <a:pt x="240302" y="459234"/>
                  </a:lnTo>
                  <a:lnTo>
                    <a:pt x="201202" y="459234"/>
                  </a:lnTo>
                  <a:cubicBezTo>
                    <a:pt x="201202" y="509684"/>
                    <a:pt x="200469" y="559334"/>
                    <a:pt x="201202" y="608910"/>
                  </a:cubicBezTo>
                  <a:cubicBezTo>
                    <a:pt x="201789" y="638030"/>
                    <a:pt x="192253" y="658560"/>
                    <a:pt x="163790" y="668679"/>
                  </a:cubicBezTo>
                  <a:close/>
                </a:path>
              </a:pathLst>
            </a:custGeom>
            <a:solidFill>
              <a:srgbClr val="430716"/>
            </a:solidFill>
            <a:ln w="7336" cap="flat">
              <a:noFill/>
              <a:prstDash val="solid"/>
              <a:miter/>
            </a:ln>
          </p:spPr>
          <p:txBody>
            <a:bodyPr rtlCol="0" anchor="ctr"/>
            <a:lstStyle/>
            <a:p>
              <a:endParaRPr lang="it-CO"/>
            </a:p>
          </p:txBody>
        </p:sp>
        <p:sp>
          <p:nvSpPr>
            <p:cNvPr id="64" name="Figura a mano libera 63">
              <a:extLst>
                <a:ext uri="{FF2B5EF4-FFF2-40B4-BE49-F238E27FC236}">
                  <a16:creationId xmlns:a16="http://schemas.microsoft.com/office/drawing/2014/main" id="{1C8A713F-A4A7-94B3-06E9-0207D3984ECF}"/>
                </a:ext>
              </a:extLst>
            </p:cNvPr>
            <p:cNvSpPr/>
            <p:nvPr/>
          </p:nvSpPr>
          <p:spPr>
            <a:xfrm flipH="1">
              <a:off x="8625312" y="2640989"/>
              <a:ext cx="106007" cy="105199"/>
            </a:xfrm>
            <a:custGeom>
              <a:avLst/>
              <a:gdLst>
                <a:gd name="connsiteX0" fmla="*/ 134392 w 266727"/>
                <a:gd name="connsiteY0" fmla="*/ -6 h 264696"/>
                <a:gd name="connsiteX1" fmla="*/ 266724 w 266727"/>
                <a:gd name="connsiteY1" fmla="*/ 133360 h 264696"/>
                <a:gd name="connsiteX2" fmla="*/ 132336 w 266727"/>
                <a:gd name="connsiteY2" fmla="*/ 264686 h 264696"/>
                <a:gd name="connsiteX3" fmla="*/ 1 w 266727"/>
                <a:gd name="connsiteY3" fmla="*/ 131834 h 264696"/>
                <a:gd name="connsiteX4" fmla="*/ 134392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2" y="-6"/>
                  </a:moveTo>
                  <a:cubicBezTo>
                    <a:pt x="208044" y="557"/>
                    <a:pt x="267291" y="60267"/>
                    <a:pt x="266724" y="133360"/>
                  </a:cubicBezTo>
                  <a:cubicBezTo>
                    <a:pt x="266156" y="206452"/>
                    <a:pt x="205988" y="265249"/>
                    <a:pt x="132336" y="264686"/>
                  </a:cubicBezTo>
                  <a:cubicBezTo>
                    <a:pt x="58886" y="264124"/>
                    <a:pt x="-280" y="204727"/>
                    <a:pt x="1" y="131834"/>
                  </a:cubicBezTo>
                  <a:cubicBezTo>
                    <a:pt x="646" y="58690"/>
                    <a:pt x="60685" y="-209"/>
                    <a:pt x="134392" y="-6"/>
                  </a:cubicBezTo>
                  <a:close/>
                </a:path>
              </a:pathLst>
            </a:custGeom>
            <a:solidFill>
              <a:srgbClr val="430716"/>
            </a:solidFill>
            <a:ln w="7336" cap="flat">
              <a:noFill/>
              <a:prstDash val="solid"/>
              <a:miter/>
            </a:ln>
          </p:spPr>
          <p:txBody>
            <a:bodyPr rtlCol="0" anchor="ctr"/>
            <a:lstStyle/>
            <a:p>
              <a:endParaRPr lang="it-CO"/>
            </a:p>
          </p:txBody>
        </p:sp>
        <p:sp>
          <p:nvSpPr>
            <p:cNvPr id="65" name="Figura a mano libera 64">
              <a:extLst>
                <a:ext uri="{FF2B5EF4-FFF2-40B4-BE49-F238E27FC236}">
                  <a16:creationId xmlns:a16="http://schemas.microsoft.com/office/drawing/2014/main" id="{C3366FEA-1D81-CD6F-CB96-63B6336F33C3}"/>
                </a:ext>
              </a:extLst>
            </p:cNvPr>
            <p:cNvSpPr/>
            <p:nvPr/>
          </p:nvSpPr>
          <p:spPr>
            <a:xfrm flipH="1">
              <a:off x="8444468" y="2640989"/>
              <a:ext cx="106007" cy="105201"/>
            </a:xfrm>
            <a:custGeom>
              <a:avLst/>
              <a:gdLst>
                <a:gd name="connsiteX0" fmla="*/ 133810 w 266727"/>
                <a:gd name="connsiteY0" fmla="*/ -7 h 264699"/>
                <a:gd name="connsiteX1" fmla="*/ 266727 w 266727"/>
                <a:gd name="connsiteY1" fmla="*/ 132786 h 264699"/>
                <a:gd name="connsiteX2" fmla="*/ 132917 w 266727"/>
                <a:gd name="connsiteY2" fmla="*/ 264691 h 264699"/>
                <a:gd name="connsiteX3" fmla="*/ 1 w 266727"/>
                <a:gd name="connsiteY3" fmla="*/ 131899 h 264699"/>
                <a:gd name="connsiteX4" fmla="*/ 7 w 266727"/>
                <a:gd name="connsiteY4" fmla="*/ 131033 h 264699"/>
                <a:gd name="connsiteX5" fmla="*/ 133810 w 266727"/>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9">
                  <a:moveTo>
                    <a:pt x="133810" y="-7"/>
                  </a:moveTo>
                  <a:cubicBezTo>
                    <a:pt x="207465" y="238"/>
                    <a:pt x="266973" y="59691"/>
                    <a:pt x="266727" y="132786"/>
                  </a:cubicBezTo>
                  <a:cubicBezTo>
                    <a:pt x="266480" y="205880"/>
                    <a:pt x="206571" y="264936"/>
                    <a:pt x="132917" y="264691"/>
                  </a:cubicBezTo>
                  <a:cubicBezTo>
                    <a:pt x="59263" y="264447"/>
                    <a:pt x="-246" y="204993"/>
                    <a:pt x="1" y="131899"/>
                  </a:cubicBezTo>
                  <a:cubicBezTo>
                    <a:pt x="2" y="131610"/>
                    <a:pt x="4" y="131321"/>
                    <a:pt x="7" y="131033"/>
                  </a:cubicBezTo>
                  <a:cubicBezTo>
                    <a:pt x="1088" y="58430"/>
                    <a:pt x="60643" y="104"/>
                    <a:pt x="133810" y="-7"/>
                  </a:cubicBezTo>
                  <a:close/>
                </a:path>
              </a:pathLst>
            </a:custGeom>
            <a:solidFill>
              <a:srgbClr val="430716"/>
            </a:solidFill>
            <a:ln w="7336" cap="flat">
              <a:noFill/>
              <a:prstDash val="solid"/>
              <a:miter/>
            </a:ln>
          </p:spPr>
          <p:txBody>
            <a:bodyPr rtlCol="0" anchor="ctr"/>
            <a:lstStyle/>
            <a:p>
              <a:endParaRPr lang="it-CO"/>
            </a:p>
          </p:txBody>
        </p:sp>
        <p:sp>
          <p:nvSpPr>
            <p:cNvPr id="66" name="Figura a mano libera 65">
              <a:extLst>
                <a:ext uri="{FF2B5EF4-FFF2-40B4-BE49-F238E27FC236}">
                  <a16:creationId xmlns:a16="http://schemas.microsoft.com/office/drawing/2014/main" id="{89F27124-3D3C-76D5-79D9-F1B87E954C7E}"/>
                </a:ext>
              </a:extLst>
            </p:cNvPr>
            <p:cNvSpPr/>
            <p:nvPr/>
          </p:nvSpPr>
          <p:spPr>
            <a:xfrm flipH="1">
              <a:off x="8047727" y="2736134"/>
              <a:ext cx="150650" cy="263626"/>
            </a:xfrm>
            <a:custGeom>
              <a:avLst/>
              <a:gdLst>
                <a:gd name="connsiteX0" fmla="*/ 379056 w 379055"/>
                <a:gd name="connsiteY0" fmla="*/ 365562 h 663319"/>
                <a:gd name="connsiteX1" fmla="*/ 322717 w 379055"/>
                <a:gd name="connsiteY1" fmla="*/ 409970 h 663319"/>
                <a:gd name="connsiteX2" fmla="*/ 322717 w 379055"/>
                <a:gd name="connsiteY2" fmla="*/ 431155 h 663319"/>
                <a:gd name="connsiteX3" fmla="*/ 322717 w 379055"/>
                <a:gd name="connsiteY3" fmla="*/ 613154 h 663319"/>
                <a:gd name="connsiteX4" fmla="*/ 274839 w 379055"/>
                <a:gd name="connsiteY4" fmla="*/ 663160 h 663319"/>
                <a:gd name="connsiteX5" fmla="*/ 272687 w 379055"/>
                <a:gd name="connsiteY5" fmla="*/ 663168 h 663319"/>
                <a:gd name="connsiteX6" fmla="*/ 246425 w 379055"/>
                <a:gd name="connsiteY6" fmla="*/ 661348 h 663319"/>
                <a:gd name="connsiteX7" fmla="*/ 206959 w 379055"/>
                <a:gd name="connsiteY7" fmla="*/ 611698 h 663319"/>
                <a:gd name="connsiteX8" fmla="*/ 206959 w 379055"/>
                <a:gd name="connsiteY8" fmla="*/ 466681 h 663319"/>
                <a:gd name="connsiteX9" fmla="*/ 206959 w 379055"/>
                <a:gd name="connsiteY9" fmla="*/ 455689 h 663319"/>
                <a:gd name="connsiteX10" fmla="*/ 177103 w 379055"/>
                <a:gd name="connsiteY10" fmla="*/ 455689 h 663319"/>
                <a:gd name="connsiteX11" fmla="*/ 177103 w 379055"/>
                <a:gd name="connsiteY11" fmla="*/ 466317 h 663319"/>
                <a:gd name="connsiteX12" fmla="*/ 177103 w 379055"/>
                <a:gd name="connsiteY12" fmla="*/ 607403 h 663319"/>
                <a:gd name="connsiteX13" fmla="*/ 132208 w 379055"/>
                <a:gd name="connsiteY13" fmla="*/ 658727 h 663319"/>
                <a:gd name="connsiteX14" fmla="*/ 73522 w 379055"/>
                <a:gd name="connsiteY14" fmla="*/ 644167 h 663319"/>
                <a:gd name="connsiteX15" fmla="*/ 59291 w 379055"/>
                <a:gd name="connsiteY15" fmla="*/ 610170 h 663319"/>
                <a:gd name="connsiteX16" fmla="*/ 59291 w 379055"/>
                <a:gd name="connsiteY16" fmla="*/ 427224 h 663319"/>
                <a:gd name="connsiteX17" fmla="*/ 59291 w 379055"/>
                <a:gd name="connsiteY17" fmla="*/ 412664 h 663319"/>
                <a:gd name="connsiteX18" fmla="*/ 26793 w 379055"/>
                <a:gd name="connsiteY18" fmla="*/ 403273 h 663319"/>
                <a:gd name="connsiteX19" fmla="*/ 91 w 379055"/>
                <a:gd name="connsiteY19" fmla="*/ 360830 h 663319"/>
                <a:gd name="connsiteX20" fmla="*/ 91 w 379055"/>
                <a:gd name="connsiteY20" fmla="*/ 95184 h 663319"/>
                <a:gd name="connsiteX21" fmla="*/ 34349 w 379055"/>
                <a:gd name="connsiteY21" fmla="*/ 25879 h 663319"/>
                <a:gd name="connsiteX22" fmla="*/ 82472 w 379055"/>
                <a:gd name="connsiteY22" fmla="*/ 35 h 663319"/>
                <a:gd name="connsiteX23" fmla="*/ 91861 w 379055"/>
                <a:gd name="connsiteY23" fmla="*/ 2801 h 663319"/>
                <a:gd name="connsiteX24" fmla="*/ 189060 w 379055"/>
                <a:gd name="connsiteY24" fmla="*/ 40730 h 663319"/>
                <a:gd name="connsiteX25" fmla="*/ 288019 w 379055"/>
                <a:gd name="connsiteY25" fmla="*/ 5204 h 663319"/>
                <a:gd name="connsiteX26" fmla="*/ 304671 w 379055"/>
                <a:gd name="connsiteY26" fmla="*/ 1855 h 663319"/>
                <a:gd name="connsiteX27" fmla="*/ 377148 w 379055"/>
                <a:gd name="connsiteY27" fmla="*/ 83318 h 663319"/>
                <a:gd name="connsiteX28" fmla="*/ 378689 w 379055"/>
                <a:gd name="connsiteY28" fmla="*/ 87904 h 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055" h="663319">
                  <a:moveTo>
                    <a:pt x="379056" y="365562"/>
                  </a:moveTo>
                  <a:cubicBezTo>
                    <a:pt x="373260" y="394682"/>
                    <a:pt x="352940" y="407058"/>
                    <a:pt x="322717" y="409970"/>
                  </a:cubicBezTo>
                  <a:lnTo>
                    <a:pt x="322717" y="431155"/>
                  </a:lnTo>
                  <a:cubicBezTo>
                    <a:pt x="322717" y="491870"/>
                    <a:pt x="322717" y="552512"/>
                    <a:pt x="322717" y="613154"/>
                  </a:cubicBezTo>
                  <a:cubicBezTo>
                    <a:pt x="323410" y="640084"/>
                    <a:pt x="301975" y="662472"/>
                    <a:pt x="274839" y="663160"/>
                  </a:cubicBezTo>
                  <a:cubicBezTo>
                    <a:pt x="274122" y="663178"/>
                    <a:pt x="273405" y="663181"/>
                    <a:pt x="272687" y="663168"/>
                  </a:cubicBezTo>
                  <a:cubicBezTo>
                    <a:pt x="263891" y="663621"/>
                    <a:pt x="255072" y="663010"/>
                    <a:pt x="246425" y="661348"/>
                  </a:cubicBezTo>
                  <a:cubicBezTo>
                    <a:pt x="222513" y="657080"/>
                    <a:pt x="205574" y="635770"/>
                    <a:pt x="206959" y="611698"/>
                  </a:cubicBezTo>
                  <a:cubicBezTo>
                    <a:pt x="206959" y="563359"/>
                    <a:pt x="206959" y="515020"/>
                    <a:pt x="206959" y="466681"/>
                  </a:cubicBezTo>
                  <a:lnTo>
                    <a:pt x="206959" y="455689"/>
                  </a:lnTo>
                  <a:lnTo>
                    <a:pt x="177103" y="455689"/>
                  </a:lnTo>
                  <a:lnTo>
                    <a:pt x="177103" y="466317"/>
                  </a:lnTo>
                  <a:cubicBezTo>
                    <a:pt x="177103" y="513346"/>
                    <a:pt x="176443" y="560375"/>
                    <a:pt x="177103" y="607403"/>
                  </a:cubicBezTo>
                  <a:cubicBezTo>
                    <a:pt x="178021" y="633550"/>
                    <a:pt x="158422" y="655955"/>
                    <a:pt x="132208" y="658727"/>
                  </a:cubicBezTo>
                  <a:cubicBezTo>
                    <a:pt x="111154" y="661857"/>
                    <a:pt x="90394" y="659965"/>
                    <a:pt x="73522" y="644167"/>
                  </a:cubicBezTo>
                  <a:cubicBezTo>
                    <a:pt x="64172" y="635325"/>
                    <a:pt x="59006" y="622984"/>
                    <a:pt x="59291" y="610170"/>
                  </a:cubicBezTo>
                  <a:cubicBezTo>
                    <a:pt x="59291" y="549163"/>
                    <a:pt x="59291" y="488182"/>
                    <a:pt x="59291" y="427224"/>
                  </a:cubicBezTo>
                  <a:lnTo>
                    <a:pt x="59291" y="412664"/>
                  </a:lnTo>
                  <a:cubicBezTo>
                    <a:pt x="48231" y="410366"/>
                    <a:pt x="37367" y="407226"/>
                    <a:pt x="26793" y="403273"/>
                  </a:cubicBezTo>
                  <a:cubicBezTo>
                    <a:pt x="9636" y="396280"/>
                    <a:pt x="-1110" y="379199"/>
                    <a:pt x="91" y="360830"/>
                  </a:cubicBezTo>
                  <a:cubicBezTo>
                    <a:pt x="434" y="272306"/>
                    <a:pt x="434" y="183757"/>
                    <a:pt x="91" y="95184"/>
                  </a:cubicBezTo>
                  <a:cubicBezTo>
                    <a:pt x="91" y="66064"/>
                    <a:pt x="14763" y="44734"/>
                    <a:pt x="34349" y="25879"/>
                  </a:cubicBezTo>
                  <a:cubicBezTo>
                    <a:pt x="47023" y="12162"/>
                    <a:pt x="63968" y="3061"/>
                    <a:pt x="82472" y="35"/>
                  </a:cubicBezTo>
                  <a:cubicBezTo>
                    <a:pt x="85839" y="-228"/>
                    <a:pt x="89184" y="758"/>
                    <a:pt x="91861" y="2801"/>
                  </a:cubicBezTo>
                  <a:cubicBezTo>
                    <a:pt x="118509" y="26795"/>
                    <a:pt x="153081" y="40286"/>
                    <a:pt x="189060" y="40730"/>
                  </a:cubicBezTo>
                  <a:cubicBezTo>
                    <a:pt x="225397" y="41797"/>
                    <a:pt x="260780" y="29094"/>
                    <a:pt x="288019" y="5204"/>
                  </a:cubicBezTo>
                  <a:cubicBezTo>
                    <a:pt x="292288" y="687"/>
                    <a:pt x="298968" y="-657"/>
                    <a:pt x="304671" y="1855"/>
                  </a:cubicBezTo>
                  <a:cubicBezTo>
                    <a:pt x="342230" y="17288"/>
                    <a:pt x="368052" y="42914"/>
                    <a:pt x="377148" y="83318"/>
                  </a:cubicBezTo>
                  <a:cubicBezTo>
                    <a:pt x="377148" y="84847"/>
                    <a:pt x="378175" y="86375"/>
                    <a:pt x="378689" y="87904"/>
                  </a:cubicBezTo>
                  <a:close/>
                </a:path>
              </a:pathLst>
            </a:custGeom>
            <a:solidFill>
              <a:srgbClr val="430716"/>
            </a:solidFill>
            <a:ln w="7336" cap="flat">
              <a:noFill/>
              <a:prstDash val="solid"/>
              <a:miter/>
            </a:ln>
          </p:spPr>
          <p:txBody>
            <a:bodyPr rtlCol="0" anchor="ctr"/>
            <a:lstStyle/>
            <a:p>
              <a:endParaRPr lang="it-CO"/>
            </a:p>
          </p:txBody>
        </p:sp>
        <p:sp>
          <p:nvSpPr>
            <p:cNvPr id="67" name="Figura a mano libera 66">
              <a:extLst>
                <a:ext uri="{FF2B5EF4-FFF2-40B4-BE49-F238E27FC236}">
                  <a16:creationId xmlns:a16="http://schemas.microsoft.com/office/drawing/2014/main" id="{73A2F85D-F61F-37C3-9FDA-2C1F614F082B}"/>
                </a:ext>
              </a:extLst>
            </p:cNvPr>
            <p:cNvSpPr/>
            <p:nvPr/>
          </p:nvSpPr>
          <p:spPr>
            <a:xfrm flipH="1">
              <a:off x="8220267" y="2737105"/>
              <a:ext cx="168545" cy="265867"/>
            </a:xfrm>
            <a:custGeom>
              <a:avLst/>
              <a:gdLst>
                <a:gd name="connsiteX0" fmla="*/ 136527 w 424082"/>
                <a:gd name="connsiteY0" fmla="*/ 668733 h 668958"/>
                <a:gd name="connsiteX1" fmla="*/ 100728 w 424082"/>
                <a:gd name="connsiteY1" fmla="*/ 632334 h 668958"/>
                <a:gd name="connsiteX2" fmla="*/ 99408 w 424082"/>
                <a:gd name="connsiteY2" fmla="*/ 616900 h 668958"/>
                <a:gd name="connsiteX3" fmla="*/ 99408 w 424082"/>
                <a:gd name="connsiteY3" fmla="*/ 469990 h 668958"/>
                <a:gd name="connsiteX4" fmla="*/ 99408 w 424082"/>
                <a:gd name="connsiteY4" fmla="*/ 458342 h 668958"/>
                <a:gd name="connsiteX5" fmla="*/ 71532 w 424082"/>
                <a:gd name="connsiteY5" fmla="*/ 458342 h 668958"/>
                <a:gd name="connsiteX6" fmla="*/ 24730 w 424082"/>
                <a:gd name="connsiteY6" fmla="*/ 401340 h 668958"/>
                <a:gd name="connsiteX7" fmla="*/ 31185 w 424082"/>
                <a:gd name="connsiteY7" fmla="*/ 372584 h 668958"/>
                <a:gd name="connsiteX8" fmla="*/ 11159 w 424082"/>
                <a:gd name="connsiteY8" fmla="*/ 364867 h 668958"/>
                <a:gd name="connsiteX9" fmla="*/ 1256 w 424082"/>
                <a:gd name="connsiteY9" fmla="*/ 343027 h 668958"/>
                <a:gd name="connsiteX10" fmla="*/ 83489 w 424082"/>
                <a:gd name="connsiteY10" fmla="*/ 32027 h 668958"/>
                <a:gd name="connsiteX11" fmla="*/ 107037 w 424082"/>
                <a:gd name="connsiteY11" fmla="*/ 1596 h 668958"/>
                <a:gd name="connsiteX12" fmla="*/ 121708 w 424082"/>
                <a:gd name="connsiteY12" fmla="*/ 3635 h 668958"/>
                <a:gd name="connsiteX13" fmla="*/ 291678 w 424082"/>
                <a:gd name="connsiteY13" fmla="*/ 17030 h 668958"/>
                <a:gd name="connsiteX14" fmla="*/ 310017 w 424082"/>
                <a:gd name="connsiteY14" fmla="*/ 4144 h 668958"/>
                <a:gd name="connsiteX15" fmla="*/ 326376 w 424082"/>
                <a:gd name="connsiteY15" fmla="*/ 2324 h 668958"/>
                <a:gd name="connsiteX16" fmla="*/ 347943 w 424082"/>
                <a:gd name="connsiteY16" fmla="*/ 32027 h 668958"/>
                <a:gd name="connsiteX17" fmla="*/ 420860 w 424082"/>
                <a:gd name="connsiteY17" fmla="*/ 339678 h 668958"/>
                <a:gd name="connsiteX18" fmla="*/ 422987 w 424082"/>
                <a:gd name="connsiteY18" fmla="*/ 348123 h 668958"/>
                <a:gd name="connsiteX19" fmla="*/ 416752 w 424082"/>
                <a:gd name="connsiteY19" fmla="*/ 364649 h 668958"/>
                <a:gd name="connsiteX20" fmla="*/ 401200 w 424082"/>
                <a:gd name="connsiteY20" fmla="*/ 372438 h 668958"/>
                <a:gd name="connsiteX21" fmla="*/ 407949 w 424082"/>
                <a:gd name="connsiteY21" fmla="*/ 403014 h 668958"/>
                <a:gd name="connsiteX22" fmla="*/ 373725 w 424082"/>
                <a:gd name="connsiteY22" fmla="*/ 457303 h 668958"/>
                <a:gd name="connsiteX23" fmla="*/ 365475 w 424082"/>
                <a:gd name="connsiteY23" fmla="*/ 458415 h 668958"/>
                <a:gd name="connsiteX24" fmla="*/ 342147 w 424082"/>
                <a:gd name="connsiteY24" fmla="*/ 458415 h 668958"/>
                <a:gd name="connsiteX25" fmla="*/ 342147 w 424082"/>
                <a:gd name="connsiteY25" fmla="*/ 469845 h 668958"/>
                <a:gd name="connsiteX26" fmla="*/ 342147 w 424082"/>
                <a:gd name="connsiteY26" fmla="*/ 608965 h 668958"/>
                <a:gd name="connsiteX27" fmla="*/ 304735 w 424082"/>
                <a:gd name="connsiteY27" fmla="*/ 668733 h 668958"/>
                <a:gd name="connsiteX28" fmla="*/ 277300 w 424082"/>
                <a:gd name="connsiteY28" fmla="*/ 668733 h 668958"/>
                <a:gd name="connsiteX29" fmla="*/ 239740 w 424082"/>
                <a:gd name="connsiteY29" fmla="*/ 610494 h 668958"/>
                <a:gd name="connsiteX30" fmla="*/ 240107 w 424082"/>
                <a:gd name="connsiteY30" fmla="*/ 469408 h 668958"/>
                <a:gd name="connsiteX31" fmla="*/ 240107 w 424082"/>
                <a:gd name="connsiteY31" fmla="*/ 459507 h 668958"/>
                <a:gd name="connsiteX32" fmla="*/ 200641 w 424082"/>
                <a:gd name="connsiteY32" fmla="*/ 459507 h 668958"/>
                <a:gd name="connsiteX33" fmla="*/ 200641 w 424082"/>
                <a:gd name="connsiteY33" fmla="*/ 609183 h 668958"/>
                <a:gd name="connsiteX34" fmla="*/ 163302 w 424082"/>
                <a:gd name="connsiteY34" fmla="*/ 668952 h 66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082" h="668958">
                  <a:moveTo>
                    <a:pt x="136527" y="668733"/>
                  </a:moveTo>
                  <a:cubicBezTo>
                    <a:pt x="118848" y="662254"/>
                    <a:pt x="104983" y="651917"/>
                    <a:pt x="100728" y="632334"/>
                  </a:cubicBezTo>
                  <a:cubicBezTo>
                    <a:pt x="99736" y="627250"/>
                    <a:pt x="99294" y="622077"/>
                    <a:pt x="99408" y="616900"/>
                  </a:cubicBezTo>
                  <a:cubicBezTo>
                    <a:pt x="99408" y="567979"/>
                    <a:pt x="99408" y="518984"/>
                    <a:pt x="99408" y="469990"/>
                  </a:cubicBezTo>
                  <a:lnTo>
                    <a:pt x="99408" y="458342"/>
                  </a:lnTo>
                  <a:cubicBezTo>
                    <a:pt x="89651" y="458342"/>
                    <a:pt x="80555" y="458342"/>
                    <a:pt x="71532" y="458342"/>
                  </a:cubicBezTo>
                  <a:cubicBezTo>
                    <a:pt x="40062" y="459944"/>
                    <a:pt x="15634" y="427766"/>
                    <a:pt x="24730" y="401340"/>
                  </a:cubicBezTo>
                  <a:cubicBezTo>
                    <a:pt x="27455" y="391890"/>
                    <a:pt x="29611" y="382288"/>
                    <a:pt x="31185" y="372584"/>
                  </a:cubicBezTo>
                  <a:cubicBezTo>
                    <a:pt x="23850" y="369745"/>
                    <a:pt x="17174" y="367779"/>
                    <a:pt x="11159" y="364867"/>
                  </a:cubicBezTo>
                  <a:cubicBezTo>
                    <a:pt x="302" y="359626"/>
                    <a:pt x="-1752" y="354457"/>
                    <a:pt x="1256" y="343027"/>
                  </a:cubicBezTo>
                  <a:cubicBezTo>
                    <a:pt x="28740" y="239458"/>
                    <a:pt x="56151" y="135791"/>
                    <a:pt x="83489" y="32027"/>
                  </a:cubicBezTo>
                  <a:cubicBezTo>
                    <a:pt x="86189" y="18822"/>
                    <a:pt x="94878" y="7593"/>
                    <a:pt x="107037" y="1596"/>
                  </a:cubicBezTo>
                  <a:cubicBezTo>
                    <a:pt x="111819" y="-1147"/>
                    <a:pt x="117869" y="-307"/>
                    <a:pt x="121708" y="3635"/>
                  </a:cubicBezTo>
                  <a:cubicBezTo>
                    <a:pt x="169596" y="43839"/>
                    <a:pt x="237996" y="49230"/>
                    <a:pt x="291678" y="17030"/>
                  </a:cubicBezTo>
                  <a:cubicBezTo>
                    <a:pt x="298243" y="13407"/>
                    <a:pt x="304392" y="9086"/>
                    <a:pt x="310017" y="4144"/>
                  </a:cubicBezTo>
                  <a:cubicBezTo>
                    <a:pt x="314168" y="-582"/>
                    <a:pt x="321273" y="-1372"/>
                    <a:pt x="326376" y="2324"/>
                  </a:cubicBezTo>
                  <a:cubicBezTo>
                    <a:pt x="337734" y="8465"/>
                    <a:pt x="345667" y="19391"/>
                    <a:pt x="347943" y="32027"/>
                  </a:cubicBezTo>
                  <a:cubicBezTo>
                    <a:pt x="372395" y="134529"/>
                    <a:pt x="396701" y="237079"/>
                    <a:pt x="420860" y="339678"/>
                  </a:cubicBezTo>
                  <a:cubicBezTo>
                    <a:pt x="421335" y="342547"/>
                    <a:pt x="422046" y="345371"/>
                    <a:pt x="422987" y="348123"/>
                  </a:cubicBezTo>
                  <a:cubicBezTo>
                    <a:pt x="425795" y="354398"/>
                    <a:pt x="423021" y="361748"/>
                    <a:pt x="416752" y="364649"/>
                  </a:cubicBezTo>
                  <a:cubicBezTo>
                    <a:pt x="411729" y="367551"/>
                    <a:pt x="406536" y="370152"/>
                    <a:pt x="401200" y="372438"/>
                  </a:cubicBezTo>
                  <a:cubicBezTo>
                    <a:pt x="403401" y="382339"/>
                    <a:pt x="405602" y="392677"/>
                    <a:pt x="407949" y="403014"/>
                  </a:cubicBezTo>
                  <a:cubicBezTo>
                    <a:pt x="413605" y="427385"/>
                    <a:pt x="398282" y="451690"/>
                    <a:pt x="373725" y="457303"/>
                  </a:cubicBezTo>
                  <a:cubicBezTo>
                    <a:pt x="371015" y="457922"/>
                    <a:pt x="368253" y="458295"/>
                    <a:pt x="365475" y="458415"/>
                  </a:cubicBezTo>
                  <a:cubicBezTo>
                    <a:pt x="358139" y="458415"/>
                    <a:pt x="350804" y="458415"/>
                    <a:pt x="342147" y="458415"/>
                  </a:cubicBezTo>
                  <a:lnTo>
                    <a:pt x="342147" y="469845"/>
                  </a:lnTo>
                  <a:cubicBezTo>
                    <a:pt x="342147" y="516218"/>
                    <a:pt x="341341" y="562591"/>
                    <a:pt x="342147" y="608965"/>
                  </a:cubicBezTo>
                  <a:cubicBezTo>
                    <a:pt x="342808" y="638085"/>
                    <a:pt x="333198" y="658614"/>
                    <a:pt x="304735" y="668733"/>
                  </a:cubicBezTo>
                  <a:lnTo>
                    <a:pt x="277300" y="668733"/>
                  </a:lnTo>
                  <a:cubicBezTo>
                    <a:pt x="249350" y="659051"/>
                    <a:pt x="239007" y="639104"/>
                    <a:pt x="239740" y="610494"/>
                  </a:cubicBezTo>
                  <a:cubicBezTo>
                    <a:pt x="240988" y="563465"/>
                    <a:pt x="240107" y="516436"/>
                    <a:pt x="240107" y="469408"/>
                  </a:cubicBezTo>
                  <a:lnTo>
                    <a:pt x="240107" y="459507"/>
                  </a:lnTo>
                  <a:lnTo>
                    <a:pt x="200641" y="459507"/>
                  </a:lnTo>
                  <a:cubicBezTo>
                    <a:pt x="200641" y="509957"/>
                    <a:pt x="199907" y="559607"/>
                    <a:pt x="200641" y="609183"/>
                  </a:cubicBezTo>
                  <a:cubicBezTo>
                    <a:pt x="201228" y="638303"/>
                    <a:pt x="191691" y="658833"/>
                    <a:pt x="163302" y="668952"/>
                  </a:cubicBezTo>
                  <a:close/>
                </a:path>
              </a:pathLst>
            </a:custGeom>
            <a:solidFill>
              <a:srgbClr val="430716"/>
            </a:solidFill>
            <a:ln w="7336" cap="flat">
              <a:noFill/>
              <a:prstDash val="solid"/>
              <a:miter/>
            </a:ln>
          </p:spPr>
          <p:txBody>
            <a:bodyPr rtlCol="0" anchor="ctr"/>
            <a:lstStyle/>
            <a:p>
              <a:endParaRPr lang="it-CO"/>
            </a:p>
          </p:txBody>
        </p:sp>
        <p:sp>
          <p:nvSpPr>
            <p:cNvPr id="68" name="Figura a mano libera 67">
              <a:extLst>
                <a:ext uri="{FF2B5EF4-FFF2-40B4-BE49-F238E27FC236}">
                  <a16:creationId xmlns:a16="http://schemas.microsoft.com/office/drawing/2014/main" id="{06980DD5-08FE-D2A5-45D4-EB2A8214CC79}"/>
                </a:ext>
              </a:extLst>
            </p:cNvPr>
            <p:cNvSpPr/>
            <p:nvPr/>
          </p:nvSpPr>
          <p:spPr>
            <a:xfrm flipH="1">
              <a:off x="8249915" y="2640989"/>
              <a:ext cx="106007" cy="105199"/>
            </a:xfrm>
            <a:custGeom>
              <a:avLst/>
              <a:gdLst>
                <a:gd name="connsiteX0" fmla="*/ 134391 w 266727"/>
                <a:gd name="connsiteY0" fmla="*/ -6 h 264696"/>
                <a:gd name="connsiteX1" fmla="*/ 266724 w 266727"/>
                <a:gd name="connsiteY1" fmla="*/ 133359 h 264696"/>
                <a:gd name="connsiteX2" fmla="*/ 132337 w 266727"/>
                <a:gd name="connsiteY2" fmla="*/ 264686 h 264696"/>
                <a:gd name="connsiteX3" fmla="*/ 0 w 266727"/>
                <a:gd name="connsiteY3" fmla="*/ 132198 h 264696"/>
                <a:gd name="connsiteX4" fmla="*/ 134391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1" y="-6"/>
                  </a:moveTo>
                  <a:cubicBezTo>
                    <a:pt x="208043" y="556"/>
                    <a:pt x="267291" y="60266"/>
                    <a:pt x="266724" y="133359"/>
                  </a:cubicBezTo>
                  <a:cubicBezTo>
                    <a:pt x="266156" y="206452"/>
                    <a:pt x="205989" y="265249"/>
                    <a:pt x="132337" y="264686"/>
                  </a:cubicBezTo>
                  <a:cubicBezTo>
                    <a:pt x="59029" y="264125"/>
                    <a:pt x="-78" y="204950"/>
                    <a:pt x="0" y="132198"/>
                  </a:cubicBezTo>
                  <a:cubicBezTo>
                    <a:pt x="444" y="58912"/>
                    <a:pt x="60542" y="-208"/>
                    <a:pt x="134391" y="-6"/>
                  </a:cubicBezTo>
                  <a:close/>
                </a:path>
              </a:pathLst>
            </a:custGeom>
            <a:solidFill>
              <a:srgbClr val="430716"/>
            </a:solidFill>
            <a:ln w="7336" cap="flat">
              <a:noFill/>
              <a:prstDash val="solid"/>
              <a:miter/>
            </a:ln>
          </p:spPr>
          <p:txBody>
            <a:bodyPr rtlCol="0" anchor="ctr"/>
            <a:lstStyle/>
            <a:p>
              <a:endParaRPr lang="it-CO"/>
            </a:p>
          </p:txBody>
        </p:sp>
        <p:sp>
          <p:nvSpPr>
            <p:cNvPr id="69" name="Figura a mano libera 68">
              <a:extLst>
                <a:ext uri="{FF2B5EF4-FFF2-40B4-BE49-F238E27FC236}">
                  <a16:creationId xmlns:a16="http://schemas.microsoft.com/office/drawing/2014/main" id="{BFB42925-5CA4-1D18-BECD-605489737926}"/>
                </a:ext>
              </a:extLst>
            </p:cNvPr>
            <p:cNvSpPr/>
            <p:nvPr/>
          </p:nvSpPr>
          <p:spPr>
            <a:xfrm flipH="1">
              <a:off x="8069071" y="2640989"/>
              <a:ext cx="106007" cy="105201"/>
            </a:xfrm>
            <a:custGeom>
              <a:avLst/>
              <a:gdLst>
                <a:gd name="connsiteX0" fmla="*/ 133810 w 266727"/>
                <a:gd name="connsiteY0" fmla="*/ -7 h 264699"/>
                <a:gd name="connsiteX1" fmla="*/ 266727 w 266727"/>
                <a:gd name="connsiteY1" fmla="*/ 132786 h 264699"/>
                <a:gd name="connsiteX2" fmla="*/ 132917 w 266727"/>
                <a:gd name="connsiteY2" fmla="*/ 264691 h 264699"/>
                <a:gd name="connsiteX3" fmla="*/ 1 w 266727"/>
                <a:gd name="connsiteY3" fmla="*/ 131899 h 264699"/>
                <a:gd name="connsiteX4" fmla="*/ 7 w 266727"/>
                <a:gd name="connsiteY4" fmla="*/ 131033 h 264699"/>
                <a:gd name="connsiteX5" fmla="*/ 133811 w 266727"/>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9">
                  <a:moveTo>
                    <a:pt x="133810" y="-7"/>
                  </a:moveTo>
                  <a:cubicBezTo>
                    <a:pt x="207465" y="238"/>
                    <a:pt x="266973" y="59691"/>
                    <a:pt x="266727" y="132786"/>
                  </a:cubicBezTo>
                  <a:cubicBezTo>
                    <a:pt x="266480" y="205880"/>
                    <a:pt x="206571" y="264936"/>
                    <a:pt x="132917" y="264691"/>
                  </a:cubicBezTo>
                  <a:cubicBezTo>
                    <a:pt x="59263" y="264447"/>
                    <a:pt x="-246" y="204993"/>
                    <a:pt x="1" y="131899"/>
                  </a:cubicBezTo>
                  <a:cubicBezTo>
                    <a:pt x="2" y="131610"/>
                    <a:pt x="4" y="131321"/>
                    <a:pt x="7" y="131033"/>
                  </a:cubicBezTo>
                  <a:cubicBezTo>
                    <a:pt x="1049" y="58413"/>
                    <a:pt x="60627" y="65"/>
                    <a:pt x="133811" y="-7"/>
                  </a:cubicBezTo>
                  <a:close/>
                </a:path>
              </a:pathLst>
            </a:custGeom>
            <a:solidFill>
              <a:srgbClr val="430716"/>
            </a:solidFill>
            <a:ln w="7336" cap="flat">
              <a:noFill/>
              <a:prstDash val="solid"/>
              <a:miter/>
            </a:ln>
          </p:spPr>
          <p:txBody>
            <a:bodyPr rtlCol="0" anchor="ctr"/>
            <a:lstStyle/>
            <a:p>
              <a:endParaRPr lang="it-CO"/>
            </a:p>
          </p:txBody>
        </p:sp>
        <p:sp>
          <p:nvSpPr>
            <p:cNvPr id="71" name="Figura a mano libera 70">
              <a:extLst>
                <a:ext uri="{FF2B5EF4-FFF2-40B4-BE49-F238E27FC236}">
                  <a16:creationId xmlns:a16="http://schemas.microsoft.com/office/drawing/2014/main" id="{B9EC1B7E-3CCE-8596-034C-83F1E5E800B3}"/>
                </a:ext>
              </a:extLst>
            </p:cNvPr>
            <p:cNvSpPr/>
            <p:nvPr/>
          </p:nvSpPr>
          <p:spPr>
            <a:xfrm flipH="1">
              <a:off x="7844773" y="2737108"/>
              <a:ext cx="168642" cy="265864"/>
            </a:xfrm>
            <a:custGeom>
              <a:avLst/>
              <a:gdLst>
                <a:gd name="connsiteX0" fmla="*/ 136527 w 424325"/>
                <a:gd name="connsiteY0" fmla="*/ 668726 h 668951"/>
                <a:gd name="connsiteX1" fmla="*/ 100728 w 424325"/>
                <a:gd name="connsiteY1" fmla="*/ 632326 h 668951"/>
                <a:gd name="connsiteX2" fmla="*/ 99408 w 424325"/>
                <a:gd name="connsiteY2" fmla="*/ 616893 h 668951"/>
                <a:gd name="connsiteX3" fmla="*/ 99408 w 424325"/>
                <a:gd name="connsiteY3" fmla="*/ 469983 h 668951"/>
                <a:gd name="connsiteX4" fmla="*/ 99408 w 424325"/>
                <a:gd name="connsiteY4" fmla="*/ 458335 h 668951"/>
                <a:gd name="connsiteX5" fmla="*/ 71532 w 424325"/>
                <a:gd name="connsiteY5" fmla="*/ 458335 h 668951"/>
                <a:gd name="connsiteX6" fmla="*/ 24730 w 424325"/>
                <a:gd name="connsiteY6" fmla="*/ 401333 h 668951"/>
                <a:gd name="connsiteX7" fmla="*/ 31185 w 424325"/>
                <a:gd name="connsiteY7" fmla="*/ 372577 h 668951"/>
                <a:gd name="connsiteX8" fmla="*/ 11159 w 424325"/>
                <a:gd name="connsiteY8" fmla="*/ 364860 h 668951"/>
                <a:gd name="connsiteX9" fmla="*/ 1256 w 424325"/>
                <a:gd name="connsiteY9" fmla="*/ 343020 h 668951"/>
                <a:gd name="connsiteX10" fmla="*/ 83489 w 424325"/>
                <a:gd name="connsiteY10" fmla="*/ 32019 h 668951"/>
                <a:gd name="connsiteX11" fmla="*/ 107037 w 424325"/>
                <a:gd name="connsiteY11" fmla="*/ 1589 h 668951"/>
                <a:gd name="connsiteX12" fmla="*/ 121708 w 424325"/>
                <a:gd name="connsiteY12" fmla="*/ 3628 h 668951"/>
                <a:gd name="connsiteX13" fmla="*/ 291604 w 424325"/>
                <a:gd name="connsiteY13" fmla="*/ 17023 h 668951"/>
                <a:gd name="connsiteX14" fmla="*/ 309943 w 424325"/>
                <a:gd name="connsiteY14" fmla="*/ 4137 h 668951"/>
                <a:gd name="connsiteX15" fmla="*/ 326302 w 424325"/>
                <a:gd name="connsiteY15" fmla="*/ 2317 h 668951"/>
                <a:gd name="connsiteX16" fmla="*/ 348236 w 424325"/>
                <a:gd name="connsiteY16" fmla="*/ 32019 h 668951"/>
                <a:gd name="connsiteX17" fmla="*/ 421080 w 424325"/>
                <a:gd name="connsiteY17" fmla="*/ 339671 h 668951"/>
                <a:gd name="connsiteX18" fmla="*/ 423207 w 424325"/>
                <a:gd name="connsiteY18" fmla="*/ 348116 h 668951"/>
                <a:gd name="connsiteX19" fmla="*/ 416972 w 424325"/>
                <a:gd name="connsiteY19" fmla="*/ 364642 h 668951"/>
                <a:gd name="connsiteX20" fmla="*/ 401420 w 424325"/>
                <a:gd name="connsiteY20" fmla="*/ 372431 h 668951"/>
                <a:gd name="connsiteX21" fmla="*/ 408169 w 424325"/>
                <a:gd name="connsiteY21" fmla="*/ 403007 h 668951"/>
                <a:gd name="connsiteX22" fmla="*/ 373945 w 424325"/>
                <a:gd name="connsiteY22" fmla="*/ 457296 h 668951"/>
                <a:gd name="connsiteX23" fmla="*/ 365695 w 424325"/>
                <a:gd name="connsiteY23" fmla="*/ 458408 h 668951"/>
                <a:gd name="connsiteX24" fmla="*/ 342368 w 424325"/>
                <a:gd name="connsiteY24" fmla="*/ 458408 h 668951"/>
                <a:gd name="connsiteX25" fmla="*/ 342368 w 424325"/>
                <a:gd name="connsiteY25" fmla="*/ 469837 h 668951"/>
                <a:gd name="connsiteX26" fmla="*/ 342368 w 424325"/>
                <a:gd name="connsiteY26" fmla="*/ 608958 h 668951"/>
                <a:gd name="connsiteX27" fmla="*/ 305028 w 424325"/>
                <a:gd name="connsiteY27" fmla="*/ 668726 h 668951"/>
                <a:gd name="connsiteX28" fmla="*/ 277519 w 424325"/>
                <a:gd name="connsiteY28" fmla="*/ 668726 h 668951"/>
                <a:gd name="connsiteX29" fmla="*/ 239960 w 424325"/>
                <a:gd name="connsiteY29" fmla="*/ 610486 h 668951"/>
                <a:gd name="connsiteX30" fmla="*/ 240327 w 424325"/>
                <a:gd name="connsiteY30" fmla="*/ 469400 h 668951"/>
                <a:gd name="connsiteX31" fmla="*/ 240327 w 424325"/>
                <a:gd name="connsiteY31" fmla="*/ 459500 h 668951"/>
                <a:gd name="connsiteX32" fmla="*/ 200861 w 424325"/>
                <a:gd name="connsiteY32" fmla="*/ 459500 h 668951"/>
                <a:gd name="connsiteX33" fmla="*/ 200861 w 424325"/>
                <a:gd name="connsiteY33" fmla="*/ 609176 h 668951"/>
                <a:gd name="connsiteX34" fmla="*/ 163522 w 424325"/>
                <a:gd name="connsiteY34" fmla="*/ 668945 h 6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325" h="668951">
                  <a:moveTo>
                    <a:pt x="136527" y="668726"/>
                  </a:moveTo>
                  <a:cubicBezTo>
                    <a:pt x="118848" y="662247"/>
                    <a:pt x="104983" y="651910"/>
                    <a:pt x="100728" y="632326"/>
                  </a:cubicBezTo>
                  <a:cubicBezTo>
                    <a:pt x="99773" y="627238"/>
                    <a:pt x="99331" y="622068"/>
                    <a:pt x="99408" y="616893"/>
                  </a:cubicBezTo>
                  <a:cubicBezTo>
                    <a:pt x="99408" y="567971"/>
                    <a:pt x="99408" y="518977"/>
                    <a:pt x="99408" y="469983"/>
                  </a:cubicBezTo>
                  <a:lnTo>
                    <a:pt x="99408" y="458335"/>
                  </a:lnTo>
                  <a:cubicBezTo>
                    <a:pt x="89651" y="458335"/>
                    <a:pt x="80555" y="458335"/>
                    <a:pt x="71532" y="458335"/>
                  </a:cubicBezTo>
                  <a:cubicBezTo>
                    <a:pt x="40062" y="459937"/>
                    <a:pt x="15634" y="427759"/>
                    <a:pt x="24730" y="401333"/>
                  </a:cubicBezTo>
                  <a:cubicBezTo>
                    <a:pt x="27455" y="391883"/>
                    <a:pt x="29611" y="382281"/>
                    <a:pt x="31185" y="372577"/>
                  </a:cubicBezTo>
                  <a:cubicBezTo>
                    <a:pt x="23850" y="369738"/>
                    <a:pt x="17174" y="367772"/>
                    <a:pt x="11159" y="364860"/>
                  </a:cubicBezTo>
                  <a:cubicBezTo>
                    <a:pt x="302" y="359618"/>
                    <a:pt x="-1752" y="354450"/>
                    <a:pt x="1256" y="343020"/>
                  </a:cubicBezTo>
                  <a:cubicBezTo>
                    <a:pt x="28740" y="239450"/>
                    <a:pt x="56151" y="135783"/>
                    <a:pt x="83489" y="32019"/>
                  </a:cubicBezTo>
                  <a:cubicBezTo>
                    <a:pt x="86189" y="18815"/>
                    <a:pt x="94879" y="7585"/>
                    <a:pt x="107037" y="1589"/>
                  </a:cubicBezTo>
                  <a:cubicBezTo>
                    <a:pt x="111829" y="-1101"/>
                    <a:pt x="117845" y="-265"/>
                    <a:pt x="121708" y="3628"/>
                  </a:cubicBezTo>
                  <a:cubicBezTo>
                    <a:pt x="169572" y="43820"/>
                    <a:pt x="237946" y="49210"/>
                    <a:pt x="291604" y="17023"/>
                  </a:cubicBezTo>
                  <a:cubicBezTo>
                    <a:pt x="298181" y="13418"/>
                    <a:pt x="304332" y="9096"/>
                    <a:pt x="309943" y="4137"/>
                  </a:cubicBezTo>
                  <a:cubicBezTo>
                    <a:pt x="314095" y="-589"/>
                    <a:pt x="321199" y="-1379"/>
                    <a:pt x="326302" y="2317"/>
                  </a:cubicBezTo>
                  <a:cubicBezTo>
                    <a:pt x="337772" y="8407"/>
                    <a:pt x="345839" y="19331"/>
                    <a:pt x="348236" y="32019"/>
                  </a:cubicBezTo>
                  <a:lnTo>
                    <a:pt x="421080" y="339671"/>
                  </a:lnTo>
                  <a:cubicBezTo>
                    <a:pt x="421555" y="342539"/>
                    <a:pt x="422266" y="345364"/>
                    <a:pt x="423207" y="348116"/>
                  </a:cubicBezTo>
                  <a:cubicBezTo>
                    <a:pt x="426058" y="354389"/>
                    <a:pt x="423273" y="361769"/>
                    <a:pt x="416972" y="364642"/>
                  </a:cubicBezTo>
                  <a:cubicBezTo>
                    <a:pt x="411949" y="367543"/>
                    <a:pt x="406756" y="370145"/>
                    <a:pt x="401420" y="372431"/>
                  </a:cubicBezTo>
                  <a:cubicBezTo>
                    <a:pt x="403621" y="382332"/>
                    <a:pt x="405822" y="392670"/>
                    <a:pt x="408169" y="403007"/>
                  </a:cubicBezTo>
                  <a:cubicBezTo>
                    <a:pt x="413825" y="427377"/>
                    <a:pt x="398502" y="451683"/>
                    <a:pt x="373945" y="457296"/>
                  </a:cubicBezTo>
                  <a:cubicBezTo>
                    <a:pt x="371235" y="457915"/>
                    <a:pt x="368474" y="458287"/>
                    <a:pt x="365695" y="458408"/>
                  </a:cubicBezTo>
                  <a:cubicBezTo>
                    <a:pt x="358359" y="458408"/>
                    <a:pt x="351024" y="458408"/>
                    <a:pt x="342368" y="458408"/>
                  </a:cubicBezTo>
                  <a:lnTo>
                    <a:pt x="342368" y="469837"/>
                  </a:lnTo>
                  <a:cubicBezTo>
                    <a:pt x="342368" y="516211"/>
                    <a:pt x="341560" y="562584"/>
                    <a:pt x="342368" y="608958"/>
                  </a:cubicBezTo>
                  <a:cubicBezTo>
                    <a:pt x="343028" y="638078"/>
                    <a:pt x="333418" y="658607"/>
                    <a:pt x="305028" y="668726"/>
                  </a:cubicBezTo>
                  <a:lnTo>
                    <a:pt x="277519" y="668726"/>
                  </a:lnTo>
                  <a:cubicBezTo>
                    <a:pt x="249570" y="659044"/>
                    <a:pt x="239227" y="639097"/>
                    <a:pt x="239960" y="610486"/>
                  </a:cubicBezTo>
                  <a:cubicBezTo>
                    <a:pt x="241208" y="563458"/>
                    <a:pt x="240327" y="516429"/>
                    <a:pt x="240327" y="469400"/>
                  </a:cubicBezTo>
                  <a:lnTo>
                    <a:pt x="240327" y="459500"/>
                  </a:lnTo>
                  <a:lnTo>
                    <a:pt x="200861" y="459500"/>
                  </a:lnTo>
                  <a:cubicBezTo>
                    <a:pt x="200861" y="509950"/>
                    <a:pt x="200127" y="559599"/>
                    <a:pt x="200861" y="609176"/>
                  </a:cubicBezTo>
                  <a:cubicBezTo>
                    <a:pt x="201448" y="638296"/>
                    <a:pt x="191911" y="658825"/>
                    <a:pt x="163522" y="668945"/>
                  </a:cubicBezTo>
                  <a:close/>
                </a:path>
              </a:pathLst>
            </a:custGeom>
            <a:solidFill>
              <a:srgbClr val="430716"/>
            </a:solidFill>
            <a:ln w="7336" cap="flat">
              <a:noFill/>
              <a:prstDash val="solid"/>
              <a:miter/>
            </a:ln>
          </p:spPr>
          <p:txBody>
            <a:bodyPr rtlCol="0" anchor="ctr"/>
            <a:lstStyle/>
            <a:p>
              <a:endParaRPr lang="it-CO"/>
            </a:p>
          </p:txBody>
        </p:sp>
        <p:sp>
          <p:nvSpPr>
            <p:cNvPr id="72" name="Figura a mano libera 71">
              <a:extLst>
                <a:ext uri="{FF2B5EF4-FFF2-40B4-BE49-F238E27FC236}">
                  <a16:creationId xmlns:a16="http://schemas.microsoft.com/office/drawing/2014/main" id="{0A73DEE3-5240-7414-ABAD-E5EA81D3F8B9}"/>
                </a:ext>
              </a:extLst>
            </p:cNvPr>
            <p:cNvSpPr/>
            <p:nvPr/>
          </p:nvSpPr>
          <p:spPr>
            <a:xfrm flipH="1">
              <a:off x="7874489" y="2640989"/>
              <a:ext cx="106007" cy="105199"/>
            </a:xfrm>
            <a:custGeom>
              <a:avLst/>
              <a:gdLst>
                <a:gd name="connsiteX0" fmla="*/ 134317 w 266727"/>
                <a:gd name="connsiteY0" fmla="*/ -7 h 264696"/>
                <a:gd name="connsiteX1" fmla="*/ 266724 w 266727"/>
                <a:gd name="connsiteY1" fmla="*/ 133286 h 264696"/>
                <a:gd name="connsiteX2" fmla="*/ 132410 w 266727"/>
                <a:gd name="connsiteY2" fmla="*/ 264687 h 264696"/>
                <a:gd name="connsiteX3" fmla="*/ 0 w 266727"/>
                <a:gd name="connsiteY3" fmla="*/ 132198 h 264696"/>
                <a:gd name="connsiteX4" fmla="*/ 134317 w 266727"/>
                <a:gd name="connsiteY4" fmla="*/ -7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17" y="-7"/>
                  </a:moveTo>
                  <a:cubicBezTo>
                    <a:pt x="207970" y="516"/>
                    <a:pt x="267251" y="60193"/>
                    <a:pt x="266724" y="133286"/>
                  </a:cubicBezTo>
                  <a:cubicBezTo>
                    <a:pt x="266197" y="206379"/>
                    <a:pt x="206063" y="265209"/>
                    <a:pt x="132410" y="264687"/>
                  </a:cubicBezTo>
                  <a:cubicBezTo>
                    <a:pt x="59074" y="264166"/>
                    <a:pt x="-79" y="204979"/>
                    <a:pt x="0" y="132198"/>
                  </a:cubicBezTo>
                  <a:cubicBezTo>
                    <a:pt x="444" y="58940"/>
                    <a:pt x="60498" y="-168"/>
                    <a:pt x="134317" y="-7"/>
                  </a:cubicBezTo>
                  <a:close/>
                </a:path>
              </a:pathLst>
            </a:custGeom>
            <a:solidFill>
              <a:srgbClr val="430716"/>
            </a:solidFill>
            <a:ln w="7336" cap="flat">
              <a:noFill/>
              <a:prstDash val="solid"/>
              <a:miter/>
            </a:ln>
          </p:spPr>
          <p:txBody>
            <a:bodyPr rtlCol="0" anchor="ctr"/>
            <a:lstStyle/>
            <a:p>
              <a:endParaRPr lang="it-CO"/>
            </a:p>
          </p:txBody>
        </p:sp>
        <p:sp>
          <p:nvSpPr>
            <p:cNvPr id="74" name="Figura a mano libera 73">
              <a:extLst>
                <a:ext uri="{FF2B5EF4-FFF2-40B4-BE49-F238E27FC236}">
                  <a16:creationId xmlns:a16="http://schemas.microsoft.com/office/drawing/2014/main" id="{9FE7B74D-74A3-B8D2-AE8D-06E4F3D9153D}"/>
                </a:ext>
              </a:extLst>
            </p:cNvPr>
            <p:cNvSpPr/>
            <p:nvPr/>
          </p:nvSpPr>
          <p:spPr>
            <a:xfrm flipH="1">
              <a:off x="7639155" y="2736135"/>
              <a:ext cx="150649" cy="263626"/>
            </a:xfrm>
            <a:custGeom>
              <a:avLst/>
              <a:gdLst>
                <a:gd name="connsiteX0" fmla="*/ 379052 w 379052"/>
                <a:gd name="connsiteY0" fmla="*/ 365560 h 663318"/>
                <a:gd name="connsiteX1" fmla="*/ 322641 w 379052"/>
                <a:gd name="connsiteY1" fmla="*/ 409968 h 663318"/>
                <a:gd name="connsiteX2" fmla="*/ 322641 w 379052"/>
                <a:gd name="connsiteY2" fmla="*/ 431152 h 663318"/>
                <a:gd name="connsiteX3" fmla="*/ 322641 w 379052"/>
                <a:gd name="connsiteY3" fmla="*/ 613152 h 663318"/>
                <a:gd name="connsiteX4" fmla="*/ 274762 w 379052"/>
                <a:gd name="connsiteY4" fmla="*/ 663157 h 663318"/>
                <a:gd name="connsiteX5" fmla="*/ 272611 w 379052"/>
                <a:gd name="connsiteY5" fmla="*/ 663165 h 663318"/>
                <a:gd name="connsiteX6" fmla="*/ 246422 w 379052"/>
                <a:gd name="connsiteY6" fmla="*/ 661345 h 663318"/>
                <a:gd name="connsiteX7" fmla="*/ 206882 w 379052"/>
                <a:gd name="connsiteY7" fmla="*/ 611696 h 663318"/>
                <a:gd name="connsiteX8" fmla="*/ 206883 w 379052"/>
                <a:gd name="connsiteY8" fmla="*/ 466679 h 663318"/>
                <a:gd name="connsiteX9" fmla="*/ 206883 w 379052"/>
                <a:gd name="connsiteY9" fmla="*/ 455686 h 663318"/>
                <a:gd name="connsiteX10" fmla="*/ 177100 w 379052"/>
                <a:gd name="connsiteY10" fmla="*/ 455686 h 663318"/>
                <a:gd name="connsiteX11" fmla="*/ 177100 w 379052"/>
                <a:gd name="connsiteY11" fmla="*/ 466315 h 663318"/>
                <a:gd name="connsiteX12" fmla="*/ 177100 w 379052"/>
                <a:gd name="connsiteY12" fmla="*/ 607401 h 663318"/>
                <a:gd name="connsiteX13" fmla="*/ 132131 w 379052"/>
                <a:gd name="connsiteY13" fmla="*/ 658724 h 663318"/>
                <a:gd name="connsiteX14" fmla="*/ 73446 w 379052"/>
                <a:gd name="connsiteY14" fmla="*/ 644165 h 663318"/>
                <a:gd name="connsiteX15" fmla="*/ 59288 w 379052"/>
                <a:gd name="connsiteY15" fmla="*/ 610167 h 663318"/>
                <a:gd name="connsiteX16" fmla="*/ 59288 w 379052"/>
                <a:gd name="connsiteY16" fmla="*/ 427221 h 663318"/>
                <a:gd name="connsiteX17" fmla="*/ 59288 w 379052"/>
                <a:gd name="connsiteY17" fmla="*/ 412661 h 663318"/>
                <a:gd name="connsiteX18" fmla="*/ 26790 w 379052"/>
                <a:gd name="connsiteY18" fmla="*/ 403270 h 663318"/>
                <a:gd name="connsiteX19" fmla="*/ 88 w 379052"/>
                <a:gd name="connsiteY19" fmla="*/ 360828 h 663318"/>
                <a:gd name="connsiteX20" fmla="*/ 88 w 379052"/>
                <a:gd name="connsiteY20" fmla="*/ 95182 h 663318"/>
                <a:gd name="connsiteX21" fmla="*/ 34346 w 379052"/>
                <a:gd name="connsiteY21" fmla="*/ 25876 h 663318"/>
                <a:gd name="connsiteX22" fmla="*/ 82468 w 379052"/>
                <a:gd name="connsiteY22" fmla="*/ 32 h 663318"/>
                <a:gd name="connsiteX23" fmla="*/ 91932 w 379052"/>
                <a:gd name="connsiteY23" fmla="*/ 2799 h 663318"/>
                <a:gd name="connsiteX24" fmla="*/ 189057 w 379052"/>
                <a:gd name="connsiteY24" fmla="*/ 40727 h 663318"/>
                <a:gd name="connsiteX25" fmla="*/ 288016 w 379052"/>
                <a:gd name="connsiteY25" fmla="*/ 5201 h 663318"/>
                <a:gd name="connsiteX26" fmla="*/ 304668 w 379052"/>
                <a:gd name="connsiteY26" fmla="*/ 1852 h 663318"/>
                <a:gd name="connsiteX27" fmla="*/ 377145 w 379052"/>
                <a:gd name="connsiteY27" fmla="*/ 83315 h 663318"/>
                <a:gd name="connsiteX28" fmla="*/ 378759 w 379052"/>
                <a:gd name="connsiteY28" fmla="*/ 87902 h 6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052" h="663318">
                  <a:moveTo>
                    <a:pt x="379052" y="365560"/>
                  </a:moveTo>
                  <a:cubicBezTo>
                    <a:pt x="373184" y="394680"/>
                    <a:pt x="352864" y="407056"/>
                    <a:pt x="322641" y="409968"/>
                  </a:cubicBezTo>
                  <a:lnTo>
                    <a:pt x="322641" y="431152"/>
                  </a:lnTo>
                  <a:cubicBezTo>
                    <a:pt x="322641" y="491867"/>
                    <a:pt x="322641" y="552510"/>
                    <a:pt x="322641" y="613152"/>
                  </a:cubicBezTo>
                  <a:cubicBezTo>
                    <a:pt x="323334" y="640081"/>
                    <a:pt x="301898" y="662470"/>
                    <a:pt x="274762" y="663157"/>
                  </a:cubicBezTo>
                  <a:cubicBezTo>
                    <a:pt x="274045" y="663176"/>
                    <a:pt x="273328" y="663178"/>
                    <a:pt x="272611" y="663165"/>
                  </a:cubicBezTo>
                  <a:cubicBezTo>
                    <a:pt x="263839" y="663621"/>
                    <a:pt x="255044" y="663010"/>
                    <a:pt x="246422" y="661345"/>
                  </a:cubicBezTo>
                  <a:cubicBezTo>
                    <a:pt x="222499" y="657080"/>
                    <a:pt x="205536" y="635780"/>
                    <a:pt x="206882" y="611696"/>
                  </a:cubicBezTo>
                  <a:cubicBezTo>
                    <a:pt x="206883" y="563163"/>
                    <a:pt x="206883" y="514824"/>
                    <a:pt x="206883" y="466679"/>
                  </a:cubicBezTo>
                  <a:lnTo>
                    <a:pt x="206883" y="455686"/>
                  </a:lnTo>
                  <a:lnTo>
                    <a:pt x="177100" y="455686"/>
                  </a:lnTo>
                  <a:lnTo>
                    <a:pt x="177100" y="466315"/>
                  </a:lnTo>
                  <a:cubicBezTo>
                    <a:pt x="177100" y="513343"/>
                    <a:pt x="176366" y="560372"/>
                    <a:pt x="177100" y="607401"/>
                  </a:cubicBezTo>
                  <a:cubicBezTo>
                    <a:pt x="178015" y="633572"/>
                    <a:pt x="158375" y="655988"/>
                    <a:pt x="132131" y="658724"/>
                  </a:cubicBezTo>
                  <a:cubicBezTo>
                    <a:pt x="111078" y="661855"/>
                    <a:pt x="90318" y="659962"/>
                    <a:pt x="73446" y="644165"/>
                  </a:cubicBezTo>
                  <a:cubicBezTo>
                    <a:pt x="64084" y="635336"/>
                    <a:pt x="58937" y="622979"/>
                    <a:pt x="59288" y="610167"/>
                  </a:cubicBezTo>
                  <a:cubicBezTo>
                    <a:pt x="59288" y="549161"/>
                    <a:pt x="59288" y="488179"/>
                    <a:pt x="59288" y="427221"/>
                  </a:cubicBezTo>
                  <a:lnTo>
                    <a:pt x="59288" y="412661"/>
                  </a:lnTo>
                  <a:cubicBezTo>
                    <a:pt x="48230" y="410355"/>
                    <a:pt x="37367" y="407215"/>
                    <a:pt x="26790" y="403270"/>
                  </a:cubicBezTo>
                  <a:cubicBezTo>
                    <a:pt x="9648" y="396259"/>
                    <a:pt x="-1091" y="379191"/>
                    <a:pt x="88" y="360828"/>
                  </a:cubicBezTo>
                  <a:cubicBezTo>
                    <a:pt x="430" y="272303"/>
                    <a:pt x="430" y="183755"/>
                    <a:pt x="88" y="95182"/>
                  </a:cubicBezTo>
                  <a:cubicBezTo>
                    <a:pt x="88" y="66062"/>
                    <a:pt x="14760" y="44731"/>
                    <a:pt x="34346" y="25876"/>
                  </a:cubicBezTo>
                  <a:cubicBezTo>
                    <a:pt x="47030" y="12173"/>
                    <a:pt x="63970" y="3075"/>
                    <a:pt x="82468" y="32"/>
                  </a:cubicBezTo>
                  <a:cubicBezTo>
                    <a:pt x="85857" y="-221"/>
                    <a:pt x="89222" y="762"/>
                    <a:pt x="91932" y="2799"/>
                  </a:cubicBezTo>
                  <a:cubicBezTo>
                    <a:pt x="118527" y="26829"/>
                    <a:pt x="153091" y="40327"/>
                    <a:pt x="189057" y="40727"/>
                  </a:cubicBezTo>
                  <a:cubicBezTo>
                    <a:pt x="225393" y="41794"/>
                    <a:pt x="260776" y="29092"/>
                    <a:pt x="288016" y="5201"/>
                  </a:cubicBezTo>
                  <a:cubicBezTo>
                    <a:pt x="292284" y="684"/>
                    <a:pt x="298964" y="-659"/>
                    <a:pt x="304668" y="1852"/>
                  </a:cubicBezTo>
                  <a:cubicBezTo>
                    <a:pt x="342300" y="17286"/>
                    <a:pt x="368049" y="42911"/>
                    <a:pt x="377145" y="83315"/>
                  </a:cubicBezTo>
                  <a:cubicBezTo>
                    <a:pt x="377585" y="84876"/>
                    <a:pt x="378124" y="86408"/>
                    <a:pt x="378759" y="87902"/>
                  </a:cubicBezTo>
                  <a:close/>
                </a:path>
              </a:pathLst>
            </a:custGeom>
            <a:solidFill>
              <a:srgbClr val="F25A22"/>
            </a:solidFill>
            <a:ln w="7336" cap="flat">
              <a:noFill/>
              <a:prstDash val="solid"/>
              <a:miter/>
            </a:ln>
          </p:spPr>
          <p:txBody>
            <a:bodyPr rtlCol="0" anchor="ctr"/>
            <a:lstStyle/>
            <a:p>
              <a:endParaRPr lang="it-CO"/>
            </a:p>
          </p:txBody>
        </p:sp>
        <p:sp>
          <p:nvSpPr>
            <p:cNvPr id="75" name="Figura a mano libera 74">
              <a:extLst>
                <a:ext uri="{FF2B5EF4-FFF2-40B4-BE49-F238E27FC236}">
                  <a16:creationId xmlns:a16="http://schemas.microsoft.com/office/drawing/2014/main" id="{EF3D6F63-0B88-1B7C-A789-EEFA4D84CF31}"/>
                </a:ext>
              </a:extLst>
            </p:cNvPr>
            <p:cNvSpPr/>
            <p:nvPr/>
          </p:nvSpPr>
          <p:spPr>
            <a:xfrm flipH="1">
              <a:off x="7811570" y="2737105"/>
              <a:ext cx="168695" cy="265867"/>
            </a:xfrm>
            <a:custGeom>
              <a:avLst/>
              <a:gdLst>
                <a:gd name="connsiteX0" fmla="*/ 136588 w 424460"/>
                <a:gd name="connsiteY0" fmla="*/ 668733 h 668958"/>
                <a:gd name="connsiteX1" fmla="*/ 100790 w 424460"/>
                <a:gd name="connsiteY1" fmla="*/ 632334 h 668958"/>
                <a:gd name="connsiteX2" fmla="*/ 99396 w 424460"/>
                <a:gd name="connsiteY2" fmla="*/ 616900 h 668958"/>
                <a:gd name="connsiteX3" fmla="*/ 99396 w 424460"/>
                <a:gd name="connsiteY3" fmla="*/ 469990 h 668958"/>
                <a:gd name="connsiteX4" fmla="*/ 99396 w 424460"/>
                <a:gd name="connsiteY4" fmla="*/ 458342 h 668958"/>
                <a:gd name="connsiteX5" fmla="*/ 71520 w 424460"/>
                <a:gd name="connsiteY5" fmla="*/ 458342 h 668958"/>
                <a:gd name="connsiteX6" fmla="*/ 24718 w 424460"/>
                <a:gd name="connsiteY6" fmla="*/ 401340 h 668958"/>
                <a:gd name="connsiteX7" fmla="*/ 31174 w 424460"/>
                <a:gd name="connsiteY7" fmla="*/ 372584 h 668958"/>
                <a:gd name="connsiteX8" fmla="*/ 11147 w 424460"/>
                <a:gd name="connsiteY8" fmla="*/ 364867 h 668958"/>
                <a:gd name="connsiteX9" fmla="*/ 1244 w 424460"/>
                <a:gd name="connsiteY9" fmla="*/ 343027 h 668958"/>
                <a:gd name="connsiteX10" fmla="*/ 83478 w 424460"/>
                <a:gd name="connsiteY10" fmla="*/ 32027 h 668958"/>
                <a:gd name="connsiteX11" fmla="*/ 107099 w 424460"/>
                <a:gd name="connsiteY11" fmla="*/ 1596 h 668958"/>
                <a:gd name="connsiteX12" fmla="*/ 121770 w 424460"/>
                <a:gd name="connsiteY12" fmla="*/ 3635 h 668958"/>
                <a:gd name="connsiteX13" fmla="*/ 291666 w 424460"/>
                <a:gd name="connsiteY13" fmla="*/ 17030 h 668958"/>
                <a:gd name="connsiteX14" fmla="*/ 310005 w 424460"/>
                <a:gd name="connsiteY14" fmla="*/ 4144 h 668958"/>
                <a:gd name="connsiteX15" fmla="*/ 326364 w 424460"/>
                <a:gd name="connsiteY15" fmla="*/ 2324 h 668958"/>
                <a:gd name="connsiteX16" fmla="*/ 348005 w 424460"/>
                <a:gd name="connsiteY16" fmla="*/ 32027 h 668958"/>
                <a:gd name="connsiteX17" fmla="*/ 420848 w 424460"/>
                <a:gd name="connsiteY17" fmla="*/ 339678 h 668958"/>
                <a:gd name="connsiteX18" fmla="*/ 423342 w 424460"/>
                <a:gd name="connsiteY18" fmla="*/ 347832 h 668958"/>
                <a:gd name="connsiteX19" fmla="*/ 417107 w 424460"/>
                <a:gd name="connsiteY19" fmla="*/ 364358 h 668958"/>
                <a:gd name="connsiteX20" fmla="*/ 401335 w 424460"/>
                <a:gd name="connsiteY20" fmla="*/ 372438 h 668958"/>
                <a:gd name="connsiteX21" fmla="*/ 408084 w 424460"/>
                <a:gd name="connsiteY21" fmla="*/ 403014 h 668958"/>
                <a:gd name="connsiteX22" fmla="*/ 373860 w 424460"/>
                <a:gd name="connsiteY22" fmla="*/ 457303 h 668958"/>
                <a:gd name="connsiteX23" fmla="*/ 365610 w 424460"/>
                <a:gd name="connsiteY23" fmla="*/ 458415 h 668958"/>
                <a:gd name="connsiteX24" fmla="*/ 342283 w 424460"/>
                <a:gd name="connsiteY24" fmla="*/ 458415 h 668958"/>
                <a:gd name="connsiteX25" fmla="*/ 342283 w 424460"/>
                <a:gd name="connsiteY25" fmla="*/ 469845 h 668958"/>
                <a:gd name="connsiteX26" fmla="*/ 342283 w 424460"/>
                <a:gd name="connsiteY26" fmla="*/ 608965 h 668958"/>
                <a:gd name="connsiteX27" fmla="*/ 304944 w 424460"/>
                <a:gd name="connsiteY27" fmla="*/ 668733 h 668958"/>
                <a:gd name="connsiteX28" fmla="*/ 277435 w 424460"/>
                <a:gd name="connsiteY28" fmla="*/ 668733 h 668958"/>
                <a:gd name="connsiteX29" fmla="*/ 239949 w 424460"/>
                <a:gd name="connsiteY29" fmla="*/ 610494 h 668958"/>
                <a:gd name="connsiteX30" fmla="*/ 239949 w 424460"/>
                <a:gd name="connsiteY30" fmla="*/ 469408 h 668958"/>
                <a:gd name="connsiteX31" fmla="*/ 239949 w 424460"/>
                <a:gd name="connsiteY31" fmla="*/ 459507 h 668958"/>
                <a:gd name="connsiteX32" fmla="*/ 201070 w 424460"/>
                <a:gd name="connsiteY32" fmla="*/ 459507 h 668958"/>
                <a:gd name="connsiteX33" fmla="*/ 201070 w 424460"/>
                <a:gd name="connsiteY33" fmla="*/ 609183 h 668958"/>
                <a:gd name="connsiteX34" fmla="*/ 163731 w 424460"/>
                <a:gd name="connsiteY34" fmla="*/ 668952 h 66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460" h="668958">
                  <a:moveTo>
                    <a:pt x="136588" y="668733"/>
                  </a:moveTo>
                  <a:cubicBezTo>
                    <a:pt x="118836" y="662254"/>
                    <a:pt x="104971" y="651917"/>
                    <a:pt x="100790" y="632334"/>
                  </a:cubicBezTo>
                  <a:cubicBezTo>
                    <a:pt x="99773" y="627253"/>
                    <a:pt x="99306" y="622079"/>
                    <a:pt x="99396" y="616900"/>
                  </a:cubicBezTo>
                  <a:cubicBezTo>
                    <a:pt x="99396" y="567979"/>
                    <a:pt x="99396" y="519009"/>
                    <a:pt x="99396" y="469990"/>
                  </a:cubicBezTo>
                  <a:lnTo>
                    <a:pt x="99396" y="458342"/>
                  </a:lnTo>
                  <a:cubicBezTo>
                    <a:pt x="89640" y="458342"/>
                    <a:pt x="80543" y="458342"/>
                    <a:pt x="71520" y="458342"/>
                  </a:cubicBezTo>
                  <a:cubicBezTo>
                    <a:pt x="40050" y="459944"/>
                    <a:pt x="15695" y="427766"/>
                    <a:pt x="24718" y="401340"/>
                  </a:cubicBezTo>
                  <a:cubicBezTo>
                    <a:pt x="27444" y="391890"/>
                    <a:pt x="29599" y="382288"/>
                    <a:pt x="31174" y="372584"/>
                  </a:cubicBezTo>
                  <a:cubicBezTo>
                    <a:pt x="23838" y="369745"/>
                    <a:pt x="17236" y="367779"/>
                    <a:pt x="11147" y="364867"/>
                  </a:cubicBezTo>
                  <a:cubicBezTo>
                    <a:pt x="364" y="359626"/>
                    <a:pt x="-1764" y="354457"/>
                    <a:pt x="1244" y="343027"/>
                  </a:cubicBezTo>
                  <a:cubicBezTo>
                    <a:pt x="28729" y="239458"/>
                    <a:pt x="56140" y="135791"/>
                    <a:pt x="83478" y="32027"/>
                  </a:cubicBezTo>
                  <a:cubicBezTo>
                    <a:pt x="86193" y="18807"/>
                    <a:pt x="94912" y="7575"/>
                    <a:pt x="107099" y="1596"/>
                  </a:cubicBezTo>
                  <a:cubicBezTo>
                    <a:pt x="111881" y="-1147"/>
                    <a:pt x="117931" y="-307"/>
                    <a:pt x="121770" y="3635"/>
                  </a:cubicBezTo>
                  <a:cubicBezTo>
                    <a:pt x="169634" y="43827"/>
                    <a:pt x="238008" y="49218"/>
                    <a:pt x="291666" y="17030"/>
                  </a:cubicBezTo>
                  <a:cubicBezTo>
                    <a:pt x="298243" y="13425"/>
                    <a:pt x="304394" y="9103"/>
                    <a:pt x="310005" y="4144"/>
                  </a:cubicBezTo>
                  <a:cubicBezTo>
                    <a:pt x="314157" y="-582"/>
                    <a:pt x="321261" y="-1372"/>
                    <a:pt x="326364" y="2324"/>
                  </a:cubicBezTo>
                  <a:cubicBezTo>
                    <a:pt x="337722" y="8481"/>
                    <a:pt x="345673" y="19394"/>
                    <a:pt x="348005" y="32027"/>
                  </a:cubicBezTo>
                  <a:lnTo>
                    <a:pt x="420848" y="339678"/>
                  </a:lnTo>
                  <a:cubicBezTo>
                    <a:pt x="421458" y="342458"/>
                    <a:pt x="422292" y="345185"/>
                    <a:pt x="423342" y="347832"/>
                  </a:cubicBezTo>
                  <a:cubicBezTo>
                    <a:pt x="426193" y="354105"/>
                    <a:pt x="423408" y="361485"/>
                    <a:pt x="417107" y="364358"/>
                  </a:cubicBezTo>
                  <a:cubicBezTo>
                    <a:pt x="412028" y="367381"/>
                    <a:pt x="406760" y="370080"/>
                    <a:pt x="401335" y="372438"/>
                  </a:cubicBezTo>
                  <a:cubicBezTo>
                    <a:pt x="403536" y="382339"/>
                    <a:pt x="405737" y="392677"/>
                    <a:pt x="408084" y="403014"/>
                  </a:cubicBezTo>
                  <a:cubicBezTo>
                    <a:pt x="413740" y="427385"/>
                    <a:pt x="398417" y="451690"/>
                    <a:pt x="373860" y="457303"/>
                  </a:cubicBezTo>
                  <a:cubicBezTo>
                    <a:pt x="371150" y="457922"/>
                    <a:pt x="368389" y="458295"/>
                    <a:pt x="365610" y="458415"/>
                  </a:cubicBezTo>
                  <a:cubicBezTo>
                    <a:pt x="358275" y="458415"/>
                    <a:pt x="350939" y="458415"/>
                    <a:pt x="342283" y="458415"/>
                  </a:cubicBezTo>
                  <a:lnTo>
                    <a:pt x="342283" y="469845"/>
                  </a:lnTo>
                  <a:cubicBezTo>
                    <a:pt x="342283" y="516218"/>
                    <a:pt x="341476" y="562591"/>
                    <a:pt x="342283" y="608965"/>
                  </a:cubicBezTo>
                  <a:cubicBezTo>
                    <a:pt x="342943" y="638085"/>
                    <a:pt x="333333" y="658614"/>
                    <a:pt x="304944" y="668733"/>
                  </a:cubicBezTo>
                  <a:lnTo>
                    <a:pt x="277435" y="668733"/>
                  </a:lnTo>
                  <a:cubicBezTo>
                    <a:pt x="249485" y="659051"/>
                    <a:pt x="239215" y="639104"/>
                    <a:pt x="239949" y="610494"/>
                  </a:cubicBezTo>
                  <a:cubicBezTo>
                    <a:pt x="241123" y="563465"/>
                    <a:pt x="239949" y="516436"/>
                    <a:pt x="239949" y="469408"/>
                  </a:cubicBezTo>
                  <a:lnTo>
                    <a:pt x="239949" y="459507"/>
                  </a:lnTo>
                  <a:lnTo>
                    <a:pt x="201070" y="459507"/>
                  </a:lnTo>
                  <a:cubicBezTo>
                    <a:pt x="201070" y="509957"/>
                    <a:pt x="200336" y="559607"/>
                    <a:pt x="201070" y="609183"/>
                  </a:cubicBezTo>
                  <a:cubicBezTo>
                    <a:pt x="201656" y="638303"/>
                    <a:pt x="192120" y="658833"/>
                    <a:pt x="163731" y="668952"/>
                  </a:cubicBezTo>
                  <a:close/>
                </a:path>
              </a:pathLst>
            </a:custGeom>
            <a:solidFill>
              <a:srgbClr val="F25A22"/>
            </a:solidFill>
            <a:ln w="7336" cap="flat">
              <a:noFill/>
              <a:prstDash val="solid"/>
              <a:miter/>
            </a:ln>
          </p:spPr>
          <p:txBody>
            <a:bodyPr rtlCol="0" anchor="ctr"/>
            <a:lstStyle/>
            <a:p>
              <a:endParaRPr lang="it-CO"/>
            </a:p>
          </p:txBody>
        </p:sp>
        <p:sp>
          <p:nvSpPr>
            <p:cNvPr id="76" name="Figura a mano libera 75">
              <a:extLst>
                <a:ext uri="{FF2B5EF4-FFF2-40B4-BE49-F238E27FC236}">
                  <a16:creationId xmlns:a16="http://schemas.microsoft.com/office/drawing/2014/main" id="{5DFABC7F-1D4C-7D18-3387-F1FB3FD21730}"/>
                </a:ext>
              </a:extLst>
            </p:cNvPr>
            <p:cNvSpPr/>
            <p:nvPr/>
          </p:nvSpPr>
          <p:spPr>
            <a:xfrm flipH="1">
              <a:off x="7841344" y="2640989"/>
              <a:ext cx="106007" cy="105199"/>
            </a:xfrm>
            <a:custGeom>
              <a:avLst/>
              <a:gdLst>
                <a:gd name="connsiteX0" fmla="*/ 134317 w 266727"/>
                <a:gd name="connsiteY0" fmla="*/ -7 h 264696"/>
                <a:gd name="connsiteX1" fmla="*/ 266724 w 266727"/>
                <a:gd name="connsiteY1" fmla="*/ 133286 h 264696"/>
                <a:gd name="connsiteX2" fmla="*/ 132410 w 266727"/>
                <a:gd name="connsiteY2" fmla="*/ 264687 h 264696"/>
                <a:gd name="connsiteX3" fmla="*/ 0 w 266727"/>
                <a:gd name="connsiteY3" fmla="*/ 132198 h 264696"/>
                <a:gd name="connsiteX4" fmla="*/ 134317 w 266727"/>
                <a:gd name="connsiteY4" fmla="*/ -7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17" y="-7"/>
                  </a:moveTo>
                  <a:cubicBezTo>
                    <a:pt x="207970" y="516"/>
                    <a:pt x="267251" y="60193"/>
                    <a:pt x="266724" y="133286"/>
                  </a:cubicBezTo>
                  <a:cubicBezTo>
                    <a:pt x="266197" y="206379"/>
                    <a:pt x="206063" y="265209"/>
                    <a:pt x="132410" y="264687"/>
                  </a:cubicBezTo>
                  <a:cubicBezTo>
                    <a:pt x="59074" y="264166"/>
                    <a:pt x="-79" y="204979"/>
                    <a:pt x="0" y="132198"/>
                  </a:cubicBezTo>
                  <a:cubicBezTo>
                    <a:pt x="444" y="58940"/>
                    <a:pt x="60498" y="-168"/>
                    <a:pt x="134317" y="-7"/>
                  </a:cubicBezTo>
                  <a:close/>
                </a:path>
              </a:pathLst>
            </a:custGeom>
            <a:solidFill>
              <a:srgbClr val="F25A22"/>
            </a:solidFill>
            <a:ln w="7336" cap="flat">
              <a:noFill/>
              <a:prstDash val="solid"/>
              <a:miter/>
            </a:ln>
          </p:spPr>
          <p:txBody>
            <a:bodyPr rtlCol="0" anchor="ctr"/>
            <a:lstStyle/>
            <a:p>
              <a:endParaRPr lang="it-CO"/>
            </a:p>
          </p:txBody>
        </p:sp>
        <p:sp>
          <p:nvSpPr>
            <p:cNvPr id="77" name="Figura a mano libera 76">
              <a:extLst>
                <a:ext uri="{FF2B5EF4-FFF2-40B4-BE49-F238E27FC236}">
                  <a16:creationId xmlns:a16="http://schemas.microsoft.com/office/drawing/2014/main" id="{6B5215B3-9ABE-608C-A81F-0BFECFF7ACAB}"/>
                </a:ext>
              </a:extLst>
            </p:cNvPr>
            <p:cNvSpPr/>
            <p:nvPr/>
          </p:nvSpPr>
          <p:spPr>
            <a:xfrm flipH="1">
              <a:off x="7660529" y="2640989"/>
              <a:ext cx="106007" cy="105201"/>
            </a:xfrm>
            <a:custGeom>
              <a:avLst/>
              <a:gdLst>
                <a:gd name="connsiteX0" fmla="*/ 133810 w 266727"/>
                <a:gd name="connsiteY0" fmla="*/ -7 h 264699"/>
                <a:gd name="connsiteX1" fmla="*/ 266727 w 266727"/>
                <a:gd name="connsiteY1" fmla="*/ 132786 h 264699"/>
                <a:gd name="connsiteX2" fmla="*/ 132917 w 266727"/>
                <a:gd name="connsiteY2" fmla="*/ 264691 h 264699"/>
                <a:gd name="connsiteX3" fmla="*/ 1 w 266727"/>
                <a:gd name="connsiteY3" fmla="*/ 131899 h 264699"/>
                <a:gd name="connsiteX4" fmla="*/ 7 w 266727"/>
                <a:gd name="connsiteY4" fmla="*/ 131033 h 264699"/>
                <a:gd name="connsiteX5" fmla="*/ 133810 w 266727"/>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9">
                  <a:moveTo>
                    <a:pt x="133810" y="-7"/>
                  </a:moveTo>
                  <a:cubicBezTo>
                    <a:pt x="207465" y="238"/>
                    <a:pt x="266974" y="59691"/>
                    <a:pt x="266727" y="132786"/>
                  </a:cubicBezTo>
                  <a:cubicBezTo>
                    <a:pt x="266480" y="205880"/>
                    <a:pt x="206571" y="264936"/>
                    <a:pt x="132917" y="264691"/>
                  </a:cubicBezTo>
                  <a:cubicBezTo>
                    <a:pt x="59263" y="264447"/>
                    <a:pt x="-246" y="204993"/>
                    <a:pt x="1" y="131899"/>
                  </a:cubicBezTo>
                  <a:cubicBezTo>
                    <a:pt x="2" y="131610"/>
                    <a:pt x="4" y="131321"/>
                    <a:pt x="7" y="131033"/>
                  </a:cubicBezTo>
                  <a:cubicBezTo>
                    <a:pt x="1049" y="58413"/>
                    <a:pt x="60627" y="65"/>
                    <a:pt x="133810" y="-7"/>
                  </a:cubicBezTo>
                  <a:close/>
                </a:path>
              </a:pathLst>
            </a:custGeom>
            <a:solidFill>
              <a:srgbClr val="F25A22"/>
            </a:solidFill>
            <a:ln w="7336" cap="flat">
              <a:noFill/>
              <a:prstDash val="solid"/>
              <a:miter/>
            </a:ln>
          </p:spPr>
          <p:txBody>
            <a:bodyPr rtlCol="0" anchor="ctr"/>
            <a:lstStyle/>
            <a:p>
              <a:endParaRPr lang="it-CO"/>
            </a:p>
          </p:txBody>
        </p:sp>
        <p:sp>
          <p:nvSpPr>
            <p:cNvPr id="78" name="Figura a mano libera 77">
              <a:extLst>
                <a:ext uri="{FF2B5EF4-FFF2-40B4-BE49-F238E27FC236}">
                  <a16:creationId xmlns:a16="http://schemas.microsoft.com/office/drawing/2014/main" id="{D88AD11C-3AA9-FF53-A4BE-0CC4FEF7F67C}"/>
                </a:ext>
              </a:extLst>
            </p:cNvPr>
            <p:cNvSpPr/>
            <p:nvPr/>
          </p:nvSpPr>
          <p:spPr>
            <a:xfrm flipH="1">
              <a:off x="7263758" y="2736136"/>
              <a:ext cx="150649" cy="263624"/>
            </a:xfrm>
            <a:custGeom>
              <a:avLst/>
              <a:gdLst>
                <a:gd name="connsiteX0" fmla="*/ 379052 w 379052"/>
                <a:gd name="connsiteY0" fmla="*/ 365557 h 663315"/>
                <a:gd name="connsiteX1" fmla="*/ 322640 w 379052"/>
                <a:gd name="connsiteY1" fmla="*/ 409965 h 663315"/>
                <a:gd name="connsiteX2" fmla="*/ 322640 w 379052"/>
                <a:gd name="connsiteY2" fmla="*/ 431149 h 663315"/>
                <a:gd name="connsiteX3" fmla="*/ 322640 w 379052"/>
                <a:gd name="connsiteY3" fmla="*/ 613149 h 663315"/>
                <a:gd name="connsiteX4" fmla="*/ 274762 w 379052"/>
                <a:gd name="connsiteY4" fmla="*/ 663154 h 663315"/>
                <a:gd name="connsiteX5" fmla="*/ 272611 w 379052"/>
                <a:gd name="connsiteY5" fmla="*/ 663162 h 663315"/>
                <a:gd name="connsiteX6" fmla="*/ 246422 w 379052"/>
                <a:gd name="connsiteY6" fmla="*/ 661342 h 663315"/>
                <a:gd name="connsiteX7" fmla="*/ 206883 w 379052"/>
                <a:gd name="connsiteY7" fmla="*/ 611693 h 663315"/>
                <a:gd name="connsiteX8" fmla="*/ 206883 w 379052"/>
                <a:gd name="connsiteY8" fmla="*/ 466676 h 663315"/>
                <a:gd name="connsiteX9" fmla="*/ 206883 w 379052"/>
                <a:gd name="connsiteY9" fmla="*/ 455683 h 663315"/>
                <a:gd name="connsiteX10" fmla="*/ 177100 w 379052"/>
                <a:gd name="connsiteY10" fmla="*/ 455683 h 663315"/>
                <a:gd name="connsiteX11" fmla="*/ 177100 w 379052"/>
                <a:gd name="connsiteY11" fmla="*/ 466312 h 663315"/>
                <a:gd name="connsiteX12" fmla="*/ 177100 w 379052"/>
                <a:gd name="connsiteY12" fmla="*/ 607398 h 663315"/>
                <a:gd name="connsiteX13" fmla="*/ 132131 w 379052"/>
                <a:gd name="connsiteY13" fmla="*/ 658721 h 663315"/>
                <a:gd name="connsiteX14" fmla="*/ 73445 w 379052"/>
                <a:gd name="connsiteY14" fmla="*/ 644161 h 663315"/>
                <a:gd name="connsiteX15" fmla="*/ 59288 w 379052"/>
                <a:gd name="connsiteY15" fmla="*/ 610164 h 663315"/>
                <a:gd name="connsiteX16" fmla="*/ 59288 w 379052"/>
                <a:gd name="connsiteY16" fmla="*/ 427218 h 663315"/>
                <a:gd name="connsiteX17" fmla="*/ 59288 w 379052"/>
                <a:gd name="connsiteY17" fmla="*/ 412658 h 663315"/>
                <a:gd name="connsiteX18" fmla="*/ 26790 w 379052"/>
                <a:gd name="connsiteY18" fmla="*/ 403267 h 663315"/>
                <a:gd name="connsiteX19" fmla="*/ 88 w 379052"/>
                <a:gd name="connsiteY19" fmla="*/ 360825 h 663315"/>
                <a:gd name="connsiteX20" fmla="*/ 88 w 379052"/>
                <a:gd name="connsiteY20" fmla="*/ 95178 h 663315"/>
                <a:gd name="connsiteX21" fmla="*/ 34346 w 379052"/>
                <a:gd name="connsiteY21" fmla="*/ 25873 h 663315"/>
                <a:gd name="connsiteX22" fmla="*/ 82542 w 379052"/>
                <a:gd name="connsiteY22" fmla="*/ 29 h 663315"/>
                <a:gd name="connsiteX23" fmla="*/ 91932 w 379052"/>
                <a:gd name="connsiteY23" fmla="*/ 2796 h 663315"/>
                <a:gd name="connsiteX24" fmla="*/ 189130 w 379052"/>
                <a:gd name="connsiteY24" fmla="*/ 40724 h 663315"/>
                <a:gd name="connsiteX25" fmla="*/ 288016 w 379052"/>
                <a:gd name="connsiteY25" fmla="*/ 5198 h 663315"/>
                <a:gd name="connsiteX26" fmla="*/ 304668 w 379052"/>
                <a:gd name="connsiteY26" fmla="*/ 1849 h 663315"/>
                <a:gd name="connsiteX27" fmla="*/ 377145 w 379052"/>
                <a:gd name="connsiteY27" fmla="*/ 83312 h 663315"/>
                <a:gd name="connsiteX28" fmla="*/ 378759 w 379052"/>
                <a:gd name="connsiteY28" fmla="*/ 87898 h 66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052" h="663315">
                  <a:moveTo>
                    <a:pt x="379052" y="365557"/>
                  </a:moveTo>
                  <a:cubicBezTo>
                    <a:pt x="373257" y="394677"/>
                    <a:pt x="352864" y="407053"/>
                    <a:pt x="322640" y="409965"/>
                  </a:cubicBezTo>
                  <a:lnTo>
                    <a:pt x="322640" y="431149"/>
                  </a:lnTo>
                  <a:cubicBezTo>
                    <a:pt x="322640" y="491864"/>
                    <a:pt x="322640" y="552507"/>
                    <a:pt x="322640" y="613149"/>
                  </a:cubicBezTo>
                  <a:cubicBezTo>
                    <a:pt x="323333" y="640078"/>
                    <a:pt x="301898" y="662466"/>
                    <a:pt x="274762" y="663154"/>
                  </a:cubicBezTo>
                  <a:cubicBezTo>
                    <a:pt x="274046" y="663173"/>
                    <a:pt x="273328" y="663175"/>
                    <a:pt x="272611" y="663162"/>
                  </a:cubicBezTo>
                  <a:cubicBezTo>
                    <a:pt x="263839" y="663618"/>
                    <a:pt x="255044" y="663007"/>
                    <a:pt x="246422" y="661342"/>
                  </a:cubicBezTo>
                  <a:cubicBezTo>
                    <a:pt x="222499" y="657077"/>
                    <a:pt x="205536" y="635777"/>
                    <a:pt x="206883" y="611693"/>
                  </a:cubicBezTo>
                  <a:cubicBezTo>
                    <a:pt x="206883" y="563160"/>
                    <a:pt x="206883" y="514821"/>
                    <a:pt x="206883" y="466676"/>
                  </a:cubicBezTo>
                  <a:lnTo>
                    <a:pt x="206883" y="455683"/>
                  </a:lnTo>
                  <a:lnTo>
                    <a:pt x="177100" y="455683"/>
                  </a:lnTo>
                  <a:lnTo>
                    <a:pt x="177100" y="466312"/>
                  </a:lnTo>
                  <a:cubicBezTo>
                    <a:pt x="177100" y="513340"/>
                    <a:pt x="176366" y="560369"/>
                    <a:pt x="177100" y="607398"/>
                  </a:cubicBezTo>
                  <a:cubicBezTo>
                    <a:pt x="178014" y="633569"/>
                    <a:pt x="158375" y="655985"/>
                    <a:pt x="132131" y="658721"/>
                  </a:cubicBezTo>
                  <a:cubicBezTo>
                    <a:pt x="111078" y="661852"/>
                    <a:pt x="90318" y="659959"/>
                    <a:pt x="73445" y="644161"/>
                  </a:cubicBezTo>
                  <a:cubicBezTo>
                    <a:pt x="64084" y="635333"/>
                    <a:pt x="58937" y="622976"/>
                    <a:pt x="59288" y="610164"/>
                  </a:cubicBezTo>
                  <a:cubicBezTo>
                    <a:pt x="59288" y="549158"/>
                    <a:pt x="59288" y="488176"/>
                    <a:pt x="59288" y="427218"/>
                  </a:cubicBezTo>
                  <a:lnTo>
                    <a:pt x="59288" y="412658"/>
                  </a:lnTo>
                  <a:cubicBezTo>
                    <a:pt x="48230" y="410352"/>
                    <a:pt x="37366" y="407212"/>
                    <a:pt x="26790" y="403267"/>
                  </a:cubicBezTo>
                  <a:cubicBezTo>
                    <a:pt x="9648" y="396256"/>
                    <a:pt x="-1090" y="379188"/>
                    <a:pt x="88" y="360825"/>
                  </a:cubicBezTo>
                  <a:cubicBezTo>
                    <a:pt x="479" y="272300"/>
                    <a:pt x="479" y="183751"/>
                    <a:pt x="88" y="95178"/>
                  </a:cubicBezTo>
                  <a:cubicBezTo>
                    <a:pt x="88" y="66059"/>
                    <a:pt x="14760" y="44728"/>
                    <a:pt x="34346" y="25873"/>
                  </a:cubicBezTo>
                  <a:cubicBezTo>
                    <a:pt x="47050" y="12155"/>
                    <a:pt x="64017" y="3056"/>
                    <a:pt x="82542" y="29"/>
                  </a:cubicBezTo>
                  <a:cubicBezTo>
                    <a:pt x="85906" y="-213"/>
                    <a:pt x="89245" y="770"/>
                    <a:pt x="91932" y="2796"/>
                  </a:cubicBezTo>
                  <a:cubicBezTo>
                    <a:pt x="118546" y="26842"/>
                    <a:pt x="153140" y="40341"/>
                    <a:pt x="189130" y="40724"/>
                  </a:cubicBezTo>
                  <a:cubicBezTo>
                    <a:pt x="225443" y="41780"/>
                    <a:pt x="260799" y="29078"/>
                    <a:pt x="288016" y="5198"/>
                  </a:cubicBezTo>
                  <a:cubicBezTo>
                    <a:pt x="292284" y="681"/>
                    <a:pt x="298964" y="-662"/>
                    <a:pt x="304668" y="1849"/>
                  </a:cubicBezTo>
                  <a:cubicBezTo>
                    <a:pt x="342300" y="17283"/>
                    <a:pt x="368049" y="42908"/>
                    <a:pt x="377145" y="83312"/>
                  </a:cubicBezTo>
                  <a:cubicBezTo>
                    <a:pt x="377145" y="84841"/>
                    <a:pt x="378245" y="86370"/>
                    <a:pt x="378759" y="87898"/>
                  </a:cubicBezTo>
                  <a:close/>
                </a:path>
              </a:pathLst>
            </a:custGeom>
            <a:solidFill>
              <a:srgbClr val="F25A22"/>
            </a:solidFill>
            <a:ln w="7336" cap="flat">
              <a:noFill/>
              <a:prstDash val="solid"/>
              <a:miter/>
            </a:ln>
          </p:spPr>
          <p:txBody>
            <a:bodyPr rtlCol="0" anchor="ctr"/>
            <a:lstStyle/>
            <a:p>
              <a:endParaRPr lang="it-CO"/>
            </a:p>
          </p:txBody>
        </p:sp>
        <p:sp>
          <p:nvSpPr>
            <p:cNvPr id="79" name="Figura a mano libera 78">
              <a:extLst>
                <a:ext uri="{FF2B5EF4-FFF2-40B4-BE49-F238E27FC236}">
                  <a16:creationId xmlns:a16="http://schemas.microsoft.com/office/drawing/2014/main" id="{7652E24E-CCA3-AF17-D0CA-49312CE48204}"/>
                </a:ext>
              </a:extLst>
            </p:cNvPr>
            <p:cNvSpPr/>
            <p:nvPr/>
          </p:nvSpPr>
          <p:spPr>
            <a:xfrm flipH="1">
              <a:off x="7436158" y="2737105"/>
              <a:ext cx="168686" cy="265867"/>
            </a:xfrm>
            <a:custGeom>
              <a:avLst/>
              <a:gdLst>
                <a:gd name="connsiteX0" fmla="*/ 136528 w 424437"/>
                <a:gd name="connsiteY0" fmla="*/ 668733 h 668958"/>
                <a:gd name="connsiteX1" fmla="*/ 100730 w 424437"/>
                <a:gd name="connsiteY1" fmla="*/ 632334 h 668958"/>
                <a:gd name="connsiteX2" fmla="*/ 99336 w 424437"/>
                <a:gd name="connsiteY2" fmla="*/ 616900 h 668958"/>
                <a:gd name="connsiteX3" fmla="*/ 99336 w 424437"/>
                <a:gd name="connsiteY3" fmla="*/ 469990 h 668958"/>
                <a:gd name="connsiteX4" fmla="*/ 99336 w 424437"/>
                <a:gd name="connsiteY4" fmla="*/ 458342 h 668958"/>
                <a:gd name="connsiteX5" fmla="*/ 71460 w 424437"/>
                <a:gd name="connsiteY5" fmla="*/ 458342 h 668958"/>
                <a:gd name="connsiteX6" fmla="*/ 24658 w 424437"/>
                <a:gd name="connsiteY6" fmla="*/ 401340 h 668958"/>
                <a:gd name="connsiteX7" fmla="*/ 31113 w 424437"/>
                <a:gd name="connsiteY7" fmla="*/ 372584 h 668958"/>
                <a:gd name="connsiteX8" fmla="*/ 11087 w 424437"/>
                <a:gd name="connsiteY8" fmla="*/ 364867 h 668958"/>
                <a:gd name="connsiteX9" fmla="*/ 1257 w 424437"/>
                <a:gd name="connsiteY9" fmla="*/ 343027 h 668958"/>
                <a:gd name="connsiteX10" fmla="*/ 83417 w 424437"/>
                <a:gd name="connsiteY10" fmla="*/ 32027 h 668958"/>
                <a:gd name="connsiteX11" fmla="*/ 107038 w 424437"/>
                <a:gd name="connsiteY11" fmla="*/ 1596 h 668958"/>
                <a:gd name="connsiteX12" fmla="*/ 121710 w 424437"/>
                <a:gd name="connsiteY12" fmla="*/ 3635 h 668958"/>
                <a:gd name="connsiteX13" fmla="*/ 291605 w 424437"/>
                <a:gd name="connsiteY13" fmla="*/ 17030 h 668958"/>
                <a:gd name="connsiteX14" fmla="*/ 309945 w 424437"/>
                <a:gd name="connsiteY14" fmla="*/ 4144 h 668958"/>
                <a:gd name="connsiteX15" fmla="*/ 326303 w 424437"/>
                <a:gd name="connsiteY15" fmla="*/ 2324 h 668958"/>
                <a:gd name="connsiteX16" fmla="*/ 348310 w 424437"/>
                <a:gd name="connsiteY16" fmla="*/ 32027 h 668958"/>
                <a:gd name="connsiteX17" fmla="*/ 421155 w 424437"/>
                <a:gd name="connsiteY17" fmla="*/ 339678 h 668958"/>
                <a:gd name="connsiteX18" fmla="*/ 423355 w 424437"/>
                <a:gd name="connsiteY18" fmla="*/ 348123 h 668958"/>
                <a:gd name="connsiteX19" fmla="*/ 417047 w 424437"/>
                <a:gd name="connsiteY19" fmla="*/ 364649 h 668958"/>
                <a:gd name="connsiteX20" fmla="*/ 401568 w 424437"/>
                <a:gd name="connsiteY20" fmla="*/ 372438 h 668958"/>
                <a:gd name="connsiteX21" fmla="*/ 408317 w 424437"/>
                <a:gd name="connsiteY21" fmla="*/ 403014 h 668958"/>
                <a:gd name="connsiteX22" fmla="*/ 373768 w 424437"/>
                <a:gd name="connsiteY22" fmla="*/ 457344 h 668958"/>
                <a:gd name="connsiteX23" fmla="*/ 365769 w 424437"/>
                <a:gd name="connsiteY23" fmla="*/ 458415 h 668958"/>
                <a:gd name="connsiteX24" fmla="*/ 342442 w 424437"/>
                <a:gd name="connsiteY24" fmla="*/ 458415 h 668958"/>
                <a:gd name="connsiteX25" fmla="*/ 342442 w 424437"/>
                <a:gd name="connsiteY25" fmla="*/ 469845 h 668958"/>
                <a:gd name="connsiteX26" fmla="*/ 342442 w 424437"/>
                <a:gd name="connsiteY26" fmla="*/ 608965 h 668958"/>
                <a:gd name="connsiteX27" fmla="*/ 305104 w 424437"/>
                <a:gd name="connsiteY27" fmla="*/ 668733 h 668958"/>
                <a:gd name="connsiteX28" fmla="*/ 277668 w 424437"/>
                <a:gd name="connsiteY28" fmla="*/ 668733 h 668958"/>
                <a:gd name="connsiteX29" fmla="*/ 240109 w 424437"/>
                <a:gd name="connsiteY29" fmla="*/ 610494 h 668958"/>
                <a:gd name="connsiteX30" fmla="*/ 240109 w 424437"/>
                <a:gd name="connsiteY30" fmla="*/ 469408 h 668958"/>
                <a:gd name="connsiteX31" fmla="*/ 240109 w 424437"/>
                <a:gd name="connsiteY31" fmla="*/ 459507 h 668958"/>
                <a:gd name="connsiteX32" fmla="*/ 200642 w 424437"/>
                <a:gd name="connsiteY32" fmla="*/ 459507 h 668958"/>
                <a:gd name="connsiteX33" fmla="*/ 200642 w 424437"/>
                <a:gd name="connsiteY33" fmla="*/ 609183 h 668958"/>
                <a:gd name="connsiteX34" fmla="*/ 163304 w 424437"/>
                <a:gd name="connsiteY34" fmla="*/ 668952 h 66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437" h="668958">
                  <a:moveTo>
                    <a:pt x="136528" y="668733"/>
                  </a:moveTo>
                  <a:cubicBezTo>
                    <a:pt x="118776" y="662254"/>
                    <a:pt x="104984" y="651917"/>
                    <a:pt x="100730" y="632334"/>
                  </a:cubicBezTo>
                  <a:cubicBezTo>
                    <a:pt x="99713" y="627253"/>
                    <a:pt x="99246" y="622079"/>
                    <a:pt x="99336" y="616900"/>
                  </a:cubicBezTo>
                  <a:cubicBezTo>
                    <a:pt x="99336" y="567979"/>
                    <a:pt x="99336" y="519009"/>
                    <a:pt x="99336" y="469990"/>
                  </a:cubicBezTo>
                  <a:lnTo>
                    <a:pt x="99336" y="458342"/>
                  </a:lnTo>
                  <a:cubicBezTo>
                    <a:pt x="89580" y="458342"/>
                    <a:pt x="80483" y="458342"/>
                    <a:pt x="71460" y="458342"/>
                  </a:cubicBezTo>
                  <a:cubicBezTo>
                    <a:pt x="39990" y="459944"/>
                    <a:pt x="15635" y="427766"/>
                    <a:pt x="24658" y="401340"/>
                  </a:cubicBezTo>
                  <a:cubicBezTo>
                    <a:pt x="27383" y="391890"/>
                    <a:pt x="29539" y="382288"/>
                    <a:pt x="31113" y="372584"/>
                  </a:cubicBezTo>
                  <a:cubicBezTo>
                    <a:pt x="23778" y="369745"/>
                    <a:pt x="17176" y="367779"/>
                    <a:pt x="11087" y="364867"/>
                  </a:cubicBezTo>
                  <a:cubicBezTo>
                    <a:pt x="303" y="359626"/>
                    <a:pt x="-1751" y="354457"/>
                    <a:pt x="1257" y="343027"/>
                  </a:cubicBezTo>
                  <a:cubicBezTo>
                    <a:pt x="28644" y="239458"/>
                    <a:pt x="56031" y="135791"/>
                    <a:pt x="83417" y="32027"/>
                  </a:cubicBezTo>
                  <a:cubicBezTo>
                    <a:pt x="86133" y="18807"/>
                    <a:pt x="94852" y="7575"/>
                    <a:pt x="107038" y="1596"/>
                  </a:cubicBezTo>
                  <a:cubicBezTo>
                    <a:pt x="111820" y="-1147"/>
                    <a:pt x="117871" y="-307"/>
                    <a:pt x="121710" y="3635"/>
                  </a:cubicBezTo>
                  <a:cubicBezTo>
                    <a:pt x="169574" y="43827"/>
                    <a:pt x="237947" y="49218"/>
                    <a:pt x="291605" y="17030"/>
                  </a:cubicBezTo>
                  <a:cubicBezTo>
                    <a:pt x="298182" y="13425"/>
                    <a:pt x="304334" y="9103"/>
                    <a:pt x="309945" y="4144"/>
                  </a:cubicBezTo>
                  <a:cubicBezTo>
                    <a:pt x="314096" y="-582"/>
                    <a:pt x="321200" y="-1372"/>
                    <a:pt x="326303" y="2324"/>
                  </a:cubicBezTo>
                  <a:cubicBezTo>
                    <a:pt x="337801" y="8398"/>
                    <a:pt x="345897" y="19325"/>
                    <a:pt x="348310" y="32027"/>
                  </a:cubicBezTo>
                  <a:lnTo>
                    <a:pt x="421155" y="339678"/>
                  </a:lnTo>
                  <a:cubicBezTo>
                    <a:pt x="421619" y="342556"/>
                    <a:pt x="422356" y="345383"/>
                    <a:pt x="423355" y="348123"/>
                  </a:cubicBezTo>
                  <a:cubicBezTo>
                    <a:pt x="426153" y="354417"/>
                    <a:pt x="423344" y="361775"/>
                    <a:pt x="417047" y="364649"/>
                  </a:cubicBezTo>
                  <a:cubicBezTo>
                    <a:pt x="412049" y="367551"/>
                    <a:pt x="406880" y="370152"/>
                    <a:pt x="401568" y="372438"/>
                  </a:cubicBezTo>
                  <a:cubicBezTo>
                    <a:pt x="403696" y="382339"/>
                    <a:pt x="405897" y="392677"/>
                    <a:pt x="408317" y="403014"/>
                  </a:cubicBezTo>
                  <a:cubicBezTo>
                    <a:pt x="413894" y="427485"/>
                    <a:pt x="398426" y="451809"/>
                    <a:pt x="373768" y="457344"/>
                  </a:cubicBezTo>
                  <a:cubicBezTo>
                    <a:pt x="371139" y="457934"/>
                    <a:pt x="368462" y="458292"/>
                    <a:pt x="365769" y="458415"/>
                  </a:cubicBezTo>
                  <a:cubicBezTo>
                    <a:pt x="358434" y="458415"/>
                    <a:pt x="351098" y="458415"/>
                    <a:pt x="342442" y="458415"/>
                  </a:cubicBezTo>
                  <a:lnTo>
                    <a:pt x="342442" y="469845"/>
                  </a:lnTo>
                  <a:cubicBezTo>
                    <a:pt x="342442" y="516218"/>
                    <a:pt x="341709" y="562591"/>
                    <a:pt x="342442" y="608965"/>
                  </a:cubicBezTo>
                  <a:cubicBezTo>
                    <a:pt x="343103" y="638085"/>
                    <a:pt x="333493" y="658614"/>
                    <a:pt x="305104" y="668733"/>
                  </a:cubicBezTo>
                  <a:lnTo>
                    <a:pt x="277668" y="668733"/>
                  </a:lnTo>
                  <a:cubicBezTo>
                    <a:pt x="249645" y="659051"/>
                    <a:pt x="239375" y="639104"/>
                    <a:pt x="240109" y="610494"/>
                  </a:cubicBezTo>
                  <a:cubicBezTo>
                    <a:pt x="241283" y="563465"/>
                    <a:pt x="240109" y="516436"/>
                    <a:pt x="240109" y="469408"/>
                  </a:cubicBezTo>
                  <a:lnTo>
                    <a:pt x="240109" y="459507"/>
                  </a:lnTo>
                  <a:lnTo>
                    <a:pt x="200642" y="459507"/>
                  </a:lnTo>
                  <a:cubicBezTo>
                    <a:pt x="200642" y="509957"/>
                    <a:pt x="199909" y="559607"/>
                    <a:pt x="200642" y="609183"/>
                  </a:cubicBezTo>
                  <a:cubicBezTo>
                    <a:pt x="201303" y="638303"/>
                    <a:pt x="191693" y="658833"/>
                    <a:pt x="163304" y="668952"/>
                  </a:cubicBezTo>
                  <a:close/>
                </a:path>
              </a:pathLst>
            </a:custGeom>
            <a:solidFill>
              <a:srgbClr val="F25A22"/>
            </a:solidFill>
            <a:ln w="7336" cap="flat">
              <a:noFill/>
              <a:prstDash val="solid"/>
              <a:miter/>
            </a:ln>
          </p:spPr>
          <p:txBody>
            <a:bodyPr rtlCol="0" anchor="ctr"/>
            <a:lstStyle/>
            <a:p>
              <a:endParaRPr lang="it-CO"/>
            </a:p>
          </p:txBody>
        </p:sp>
        <p:sp>
          <p:nvSpPr>
            <p:cNvPr id="80" name="Figura a mano libera 79">
              <a:extLst>
                <a:ext uri="{FF2B5EF4-FFF2-40B4-BE49-F238E27FC236}">
                  <a16:creationId xmlns:a16="http://schemas.microsoft.com/office/drawing/2014/main" id="{098A21DA-5262-251B-DC9A-36B930E41911}"/>
                </a:ext>
              </a:extLst>
            </p:cNvPr>
            <p:cNvSpPr/>
            <p:nvPr/>
          </p:nvSpPr>
          <p:spPr>
            <a:xfrm flipH="1">
              <a:off x="7465947" y="2640989"/>
              <a:ext cx="106007" cy="105199"/>
            </a:xfrm>
            <a:custGeom>
              <a:avLst/>
              <a:gdLst>
                <a:gd name="connsiteX0" fmla="*/ 134391 w 266727"/>
                <a:gd name="connsiteY0" fmla="*/ -6 h 264696"/>
                <a:gd name="connsiteX1" fmla="*/ 266723 w 266727"/>
                <a:gd name="connsiteY1" fmla="*/ 133359 h 264696"/>
                <a:gd name="connsiteX2" fmla="*/ 132337 w 266727"/>
                <a:gd name="connsiteY2" fmla="*/ 264686 h 264696"/>
                <a:gd name="connsiteX3" fmla="*/ 0 w 266727"/>
                <a:gd name="connsiteY3" fmla="*/ 132198 h 264696"/>
                <a:gd name="connsiteX4" fmla="*/ 134391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1" y="-6"/>
                  </a:moveTo>
                  <a:cubicBezTo>
                    <a:pt x="208043" y="557"/>
                    <a:pt x="267291" y="60266"/>
                    <a:pt x="266723" y="133359"/>
                  </a:cubicBezTo>
                  <a:cubicBezTo>
                    <a:pt x="266156" y="206452"/>
                    <a:pt x="205989" y="265249"/>
                    <a:pt x="132337" y="264686"/>
                  </a:cubicBezTo>
                  <a:cubicBezTo>
                    <a:pt x="59029" y="264126"/>
                    <a:pt x="-78" y="204950"/>
                    <a:pt x="0" y="132198"/>
                  </a:cubicBezTo>
                  <a:cubicBezTo>
                    <a:pt x="404" y="58895"/>
                    <a:pt x="60526" y="-248"/>
                    <a:pt x="134391" y="-6"/>
                  </a:cubicBezTo>
                  <a:close/>
                </a:path>
              </a:pathLst>
            </a:custGeom>
            <a:solidFill>
              <a:srgbClr val="F25A22"/>
            </a:solidFill>
            <a:ln w="7336" cap="flat">
              <a:noFill/>
              <a:prstDash val="solid"/>
              <a:miter/>
            </a:ln>
          </p:spPr>
          <p:txBody>
            <a:bodyPr rtlCol="0" anchor="ctr"/>
            <a:lstStyle/>
            <a:p>
              <a:endParaRPr lang="it-CO"/>
            </a:p>
          </p:txBody>
        </p:sp>
        <p:sp>
          <p:nvSpPr>
            <p:cNvPr id="81" name="Figura a mano libera 80">
              <a:extLst>
                <a:ext uri="{FF2B5EF4-FFF2-40B4-BE49-F238E27FC236}">
                  <a16:creationId xmlns:a16="http://schemas.microsoft.com/office/drawing/2014/main" id="{E7368FEA-368C-6842-86BB-6E88B884FC5E}"/>
                </a:ext>
              </a:extLst>
            </p:cNvPr>
            <p:cNvSpPr/>
            <p:nvPr/>
          </p:nvSpPr>
          <p:spPr>
            <a:xfrm flipH="1">
              <a:off x="7285131" y="2640989"/>
              <a:ext cx="106007" cy="105200"/>
            </a:xfrm>
            <a:custGeom>
              <a:avLst/>
              <a:gdLst>
                <a:gd name="connsiteX0" fmla="*/ 133884 w 266727"/>
                <a:gd name="connsiteY0" fmla="*/ -7 h 264698"/>
                <a:gd name="connsiteX1" fmla="*/ 266726 w 266727"/>
                <a:gd name="connsiteY1" fmla="*/ 132858 h 264698"/>
                <a:gd name="connsiteX2" fmla="*/ 132844 w 266727"/>
                <a:gd name="connsiteY2" fmla="*/ 264691 h 264698"/>
                <a:gd name="connsiteX3" fmla="*/ 1 w 266727"/>
                <a:gd name="connsiteY3" fmla="*/ 131826 h 264698"/>
                <a:gd name="connsiteX4" fmla="*/ 6 w 266727"/>
                <a:gd name="connsiteY4" fmla="*/ 131033 h 264698"/>
                <a:gd name="connsiteX5" fmla="*/ 133884 w 266727"/>
                <a:gd name="connsiteY5" fmla="*/ -7 h 26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8">
                  <a:moveTo>
                    <a:pt x="133884" y="-7"/>
                  </a:moveTo>
                  <a:cubicBezTo>
                    <a:pt x="207538" y="278"/>
                    <a:pt x="267014" y="59764"/>
                    <a:pt x="266726" y="132858"/>
                  </a:cubicBezTo>
                  <a:cubicBezTo>
                    <a:pt x="266439" y="205952"/>
                    <a:pt x="206498" y="264976"/>
                    <a:pt x="132844" y="264691"/>
                  </a:cubicBezTo>
                  <a:cubicBezTo>
                    <a:pt x="59189" y="264406"/>
                    <a:pt x="-286" y="204920"/>
                    <a:pt x="1" y="131826"/>
                  </a:cubicBezTo>
                  <a:cubicBezTo>
                    <a:pt x="2" y="131561"/>
                    <a:pt x="4" y="131297"/>
                    <a:pt x="6" y="131033"/>
                  </a:cubicBezTo>
                  <a:cubicBezTo>
                    <a:pt x="1049" y="58385"/>
                    <a:pt x="60672" y="25"/>
                    <a:pt x="133884" y="-7"/>
                  </a:cubicBezTo>
                  <a:close/>
                </a:path>
              </a:pathLst>
            </a:custGeom>
            <a:solidFill>
              <a:srgbClr val="F25A22"/>
            </a:solidFill>
            <a:ln w="7336" cap="flat">
              <a:noFill/>
              <a:prstDash val="solid"/>
              <a:miter/>
            </a:ln>
          </p:spPr>
          <p:txBody>
            <a:bodyPr rtlCol="0" anchor="ctr"/>
            <a:lstStyle/>
            <a:p>
              <a:endParaRPr lang="it-CO"/>
            </a:p>
          </p:txBody>
        </p:sp>
        <p:sp>
          <p:nvSpPr>
            <p:cNvPr id="82" name="Figura a mano libera 81">
              <a:extLst>
                <a:ext uri="{FF2B5EF4-FFF2-40B4-BE49-F238E27FC236}">
                  <a16:creationId xmlns:a16="http://schemas.microsoft.com/office/drawing/2014/main" id="{53105DC0-AC2C-6CA7-09FA-5FC133B12041}"/>
                </a:ext>
              </a:extLst>
            </p:cNvPr>
            <p:cNvSpPr/>
            <p:nvPr/>
          </p:nvSpPr>
          <p:spPr>
            <a:xfrm flipH="1">
              <a:off x="6888244" y="2736116"/>
              <a:ext cx="150736" cy="263645"/>
            </a:xfrm>
            <a:custGeom>
              <a:avLst/>
              <a:gdLst>
                <a:gd name="connsiteX0" fmla="*/ 378979 w 379272"/>
                <a:gd name="connsiteY0" fmla="*/ 365608 h 663366"/>
                <a:gd name="connsiteX1" fmla="*/ 322567 w 379272"/>
                <a:gd name="connsiteY1" fmla="*/ 410016 h 663366"/>
                <a:gd name="connsiteX2" fmla="*/ 322567 w 379272"/>
                <a:gd name="connsiteY2" fmla="*/ 431200 h 663366"/>
                <a:gd name="connsiteX3" fmla="*/ 322567 w 379272"/>
                <a:gd name="connsiteY3" fmla="*/ 613200 h 663366"/>
                <a:gd name="connsiteX4" fmla="*/ 274689 w 379272"/>
                <a:gd name="connsiteY4" fmla="*/ 663205 h 663366"/>
                <a:gd name="connsiteX5" fmla="*/ 272538 w 379272"/>
                <a:gd name="connsiteY5" fmla="*/ 663213 h 663366"/>
                <a:gd name="connsiteX6" fmla="*/ 246349 w 379272"/>
                <a:gd name="connsiteY6" fmla="*/ 661393 h 663366"/>
                <a:gd name="connsiteX7" fmla="*/ 206883 w 379272"/>
                <a:gd name="connsiteY7" fmla="*/ 611744 h 663366"/>
                <a:gd name="connsiteX8" fmla="*/ 206883 w 379272"/>
                <a:gd name="connsiteY8" fmla="*/ 466727 h 663366"/>
                <a:gd name="connsiteX9" fmla="*/ 206883 w 379272"/>
                <a:gd name="connsiteY9" fmla="*/ 455734 h 663366"/>
                <a:gd name="connsiteX10" fmla="*/ 177100 w 379272"/>
                <a:gd name="connsiteY10" fmla="*/ 455734 h 663366"/>
                <a:gd name="connsiteX11" fmla="*/ 177100 w 379272"/>
                <a:gd name="connsiteY11" fmla="*/ 466363 h 663366"/>
                <a:gd name="connsiteX12" fmla="*/ 177100 w 379272"/>
                <a:gd name="connsiteY12" fmla="*/ 607448 h 663366"/>
                <a:gd name="connsiteX13" fmla="*/ 132131 w 379272"/>
                <a:gd name="connsiteY13" fmla="*/ 658772 h 663366"/>
                <a:gd name="connsiteX14" fmla="*/ 73445 w 379272"/>
                <a:gd name="connsiteY14" fmla="*/ 644212 h 663366"/>
                <a:gd name="connsiteX15" fmla="*/ 59288 w 379272"/>
                <a:gd name="connsiteY15" fmla="*/ 610215 h 663366"/>
                <a:gd name="connsiteX16" fmla="*/ 59288 w 379272"/>
                <a:gd name="connsiteY16" fmla="*/ 427269 h 663366"/>
                <a:gd name="connsiteX17" fmla="*/ 59288 w 379272"/>
                <a:gd name="connsiteY17" fmla="*/ 412709 h 663366"/>
                <a:gd name="connsiteX18" fmla="*/ 26790 w 379272"/>
                <a:gd name="connsiteY18" fmla="*/ 403318 h 663366"/>
                <a:gd name="connsiteX19" fmla="*/ 88 w 379272"/>
                <a:gd name="connsiteY19" fmla="*/ 360876 h 663366"/>
                <a:gd name="connsiteX20" fmla="*/ 88 w 379272"/>
                <a:gd name="connsiteY20" fmla="*/ 95229 h 663366"/>
                <a:gd name="connsiteX21" fmla="*/ 34346 w 379272"/>
                <a:gd name="connsiteY21" fmla="*/ 25924 h 663366"/>
                <a:gd name="connsiteX22" fmla="*/ 82542 w 379272"/>
                <a:gd name="connsiteY22" fmla="*/ 80 h 663366"/>
                <a:gd name="connsiteX23" fmla="*/ 91932 w 379272"/>
                <a:gd name="connsiteY23" fmla="*/ 2846 h 663366"/>
                <a:gd name="connsiteX24" fmla="*/ 189644 w 379272"/>
                <a:gd name="connsiteY24" fmla="*/ 40120 h 663366"/>
                <a:gd name="connsiteX25" fmla="*/ 288530 w 379272"/>
                <a:gd name="connsiteY25" fmla="*/ 4594 h 663366"/>
                <a:gd name="connsiteX26" fmla="*/ 305182 w 379272"/>
                <a:gd name="connsiteY26" fmla="*/ 1245 h 663366"/>
                <a:gd name="connsiteX27" fmla="*/ 377659 w 379272"/>
                <a:gd name="connsiteY27" fmla="*/ 82708 h 663366"/>
                <a:gd name="connsiteX28" fmla="*/ 379273 w 379272"/>
                <a:gd name="connsiteY28" fmla="*/ 87294 h 66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272" h="663366">
                  <a:moveTo>
                    <a:pt x="378979" y="365608"/>
                  </a:moveTo>
                  <a:cubicBezTo>
                    <a:pt x="373184" y="394728"/>
                    <a:pt x="352791" y="407104"/>
                    <a:pt x="322567" y="410016"/>
                  </a:cubicBezTo>
                  <a:lnTo>
                    <a:pt x="322567" y="431200"/>
                  </a:lnTo>
                  <a:cubicBezTo>
                    <a:pt x="322567" y="491915"/>
                    <a:pt x="322567" y="552557"/>
                    <a:pt x="322567" y="613200"/>
                  </a:cubicBezTo>
                  <a:cubicBezTo>
                    <a:pt x="323260" y="640129"/>
                    <a:pt x="301825" y="662517"/>
                    <a:pt x="274689" y="663205"/>
                  </a:cubicBezTo>
                  <a:cubicBezTo>
                    <a:pt x="273973" y="663224"/>
                    <a:pt x="273255" y="663226"/>
                    <a:pt x="272538" y="663213"/>
                  </a:cubicBezTo>
                  <a:cubicBezTo>
                    <a:pt x="263766" y="663669"/>
                    <a:pt x="254971" y="663058"/>
                    <a:pt x="246349" y="661393"/>
                  </a:cubicBezTo>
                  <a:cubicBezTo>
                    <a:pt x="222437" y="657125"/>
                    <a:pt x="205498" y="635815"/>
                    <a:pt x="206883" y="611744"/>
                  </a:cubicBezTo>
                  <a:cubicBezTo>
                    <a:pt x="206883" y="563405"/>
                    <a:pt x="206883" y="515066"/>
                    <a:pt x="206883" y="466727"/>
                  </a:cubicBezTo>
                  <a:lnTo>
                    <a:pt x="206883" y="455734"/>
                  </a:lnTo>
                  <a:lnTo>
                    <a:pt x="177100" y="455734"/>
                  </a:lnTo>
                  <a:lnTo>
                    <a:pt x="177100" y="466363"/>
                  </a:lnTo>
                  <a:cubicBezTo>
                    <a:pt x="177100" y="513391"/>
                    <a:pt x="176366" y="560420"/>
                    <a:pt x="177100" y="607448"/>
                  </a:cubicBezTo>
                  <a:cubicBezTo>
                    <a:pt x="178014" y="633620"/>
                    <a:pt x="158375" y="656036"/>
                    <a:pt x="132131" y="658772"/>
                  </a:cubicBezTo>
                  <a:cubicBezTo>
                    <a:pt x="111078" y="661903"/>
                    <a:pt x="90318" y="660010"/>
                    <a:pt x="73445" y="644212"/>
                  </a:cubicBezTo>
                  <a:cubicBezTo>
                    <a:pt x="64084" y="635384"/>
                    <a:pt x="58937" y="623027"/>
                    <a:pt x="59288" y="610215"/>
                  </a:cubicBezTo>
                  <a:cubicBezTo>
                    <a:pt x="59288" y="549209"/>
                    <a:pt x="59288" y="488227"/>
                    <a:pt x="59288" y="427269"/>
                  </a:cubicBezTo>
                  <a:lnTo>
                    <a:pt x="59288" y="412709"/>
                  </a:lnTo>
                  <a:cubicBezTo>
                    <a:pt x="48233" y="410393"/>
                    <a:pt x="37370" y="407254"/>
                    <a:pt x="26790" y="403318"/>
                  </a:cubicBezTo>
                  <a:cubicBezTo>
                    <a:pt x="9648" y="396307"/>
                    <a:pt x="-1090" y="379239"/>
                    <a:pt x="88" y="360876"/>
                  </a:cubicBezTo>
                  <a:cubicBezTo>
                    <a:pt x="431" y="272351"/>
                    <a:pt x="431" y="183802"/>
                    <a:pt x="88" y="95229"/>
                  </a:cubicBezTo>
                  <a:cubicBezTo>
                    <a:pt x="88" y="66109"/>
                    <a:pt x="14760" y="44779"/>
                    <a:pt x="34346" y="25924"/>
                  </a:cubicBezTo>
                  <a:cubicBezTo>
                    <a:pt x="47050" y="12206"/>
                    <a:pt x="64018" y="3107"/>
                    <a:pt x="82542" y="80"/>
                  </a:cubicBezTo>
                  <a:cubicBezTo>
                    <a:pt x="85907" y="-162"/>
                    <a:pt x="89245" y="821"/>
                    <a:pt x="91932" y="2846"/>
                  </a:cubicBezTo>
                  <a:cubicBezTo>
                    <a:pt x="118776" y="26772"/>
                    <a:pt x="153563" y="40042"/>
                    <a:pt x="189644" y="40120"/>
                  </a:cubicBezTo>
                  <a:cubicBezTo>
                    <a:pt x="225957" y="41175"/>
                    <a:pt x="261313" y="28473"/>
                    <a:pt x="288530" y="4594"/>
                  </a:cubicBezTo>
                  <a:cubicBezTo>
                    <a:pt x="292798" y="77"/>
                    <a:pt x="299478" y="-1267"/>
                    <a:pt x="305182" y="1245"/>
                  </a:cubicBezTo>
                  <a:cubicBezTo>
                    <a:pt x="342814" y="16678"/>
                    <a:pt x="368636" y="42304"/>
                    <a:pt x="377659" y="82708"/>
                  </a:cubicBezTo>
                  <a:cubicBezTo>
                    <a:pt x="377659" y="84237"/>
                    <a:pt x="378759" y="85765"/>
                    <a:pt x="379273" y="87294"/>
                  </a:cubicBezTo>
                  <a:close/>
                </a:path>
              </a:pathLst>
            </a:custGeom>
            <a:solidFill>
              <a:srgbClr val="F25A22"/>
            </a:solidFill>
            <a:ln w="7336" cap="flat">
              <a:noFill/>
              <a:prstDash val="solid"/>
              <a:miter/>
            </a:ln>
          </p:spPr>
          <p:txBody>
            <a:bodyPr rtlCol="0" anchor="ctr"/>
            <a:lstStyle/>
            <a:p>
              <a:endParaRPr lang="it-CO"/>
            </a:p>
          </p:txBody>
        </p:sp>
        <p:sp>
          <p:nvSpPr>
            <p:cNvPr id="83" name="Figura a mano libera 82">
              <a:extLst>
                <a:ext uri="{FF2B5EF4-FFF2-40B4-BE49-F238E27FC236}">
                  <a16:creationId xmlns:a16="http://schemas.microsoft.com/office/drawing/2014/main" id="{118DA8EE-F4C5-3E18-BE4B-9C0E12CA7DF4}"/>
                </a:ext>
              </a:extLst>
            </p:cNvPr>
            <p:cNvSpPr/>
            <p:nvPr/>
          </p:nvSpPr>
          <p:spPr>
            <a:xfrm flipH="1">
              <a:off x="7060901" y="2737105"/>
              <a:ext cx="168546" cy="265867"/>
            </a:xfrm>
            <a:custGeom>
              <a:avLst/>
              <a:gdLst>
                <a:gd name="connsiteX0" fmla="*/ 136528 w 424083"/>
                <a:gd name="connsiteY0" fmla="*/ 668733 h 668958"/>
                <a:gd name="connsiteX1" fmla="*/ 100730 w 424083"/>
                <a:gd name="connsiteY1" fmla="*/ 632334 h 668958"/>
                <a:gd name="connsiteX2" fmla="*/ 99336 w 424083"/>
                <a:gd name="connsiteY2" fmla="*/ 616900 h 668958"/>
                <a:gd name="connsiteX3" fmla="*/ 99336 w 424083"/>
                <a:gd name="connsiteY3" fmla="*/ 469990 h 668958"/>
                <a:gd name="connsiteX4" fmla="*/ 99336 w 424083"/>
                <a:gd name="connsiteY4" fmla="*/ 458342 h 668958"/>
                <a:gd name="connsiteX5" fmla="*/ 71533 w 424083"/>
                <a:gd name="connsiteY5" fmla="*/ 458342 h 668958"/>
                <a:gd name="connsiteX6" fmla="*/ 24731 w 424083"/>
                <a:gd name="connsiteY6" fmla="*/ 401340 h 668958"/>
                <a:gd name="connsiteX7" fmla="*/ 31113 w 424083"/>
                <a:gd name="connsiteY7" fmla="*/ 372584 h 668958"/>
                <a:gd name="connsiteX8" fmla="*/ 11087 w 424083"/>
                <a:gd name="connsiteY8" fmla="*/ 364867 h 668958"/>
                <a:gd name="connsiteX9" fmla="*/ 1257 w 424083"/>
                <a:gd name="connsiteY9" fmla="*/ 343027 h 668958"/>
                <a:gd name="connsiteX10" fmla="*/ 83417 w 424083"/>
                <a:gd name="connsiteY10" fmla="*/ 32027 h 668958"/>
                <a:gd name="connsiteX11" fmla="*/ 107038 w 424083"/>
                <a:gd name="connsiteY11" fmla="*/ 1596 h 668958"/>
                <a:gd name="connsiteX12" fmla="*/ 121710 w 424083"/>
                <a:gd name="connsiteY12" fmla="*/ 3635 h 668958"/>
                <a:gd name="connsiteX13" fmla="*/ 291605 w 424083"/>
                <a:gd name="connsiteY13" fmla="*/ 17030 h 668958"/>
                <a:gd name="connsiteX14" fmla="*/ 309945 w 424083"/>
                <a:gd name="connsiteY14" fmla="*/ 4144 h 668958"/>
                <a:gd name="connsiteX15" fmla="*/ 326303 w 424083"/>
                <a:gd name="connsiteY15" fmla="*/ 2324 h 668958"/>
                <a:gd name="connsiteX16" fmla="*/ 347944 w 424083"/>
                <a:gd name="connsiteY16" fmla="*/ 32027 h 668958"/>
                <a:gd name="connsiteX17" fmla="*/ 420788 w 424083"/>
                <a:gd name="connsiteY17" fmla="*/ 339678 h 668958"/>
                <a:gd name="connsiteX18" fmla="*/ 422989 w 424083"/>
                <a:gd name="connsiteY18" fmla="*/ 348123 h 668958"/>
                <a:gd name="connsiteX19" fmla="*/ 416753 w 424083"/>
                <a:gd name="connsiteY19" fmla="*/ 364649 h 668958"/>
                <a:gd name="connsiteX20" fmla="*/ 401202 w 424083"/>
                <a:gd name="connsiteY20" fmla="*/ 372438 h 668958"/>
                <a:gd name="connsiteX21" fmla="*/ 407950 w 424083"/>
                <a:gd name="connsiteY21" fmla="*/ 403014 h 668958"/>
                <a:gd name="connsiteX22" fmla="*/ 373401 w 424083"/>
                <a:gd name="connsiteY22" fmla="*/ 457344 h 668958"/>
                <a:gd name="connsiteX23" fmla="*/ 365403 w 424083"/>
                <a:gd name="connsiteY23" fmla="*/ 458415 h 668958"/>
                <a:gd name="connsiteX24" fmla="*/ 342076 w 424083"/>
                <a:gd name="connsiteY24" fmla="*/ 458415 h 668958"/>
                <a:gd name="connsiteX25" fmla="*/ 342076 w 424083"/>
                <a:gd name="connsiteY25" fmla="*/ 469845 h 668958"/>
                <a:gd name="connsiteX26" fmla="*/ 342076 w 424083"/>
                <a:gd name="connsiteY26" fmla="*/ 608965 h 668958"/>
                <a:gd name="connsiteX27" fmla="*/ 304736 w 424083"/>
                <a:gd name="connsiteY27" fmla="*/ 668733 h 668958"/>
                <a:gd name="connsiteX28" fmla="*/ 277301 w 424083"/>
                <a:gd name="connsiteY28" fmla="*/ 668733 h 668958"/>
                <a:gd name="connsiteX29" fmla="*/ 239742 w 424083"/>
                <a:gd name="connsiteY29" fmla="*/ 610494 h 668958"/>
                <a:gd name="connsiteX30" fmla="*/ 239742 w 424083"/>
                <a:gd name="connsiteY30" fmla="*/ 469408 h 668958"/>
                <a:gd name="connsiteX31" fmla="*/ 239742 w 424083"/>
                <a:gd name="connsiteY31" fmla="*/ 459507 h 668958"/>
                <a:gd name="connsiteX32" fmla="*/ 200276 w 424083"/>
                <a:gd name="connsiteY32" fmla="*/ 459507 h 668958"/>
                <a:gd name="connsiteX33" fmla="*/ 200276 w 424083"/>
                <a:gd name="connsiteY33" fmla="*/ 609183 h 668958"/>
                <a:gd name="connsiteX34" fmla="*/ 162937 w 424083"/>
                <a:gd name="connsiteY34" fmla="*/ 668952 h 66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083" h="668958">
                  <a:moveTo>
                    <a:pt x="136528" y="668733"/>
                  </a:moveTo>
                  <a:cubicBezTo>
                    <a:pt x="118776" y="662254"/>
                    <a:pt x="104984" y="651917"/>
                    <a:pt x="100730" y="632334"/>
                  </a:cubicBezTo>
                  <a:cubicBezTo>
                    <a:pt x="99713" y="627253"/>
                    <a:pt x="99246" y="622079"/>
                    <a:pt x="99336" y="616900"/>
                  </a:cubicBezTo>
                  <a:cubicBezTo>
                    <a:pt x="99336" y="567979"/>
                    <a:pt x="99336" y="519009"/>
                    <a:pt x="99336" y="469990"/>
                  </a:cubicBezTo>
                  <a:lnTo>
                    <a:pt x="99336" y="458342"/>
                  </a:lnTo>
                  <a:cubicBezTo>
                    <a:pt x="89580" y="458342"/>
                    <a:pt x="80556" y="458342"/>
                    <a:pt x="71533" y="458342"/>
                  </a:cubicBezTo>
                  <a:cubicBezTo>
                    <a:pt x="39990" y="459944"/>
                    <a:pt x="15635" y="427766"/>
                    <a:pt x="24731" y="401340"/>
                  </a:cubicBezTo>
                  <a:cubicBezTo>
                    <a:pt x="27397" y="391880"/>
                    <a:pt x="29528" y="382280"/>
                    <a:pt x="31113" y="372584"/>
                  </a:cubicBezTo>
                  <a:cubicBezTo>
                    <a:pt x="23778" y="369745"/>
                    <a:pt x="17175" y="367779"/>
                    <a:pt x="11087" y="364867"/>
                  </a:cubicBezTo>
                  <a:cubicBezTo>
                    <a:pt x="303" y="359626"/>
                    <a:pt x="-1751" y="354457"/>
                    <a:pt x="1257" y="343027"/>
                  </a:cubicBezTo>
                  <a:cubicBezTo>
                    <a:pt x="28644" y="239458"/>
                    <a:pt x="56031" y="135791"/>
                    <a:pt x="83417" y="32027"/>
                  </a:cubicBezTo>
                  <a:cubicBezTo>
                    <a:pt x="86133" y="18807"/>
                    <a:pt x="94852" y="7575"/>
                    <a:pt x="107038" y="1596"/>
                  </a:cubicBezTo>
                  <a:cubicBezTo>
                    <a:pt x="111820" y="-1147"/>
                    <a:pt x="117871" y="-307"/>
                    <a:pt x="121710" y="3635"/>
                  </a:cubicBezTo>
                  <a:cubicBezTo>
                    <a:pt x="169574" y="43827"/>
                    <a:pt x="237947" y="49218"/>
                    <a:pt x="291605" y="17030"/>
                  </a:cubicBezTo>
                  <a:cubicBezTo>
                    <a:pt x="298182" y="13425"/>
                    <a:pt x="304334" y="9103"/>
                    <a:pt x="309945" y="4144"/>
                  </a:cubicBezTo>
                  <a:cubicBezTo>
                    <a:pt x="314096" y="-582"/>
                    <a:pt x="321200" y="-1372"/>
                    <a:pt x="326303" y="2324"/>
                  </a:cubicBezTo>
                  <a:cubicBezTo>
                    <a:pt x="337660" y="8481"/>
                    <a:pt x="345612" y="19394"/>
                    <a:pt x="347944" y="32027"/>
                  </a:cubicBezTo>
                  <a:lnTo>
                    <a:pt x="420788" y="339678"/>
                  </a:lnTo>
                  <a:cubicBezTo>
                    <a:pt x="421253" y="342556"/>
                    <a:pt x="421989" y="345383"/>
                    <a:pt x="422989" y="348123"/>
                  </a:cubicBezTo>
                  <a:cubicBezTo>
                    <a:pt x="425796" y="354398"/>
                    <a:pt x="423023" y="361748"/>
                    <a:pt x="416753" y="364649"/>
                  </a:cubicBezTo>
                  <a:cubicBezTo>
                    <a:pt x="411723" y="367536"/>
                    <a:pt x="406530" y="370137"/>
                    <a:pt x="401202" y="372438"/>
                  </a:cubicBezTo>
                  <a:cubicBezTo>
                    <a:pt x="403402" y="382339"/>
                    <a:pt x="405529" y="392677"/>
                    <a:pt x="407950" y="403014"/>
                  </a:cubicBezTo>
                  <a:cubicBezTo>
                    <a:pt x="413527" y="427485"/>
                    <a:pt x="398059" y="451809"/>
                    <a:pt x="373401" y="457344"/>
                  </a:cubicBezTo>
                  <a:cubicBezTo>
                    <a:pt x="370772" y="457934"/>
                    <a:pt x="368095" y="458292"/>
                    <a:pt x="365403" y="458415"/>
                  </a:cubicBezTo>
                  <a:cubicBezTo>
                    <a:pt x="358067" y="458415"/>
                    <a:pt x="350732" y="458415"/>
                    <a:pt x="342076" y="458415"/>
                  </a:cubicBezTo>
                  <a:lnTo>
                    <a:pt x="342076" y="469845"/>
                  </a:lnTo>
                  <a:cubicBezTo>
                    <a:pt x="342076" y="516218"/>
                    <a:pt x="341342" y="562591"/>
                    <a:pt x="342076" y="608965"/>
                  </a:cubicBezTo>
                  <a:cubicBezTo>
                    <a:pt x="342736" y="638085"/>
                    <a:pt x="333126" y="658614"/>
                    <a:pt x="304736" y="668733"/>
                  </a:cubicBezTo>
                  <a:lnTo>
                    <a:pt x="277301" y="668733"/>
                  </a:lnTo>
                  <a:cubicBezTo>
                    <a:pt x="249278" y="659051"/>
                    <a:pt x="239009" y="639104"/>
                    <a:pt x="239742" y="610494"/>
                  </a:cubicBezTo>
                  <a:cubicBezTo>
                    <a:pt x="240915" y="563465"/>
                    <a:pt x="239742" y="516436"/>
                    <a:pt x="239742" y="469408"/>
                  </a:cubicBezTo>
                  <a:lnTo>
                    <a:pt x="239742" y="459507"/>
                  </a:lnTo>
                  <a:lnTo>
                    <a:pt x="200276" y="459507"/>
                  </a:lnTo>
                  <a:cubicBezTo>
                    <a:pt x="200276" y="509957"/>
                    <a:pt x="199542" y="559607"/>
                    <a:pt x="200276" y="609183"/>
                  </a:cubicBezTo>
                  <a:cubicBezTo>
                    <a:pt x="200936" y="638303"/>
                    <a:pt x="191326" y="658833"/>
                    <a:pt x="162937" y="668952"/>
                  </a:cubicBezTo>
                  <a:close/>
                </a:path>
              </a:pathLst>
            </a:custGeom>
            <a:solidFill>
              <a:srgbClr val="F25A22"/>
            </a:solidFill>
            <a:ln w="7336" cap="flat">
              <a:noFill/>
              <a:prstDash val="solid"/>
              <a:miter/>
            </a:ln>
          </p:spPr>
          <p:txBody>
            <a:bodyPr rtlCol="0" anchor="ctr"/>
            <a:lstStyle/>
            <a:p>
              <a:endParaRPr lang="it-CO"/>
            </a:p>
          </p:txBody>
        </p:sp>
        <p:sp>
          <p:nvSpPr>
            <p:cNvPr id="84" name="Figura a mano libera 83">
              <a:extLst>
                <a:ext uri="{FF2B5EF4-FFF2-40B4-BE49-F238E27FC236}">
                  <a16:creationId xmlns:a16="http://schemas.microsoft.com/office/drawing/2014/main" id="{040A93F6-0476-CDA8-55F2-7093709CFB73}"/>
                </a:ext>
              </a:extLst>
            </p:cNvPr>
            <p:cNvSpPr/>
            <p:nvPr/>
          </p:nvSpPr>
          <p:spPr>
            <a:xfrm flipH="1">
              <a:off x="7090550" y="2640989"/>
              <a:ext cx="106007" cy="105199"/>
            </a:xfrm>
            <a:custGeom>
              <a:avLst/>
              <a:gdLst>
                <a:gd name="connsiteX0" fmla="*/ 134392 w 266727"/>
                <a:gd name="connsiteY0" fmla="*/ -6 h 264696"/>
                <a:gd name="connsiteX1" fmla="*/ 266723 w 266727"/>
                <a:gd name="connsiteY1" fmla="*/ 133360 h 264696"/>
                <a:gd name="connsiteX2" fmla="*/ 132336 w 266727"/>
                <a:gd name="connsiteY2" fmla="*/ 264686 h 264696"/>
                <a:gd name="connsiteX3" fmla="*/ 1 w 266727"/>
                <a:gd name="connsiteY3" fmla="*/ 131834 h 264696"/>
                <a:gd name="connsiteX4" fmla="*/ 134392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2" y="-6"/>
                  </a:moveTo>
                  <a:cubicBezTo>
                    <a:pt x="208044" y="557"/>
                    <a:pt x="267291" y="60267"/>
                    <a:pt x="266723" y="133360"/>
                  </a:cubicBezTo>
                  <a:cubicBezTo>
                    <a:pt x="266156" y="206453"/>
                    <a:pt x="205988" y="265249"/>
                    <a:pt x="132336" y="264686"/>
                  </a:cubicBezTo>
                  <a:cubicBezTo>
                    <a:pt x="58886" y="264124"/>
                    <a:pt x="-280" y="204728"/>
                    <a:pt x="1" y="131834"/>
                  </a:cubicBezTo>
                  <a:cubicBezTo>
                    <a:pt x="606" y="58674"/>
                    <a:pt x="60669" y="-249"/>
                    <a:pt x="134392" y="-6"/>
                  </a:cubicBezTo>
                  <a:close/>
                </a:path>
              </a:pathLst>
            </a:custGeom>
            <a:solidFill>
              <a:srgbClr val="F25A22"/>
            </a:solidFill>
            <a:ln w="7336" cap="flat">
              <a:noFill/>
              <a:prstDash val="solid"/>
              <a:miter/>
            </a:ln>
          </p:spPr>
          <p:txBody>
            <a:bodyPr rtlCol="0" anchor="ctr"/>
            <a:lstStyle/>
            <a:p>
              <a:endParaRPr lang="it-CO"/>
            </a:p>
          </p:txBody>
        </p:sp>
        <p:sp>
          <p:nvSpPr>
            <p:cNvPr id="85" name="Figura a mano libera 84">
              <a:extLst>
                <a:ext uri="{FF2B5EF4-FFF2-40B4-BE49-F238E27FC236}">
                  <a16:creationId xmlns:a16="http://schemas.microsoft.com/office/drawing/2014/main" id="{C3ADB63D-8816-63BD-D9EA-B7E2A41BAAF4}"/>
                </a:ext>
              </a:extLst>
            </p:cNvPr>
            <p:cNvSpPr/>
            <p:nvPr/>
          </p:nvSpPr>
          <p:spPr>
            <a:xfrm flipH="1">
              <a:off x="6909734" y="2640989"/>
              <a:ext cx="106007" cy="105200"/>
            </a:xfrm>
            <a:custGeom>
              <a:avLst/>
              <a:gdLst>
                <a:gd name="connsiteX0" fmla="*/ 133884 w 266727"/>
                <a:gd name="connsiteY0" fmla="*/ -7 h 264698"/>
                <a:gd name="connsiteX1" fmla="*/ 266726 w 266727"/>
                <a:gd name="connsiteY1" fmla="*/ 132858 h 264698"/>
                <a:gd name="connsiteX2" fmla="*/ 132844 w 266727"/>
                <a:gd name="connsiteY2" fmla="*/ 264691 h 264698"/>
                <a:gd name="connsiteX3" fmla="*/ 1 w 266727"/>
                <a:gd name="connsiteY3" fmla="*/ 131826 h 264698"/>
                <a:gd name="connsiteX4" fmla="*/ 6 w 266727"/>
                <a:gd name="connsiteY4" fmla="*/ 131033 h 264698"/>
                <a:gd name="connsiteX5" fmla="*/ 133884 w 266727"/>
                <a:gd name="connsiteY5" fmla="*/ -7 h 26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8">
                  <a:moveTo>
                    <a:pt x="133884" y="-7"/>
                  </a:moveTo>
                  <a:cubicBezTo>
                    <a:pt x="207538" y="278"/>
                    <a:pt x="267014" y="59764"/>
                    <a:pt x="266726" y="132858"/>
                  </a:cubicBezTo>
                  <a:cubicBezTo>
                    <a:pt x="266439" y="205952"/>
                    <a:pt x="206498" y="264976"/>
                    <a:pt x="132844" y="264691"/>
                  </a:cubicBezTo>
                  <a:cubicBezTo>
                    <a:pt x="59189" y="264406"/>
                    <a:pt x="-286" y="204920"/>
                    <a:pt x="1" y="131826"/>
                  </a:cubicBezTo>
                  <a:cubicBezTo>
                    <a:pt x="2" y="131561"/>
                    <a:pt x="4" y="131297"/>
                    <a:pt x="6" y="131033"/>
                  </a:cubicBezTo>
                  <a:cubicBezTo>
                    <a:pt x="1049" y="58385"/>
                    <a:pt x="60672" y="25"/>
                    <a:pt x="133884" y="-7"/>
                  </a:cubicBezTo>
                  <a:close/>
                </a:path>
              </a:pathLst>
            </a:custGeom>
            <a:solidFill>
              <a:srgbClr val="F25A22"/>
            </a:solidFill>
            <a:ln w="7336" cap="flat">
              <a:noFill/>
              <a:prstDash val="solid"/>
              <a:miter/>
            </a:ln>
          </p:spPr>
          <p:txBody>
            <a:bodyPr rtlCol="0" anchor="ctr"/>
            <a:lstStyle/>
            <a:p>
              <a:endParaRPr lang="it-CO"/>
            </a:p>
          </p:txBody>
        </p:sp>
        <p:sp>
          <p:nvSpPr>
            <p:cNvPr id="86" name="Figura a mano libera 85">
              <a:extLst>
                <a:ext uri="{FF2B5EF4-FFF2-40B4-BE49-F238E27FC236}">
                  <a16:creationId xmlns:a16="http://schemas.microsoft.com/office/drawing/2014/main" id="{AD487357-0D32-5347-8CB2-F1034B2F9BE4}"/>
                </a:ext>
              </a:extLst>
            </p:cNvPr>
            <p:cNvSpPr/>
            <p:nvPr/>
          </p:nvSpPr>
          <p:spPr>
            <a:xfrm flipH="1">
              <a:off x="6512818" y="2735875"/>
              <a:ext cx="150563" cy="263886"/>
            </a:xfrm>
            <a:custGeom>
              <a:avLst/>
              <a:gdLst>
                <a:gd name="connsiteX0" fmla="*/ 378471 w 378837"/>
                <a:gd name="connsiteY0" fmla="*/ 366216 h 663974"/>
                <a:gd name="connsiteX1" fmla="*/ 322132 w 378837"/>
                <a:gd name="connsiteY1" fmla="*/ 410624 h 663974"/>
                <a:gd name="connsiteX2" fmla="*/ 322132 w 378837"/>
                <a:gd name="connsiteY2" fmla="*/ 431808 h 663974"/>
                <a:gd name="connsiteX3" fmla="*/ 322132 w 378837"/>
                <a:gd name="connsiteY3" fmla="*/ 613808 h 663974"/>
                <a:gd name="connsiteX4" fmla="*/ 274254 w 378837"/>
                <a:gd name="connsiteY4" fmla="*/ 663813 h 663974"/>
                <a:gd name="connsiteX5" fmla="*/ 272103 w 378837"/>
                <a:gd name="connsiteY5" fmla="*/ 663821 h 663974"/>
                <a:gd name="connsiteX6" fmla="*/ 245914 w 378837"/>
                <a:gd name="connsiteY6" fmla="*/ 662001 h 663974"/>
                <a:gd name="connsiteX7" fmla="*/ 206448 w 378837"/>
                <a:gd name="connsiteY7" fmla="*/ 612352 h 663974"/>
                <a:gd name="connsiteX8" fmla="*/ 206448 w 378837"/>
                <a:gd name="connsiteY8" fmla="*/ 467335 h 663974"/>
                <a:gd name="connsiteX9" fmla="*/ 206448 w 378837"/>
                <a:gd name="connsiteY9" fmla="*/ 456342 h 663974"/>
                <a:gd name="connsiteX10" fmla="*/ 176224 w 378837"/>
                <a:gd name="connsiteY10" fmla="*/ 456342 h 663974"/>
                <a:gd name="connsiteX11" fmla="*/ 176224 w 378837"/>
                <a:gd name="connsiteY11" fmla="*/ 466971 h 663974"/>
                <a:gd name="connsiteX12" fmla="*/ 176224 w 378837"/>
                <a:gd name="connsiteY12" fmla="*/ 608056 h 663974"/>
                <a:gd name="connsiteX13" fmla="*/ 131256 w 378837"/>
                <a:gd name="connsiteY13" fmla="*/ 659380 h 663974"/>
                <a:gd name="connsiteX14" fmla="*/ 72570 w 378837"/>
                <a:gd name="connsiteY14" fmla="*/ 644820 h 663974"/>
                <a:gd name="connsiteX15" fmla="*/ 58412 w 378837"/>
                <a:gd name="connsiteY15" fmla="*/ 610823 h 663974"/>
                <a:gd name="connsiteX16" fmla="*/ 58412 w 378837"/>
                <a:gd name="connsiteY16" fmla="*/ 427877 h 663974"/>
                <a:gd name="connsiteX17" fmla="*/ 58412 w 378837"/>
                <a:gd name="connsiteY17" fmla="*/ 413317 h 663974"/>
                <a:gd name="connsiteX18" fmla="*/ 25915 w 378837"/>
                <a:gd name="connsiteY18" fmla="*/ 403926 h 663974"/>
                <a:gd name="connsiteX19" fmla="*/ 167 w 378837"/>
                <a:gd name="connsiteY19" fmla="*/ 360829 h 663974"/>
                <a:gd name="connsiteX20" fmla="*/ 167 w 378837"/>
                <a:gd name="connsiteY20" fmla="*/ 95182 h 663974"/>
                <a:gd name="connsiteX21" fmla="*/ 34424 w 378837"/>
                <a:gd name="connsiteY21" fmla="*/ 25877 h 663974"/>
                <a:gd name="connsiteX22" fmla="*/ 82620 w 378837"/>
                <a:gd name="connsiteY22" fmla="*/ 33 h 663974"/>
                <a:gd name="connsiteX23" fmla="*/ 92010 w 378837"/>
                <a:gd name="connsiteY23" fmla="*/ 2799 h 663974"/>
                <a:gd name="connsiteX24" fmla="*/ 189209 w 378837"/>
                <a:gd name="connsiteY24" fmla="*/ 40728 h 663974"/>
                <a:gd name="connsiteX25" fmla="*/ 288094 w 378837"/>
                <a:gd name="connsiteY25" fmla="*/ 5202 h 663974"/>
                <a:gd name="connsiteX26" fmla="*/ 304820 w 378837"/>
                <a:gd name="connsiteY26" fmla="*/ 1853 h 663974"/>
                <a:gd name="connsiteX27" fmla="*/ 377297 w 378837"/>
                <a:gd name="connsiteY27" fmla="*/ 83316 h 663974"/>
                <a:gd name="connsiteX28" fmla="*/ 378838 w 378837"/>
                <a:gd name="connsiteY28" fmla="*/ 87902 h 6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837" h="663974">
                  <a:moveTo>
                    <a:pt x="378471" y="366216"/>
                  </a:moveTo>
                  <a:cubicBezTo>
                    <a:pt x="372676" y="395336"/>
                    <a:pt x="352282" y="407712"/>
                    <a:pt x="322132" y="410624"/>
                  </a:cubicBezTo>
                  <a:lnTo>
                    <a:pt x="322132" y="431808"/>
                  </a:lnTo>
                  <a:cubicBezTo>
                    <a:pt x="322132" y="492523"/>
                    <a:pt x="322132" y="553165"/>
                    <a:pt x="322132" y="613808"/>
                  </a:cubicBezTo>
                  <a:cubicBezTo>
                    <a:pt x="322826" y="640737"/>
                    <a:pt x="301390" y="663125"/>
                    <a:pt x="274254" y="663813"/>
                  </a:cubicBezTo>
                  <a:cubicBezTo>
                    <a:pt x="273538" y="663832"/>
                    <a:pt x="272820" y="663834"/>
                    <a:pt x="272103" y="663821"/>
                  </a:cubicBezTo>
                  <a:cubicBezTo>
                    <a:pt x="263331" y="664277"/>
                    <a:pt x="254536" y="663666"/>
                    <a:pt x="245914" y="662001"/>
                  </a:cubicBezTo>
                  <a:cubicBezTo>
                    <a:pt x="222002" y="657733"/>
                    <a:pt x="205063" y="636423"/>
                    <a:pt x="206448" y="612352"/>
                  </a:cubicBezTo>
                  <a:cubicBezTo>
                    <a:pt x="206448" y="564013"/>
                    <a:pt x="206448" y="515674"/>
                    <a:pt x="206448" y="467335"/>
                  </a:cubicBezTo>
                  <a:lnTo>
                    <a:pt x="206448" y="456342"/>
                  </a:lnTo>
                  <a:lnTo>
                    <a:pt x="176224" y="456342"/>
                  </a:lnTo>
                  <a:lnTo>
                    <a:pt x="176224" y="466971"/>
                  </a:lnTo>
                  <a:cubicBezTo>
                    <a:pt x="176224" y="513999"/>
                    <a:pt x="175491" y="561028"/>
                    <a:pt x="176224" y="608056"/>
                  </a:cubicBezTo>
                  <a:cubicBezTo>
                    <a:pt x="177139" y="634228"/>
                    <a:pt x="157500" y="656644"/>
                    <a:pt x="131256" y="659380"/>
                  </a:cubicBezTo>
                  <a:cubicBezTo>
                    <a:pt x="110203" y="662511"/>
                    <a:pt x="89442" y="660618"/>
                    <a:pt x="72570" y="644820"/>
                  </a:cubicBezTo>
                  <a:cubicBezTo>
                    <a:pt x="63240" y="635971"/>
                    <a:pt x="58099" y="623628"/>
                    <a:pt x="58412" y="610823"/>
                  </a:cubicBezTo>
                  <a:cubicBezTo>
                    <a:pt x="58412" y="549817"/>
                    <a:pt x="58412" y="488835"/>
                    <a:pt x="58412" y="427877"/>
                  </a:cubicBezTo>
                  <a:lnTo>
                    <a:pt x="58412" y="413317"/>
                  </a:lnTo>
                  <a:cubicBezTo>
                    <a:pt x="47353" y="411019"/>
                    <a:pt x="36489" y="407880"/>
                    <a:pt x="25915" y="403926"/>
                  </a:cubicBezTo>
                  <a:cubicBezTo>
                    <a:pt x="8904" y="396530"/>
                    <a:pt x="-1457" y="379189"/>
                    <a:pt x="167" y="360829"/>
                  </a:cubicBezTo>
                  <a:cubicBezTo>
                    <a:pt x="509" y="272304"/>
                    <a:pt x="509" y="183755"/>
                    <a:pt x="167" y="95182"/>
                  </a:cubicBezTo>
                  <a:cubicBezTo>
                    <a:pt x="167" y="66062"/>
                    <a:pt x="14838" y="44732"/>
                    <a:pt x="34424" y="25877"/>
                  </a:cubicBezTo>
                  <a:cubicBezTo>
                    <a:pt x="47138" y="12172"/>
                    <a:pt x="64102" y="3076"/>
                    <a:pt x="82620" y="33"/>
                  </a:cubicBezTo>
                  <a:cubicBezTo>
                    <a:pt x="85986" y="-223"/>
                    <a:pt x="89330" y="762"/>
                    <a:pt x="92010" y="2799"/>
                  </a:cubicBezTo>
                  <a:cubicBezTo>
                    <a:pt x="118651" y="26805"/>
                    <a:pt x="153227" y="40298"/>
                    <a:pt x="189209" y="40728"/>
                  </a:cubicBezTo>
                  <a:cubicBezTo>
                    <a:pt x="225522" y="41783"/>
                    <a:pt x="260878" y="29081"/>
                    <a:pt x="288094" y="5202"/>
                  </a:cubicBezTo>
                  <a:cubicBezTo>
                    <a:pt x="292375" y="652"/>
                    <a:pt x="299097" y="-694"/>
                    <a:pt x="304820" y="1853"/>
                  </a:cubicBezTo>
                  <a:cubicBezTo>
                    <a:pt x="342379" y="17286"/>
                    <a:pt x="368201" y="42912"/>
                    <a:pt x="377297" y="83316"/>
                  </a:cubicBezTo>
                  <a:cubicBezTo>
                    <a:pt x="377711" y="84876"/>
                    <a:pt x="378225" y="86408"/>
                    <a:pt x="378838" y="87902"/>
                  </a:cubicBezTo>
                  <a:close/>
                </a:path>
              </a:pathLst>
            </a:custGeom>
            <a:solidFill>
              <a:srgbClr val="F25A22"/>
            </a:solidFill>
            <a:ln w="7336" cap="flat">
              <a:noFill/>
              <a:prstDash val="solid"/>
              <a:miter/>
            </a:ln>
          </p:spPr>
          <p:txBody>
            <a:bodyPr rtlCol="0" anchor="ctr"/>
            <a:lstStyle/>
            <a:p>
              <a:endParaRPr lang="it-CO"/>
            </a:p>
          </p:txBody>
        </p:sp>
        <p:sp>
          <p:nvSpPr>
            <p:cNvPr id="87" name="Figura a mano libera 86">
              <a:extLst>
                <a:ext uri="{FF2B5EF4-FFF2-40B4-BE49-F238E27FC236}">
                  <a16:creationId xmlns:a16="http://schemas.microsoft.com/office/drawing/2014/main" id="{8AE93D8E-587A-0271-2A84-57199EF1325F}"/>
                </a:ext>
              </a:extLst>
            </p:cNvPr>
            <p:cNvSpPr/>
            <p:nvPr/>
          </p:nvSpPr>
          <p:spPr>
            <a:xfrm flipH="1">
              <a:off x="6685329" y="2737097"/>
              <a:ext cx="168720" cy="265875"/>
            </a:xfrm>
            <a:custGeom>
              <a:avLst/>
              <a:gdLst>
                <a:gd name="connsiteX0" fmla="*/ 136528 w 424523"/>
                <a:gd name="connsiteY0" fmla="*/ 668752 h 668977"/>
                <a:gd name="connsiteX1" fmla="*/ 100730 w 424523"/>
                <a:gd name="connsiteY1" fmla="*/ 632352 h 668977"/>
                <a:gd name="connsiteX2" fmla="*/ 99336 w 424523"/>
                <a:gd name="connsiteY2" fmla="*/ 616918 h 668977"/>
                <a:gd name="connsiteX3" fmla="*/ 99336 w 424523"/>
                <a:gd name="connsiteY3" fmla="*/ 470008 h 668977"/>
                <a:gd name="connsiteX4" fmla="*/ 99336 w 424523"/>
                <a:gd name="connsiteY4" fmla="*/ 458361 h 668977"/>
                <a:gd name="connsiteX5" fmla="*/ 71533 w 424523"/>
                <a:gd name="connsiteY5" fmla="*/ 458361 h 668977"/>
                <a:gd name="connsiteX6" fmla="*/ 24731 w 424523"/>
                <a:gd name="connsiteY6" fmla="*/ 401358 h 668977"/>
                <a:gd name="connsiteX7" fmla="*/ 31113 w 424523"/>
                <a:gd name="connsiteY7" fmla="*/ 372602 h 668977"/>
                <a:gd name="connsiteX8" fmla="*/ 11087 w 424523"/>
                <a:gd name="connsiteY8" fmla="*/ 364886 h 668977"/>
                <a:gd name="connsiteX9" fmla="*/ 1257 w 424523"/>
                <a:gd name="connsiteY9" fmla="*/ 343046 h 668977"/>
                <a:gd name="connsiteX10" fmla="*/ 83784 w 424523"/>
                <a:gd name="connsiteY10" fmla="*/ 32045 h 668977"/>
                <a:gd name="connsiteX11" fmla="*/ 107332 w 424523"/>
                <a:gd name="connsiteY11" fmla="*/ 1615 h 668977"/>
                <a:gd name="connsiteX12" fmla="*/ 122003 w 424523"/>
                <a:gd name="connsiteY12" fmla="*/ 3653 h 668977"/>
                <a:gd name="connsiteX13" fmla="*/ 291972 w 424523"/>
                <a:gd name="connsiteY13" fmla="*/ 17048 h 668977"/>
                <a:gd name="connsiteX14" fmla="*/ 310312 w 424523"/>
                <a:gd name="connsiteY14" fmla="*/ 4163 h 668977"/>
                <a:gd name="connsiteX15" fmla="*/ 326670 w 424523"/>
                <a:gd name="connsiteY15" fmla="*/ 2343 h 668977"/>
                <a:gd name="connsiteX16" fmla="*/ 347871 w 424523"/>
                <a:gd name="connsiteY16" fmla="*/ 32045 h 668977"/>
                <a:gd name="connsiteX17" fmla="*/ 421228 w 424523"/>
                <a:gd name="connsiteY17" fmla="*/ 339697 h 668977"/>
                <a:gd name="connsiteX18" fmla="*/ 423429 w 424523"/>
                <a:gd name="connsiteY18" fmla="*/ 348142 h 668977"/>
                <a:gd name="connsiteX19" fmla="*/ 417194 w 424523"/>
                <a:gd name="connsiteY19" fmla="*/ 364667 h 668977"/>
                <a:gd name="connsiteX20" fmla="*/ 401642 w 424523"/>
                <a:gd name="connsiteY20" fmla="*/ 372457 h 668977"/>
                <a:gd name="connsiteX21" fmla="*/ 408391 w 424523"/>
                <a:gd name="connsiteY21" fmla="*/ 403033 h 668977"/>
                <a:gd name="connsiteX22" fmla="*/ 374002 w 424523"/>
                <a:gd name="connsiteY22" fmla="*/ 457340 h 668977"/>
                <a:gd name="connsiteX23" fmla="*/ 365843 w 424523"/>
                <a:gd name="connsiteY23" fmla="*/ 458433 h 668977"/>
                <a:gd name="connsiteX24" fmla="*/ 342516 w 424523"/>
                <a:gd name="connsiteY24" fmla="*/ 458433 h 668977"/>
                <a:gd name="connsiteX25" fmla="*/ 342516 w 424523"/>
                <a:gd name="connsiteY25" fmla="*/ 469863 h 668977"/>
                <a:gd name="connsiteX26" fmla="*/ 342516 w 424523"/>
                <a:gd name="connsiteY26" fmla="*/ 608983 h 668977"/>
                <a:gd name="connsiteX27" fmla="*/ 305177 w 424523"/>
                <a:gd name="connsiteY27" fmla="*/ 668752 h 668977"/>
                <a:gd name="connsiteX28" fmla="*/ 277741 w 424523"/>
                <a:gd name="connsiteY28" fmla="*/ 668752 h 668977"/>
                <a:gd name="connsiteX29" fmla="*/ 240182 w 424523"/>
                <a:gd name="connsiteY29" fmla="*/ 610512 h 668977"/>
                <a:gd name="connsiteX30" fmla="*/ 240182 w 424523"/>
                <a:gd name="connsiteY30" fmla="*/ 469426 h 668977"/>
                <a:gd name="connsiteX31" fmla="*/ 240182 w 424523"/>
                <a:gd name="connsiteY31" fmla="*/ 459525 h 668977"/>
                <a:gd name="connsiteX32" fmla="*/ 201156 w 424523"/>
                <a:gd name="connsiteY32" fmla="*/ 459525 h 668977"/>
                <a:gd name="connsiteX33" fmla="*/ 201156 w 424523"/>
                <a:gd name="connsiteY33" fmla="*/ 609202 h 668977"/>
                <a:gd name="connsiteX34" fmla="*/ 163817 w 424523"/>
                <a:gd name="connsiteY34" fmla="*/ 668970 h 66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523" h="668977">
                  <a:moveTo>
                    <a:pt x="136528" y="668752"/>
                  </a:moveTo>
                  <a:cubicBezTo>
                    <a:pt x="118776" y="662273"/>
                    <a:pt x="104984" y="651935"/>
                    <a:pt x="100730" y="632352"/>
                  </a:cubicBezTo>
                  <a:cubicBezTo>
                    <a:pt x="99713" y="627271"/>
                    <a:pt x="99246" y="622098"/>
                    <a:pt x="99336" y="616918"/>
                  </a:cubicBezTo>
                  <a:cubicBezTo>
                    <a:pt x="99336" y="567997"/>
                    <a:pt x="99336" y="519027"/>
                    <a:pt x="99336" y="470008"/>
                  </a:cubicBezTo>
                  <a:lnTo>
                    <a:pt x="99336" y="458361"/>
                  </a:lnTo>
                  <a:cubicBezTo>
                    <a:pt x="89579" y="458361"/>
                    <a:pt x="80556" y="458361"/>
                    <a:pt x="71533" y="458361"/>
                  </a:cubicBezTo>
                  <a:cubicBezTo>
                    <a:pt x="39990" y="459962"/>
                    <a:pt x="15635" y="427785"/>
                    <a:pt x="24731" y="401358"/>
                  </a:cubicBezTo>
                  <a:cubicBezTo>
                    <a:pt x="27397" y="391899"/>
                    <a:pt x="29528" y="382298"/>
                    <a:pt x="31113" y="372602"/>
                  </a:cubicBezTo>
                  <a:cubicBezTo>
                    <a:pt x="23778" y="369763"/>
                    <a:pt x="17175" y="367798"/>
                    <a:pt x="11087" y="364886"/>
                  </a:cubicBezTo>
                  <a:cubicBezTo>
                    <a:pt x="303" y="359644"/>
                    <a:pt x="-1751" y="354475"/>
                    <a:pt x="1257" y="343046"/>
                  </a:cubicBezTo>
                  <a:cubicBezTo>
                    <a:pt x="28644" y="239476"/>
                    <a:pt x="56153" y="135809"/>
                    <a:pt x="83784" y="32045"/>
                  </a:cubicBezTo>
                  <a:cubicBezTo>
                    <a:pt x="86484" y="18840"/>
                    <a:pt x="95173" y="7611"/>
                    <a:pt x="107332" y="1615"/>
                  </a:cubicBezTo>
                  <a:cubicBezTo>
                    <a:pt x="112114" y="-1129"/>
                    <a:pt x="118164" y="-288"/>
                    <a:pt x="122003" y="3653"/>
                  </a:cubicBezTo>
                  <a:cubicBezTo>
                    <a:pt x="169891" y="43858"/>
                    <a:pt x="238291" y="49248"/>
                    <a:pt x="291972" y="17048"/>
                  </a:cubicBezTo>
                  <a:cubicBezTo>
                    <a:pt x="298538" y="13425"/>
                    <a:pt x="304687" y="9105"/>
                    <a:pt x="310312" y="4163"/>
                  </a:cubicBezTo>
                  <a:cubicBezTo>
                    <a:pt x="314446" y="-597"/>
                    <a:pt x="321577" y="-1390"/>
                    <a:pt x="326670" y="2343"/>
                  </a:cubicBezTo>
                  <a:cubicBezTo>
                    <a:pt x="337866" y="8589"/>
                    <a:pt x="345648" y="19491"/>
                    <a:pt x="347871" y="32045"/>
                  </a:cubicBezTo>
                  <a:lnTo>
                    <a:pt x="421228" y="339697"/>
                  </a:lnTo>
                  <a:cubicBezTo>
                    <a:pt x="421728" y="342567"/>
                    <a:pt x="422463" y="345391"/>
                    <a:pt x="423429" y="348142"/>
                  </a:cubicBezTo>
                  <a:cubicBezTo>
                    <a:pt x="426236" y="354416"/>
                    <a:pt x="423463" y="361766"/>
                    <a:pt x="417194" y="364667"/>
                  </a:cubicBezTo>
                  <a:cubicBezTo>
                    <a:pt x="412163" y="367554"/>
                    <a:pt x="406970" y="370155"/>
                    <a:pt x="401642" y="372457"/>
                  </a:cubicBezTo>
                  <a:cubicBezTo>
                    <a:pt x="403842" y="382358"/>
                    <a:pt x="405970" y="392695"/>
                    <a:pt x="408391" y="403033"/>
                  </a:cubicBezTo>
                  <a:cubicBezTo>
                    <a:pt x="414006" y="427453"/>
                    <a:pt x="398610" y="451768"/>
                    <a:pt x="374002" y="457340"/>
                  </a:cubicBezTo>
                  <a:cubicBezTo>
                    <a:pt x="371321" y="457948"/>
                    <a:pt x="368590" y="458313"/>
                    <a:pt x="365843" y="458433"/>
                  </a:cubicBezTo>
                  <a:cubicBezTo>
                    <a:pt x="358508" y="458433"/>
                    <a:pt x="351172" y="458433"/>
                    <a:pt x="342516" y="458433"/>
                  </a:cubicBezTo>
                  <a:lnTo>
                    <a:pt x="342516" y="469863"/>
                  </a:lnTo>
                  <a:cubicBezTo>
                    <a:pt x="342516" y="516236"/>
                    <a:pt x="341782" y="562610"/>
                    <a:pt x="342516" y="608983"/>
                  </a:cubicBezTo>
                  <a:cubicBezTo>
                    <a:pt x="343176" y="638103"/>
                    <a:pt x="333566" y="658633"/>
                    <a:pt x="305177" y="668752"/>
                  </a:cubicBezTo>
                  <a:lnTo>
                    <a:pt x="277741" y="668752"/>
                  </a:lnTo>
                  <a:cubicBezTo>
                    <a:pt x="249718" y="659069"/>
                    <a:pt x="239448" y="639122"/>
                    <a:pt x="240182" y="610512"/>
                  </a:cubicBezTo>
                  <a:cubicBezTo>
                    <a:pt x="241356" y="563483"/>
                    <a:pt x="240182" y="516455"/>
                    <a:pt x="240182" y="469426"/>
                  </a:cubicBezTo>
                  <a:lnTo>
                    <a:pt x="240182" y="459525"/>
                  </a:lnTo>
                  <a:lnTo>
                    <a:pt x="201156" y="459525"/>
                  </a:lnTo>
                  <a:cubicBezTo>
                    <a:pt x="201156" y="509976"/>
                    <a:pt x="200349" y="559625"/>
                    <a:pt x="201156" y="609202"/>
                  </a:cubicBezTo>
                  <a:cubicBezTo>
                    <a:pt x="201816" y="638322"/>
                    <a:pt x="192206" y="658851"/>
                    <a:pt x="163817" y="668970"/>
                  </a:cubicBezTo>
                  <a:close/>
                </a:path>
              </a:pathLst>
            </a:custGeom>
            <a:solidFill>
              <a:srgbClr val="F25A22"/>
            </a:solidFill>
            <a:ln w="7336" cap="flat">
              <a:noFill/>
              <a:prstDash val="solid"/>
              <a:miter/>
            </a:ln>
          </p:spPr>
          <p:txBody>
            <a:bodyPr rtlCol="0" anchor="ctr"/>
            <a:lstStyle/>
            <a:p>
              <a:endParaRPr lang="it-CO"/>
            </a:p>
          </p:txBody>
        </p:sp>
        <p:sp>
          <p:nvSpPr>
            <p:cNvPr id="88" name="Figura a mano libera 87">
              <a:extLst>
                <a:ext uri="{FF2B5EF4-FFF2-40B4-BE49-F238E27FC236}">
                  <a16:creationId xmlns:a16="http://schemas.microsoft.com/office/drawing/2014/main" id="{F6A11467-2AFD-B277-8D89-49C05E633A44}"/>
                </a:ext>
              </a:extLst>
            </p:cNvPr>
            <p:cNvSpPr/>
            <p:nvPr/>
          </p:nvSpPr>
          <p:spPr>
            <a:xfrm flipH="1">
              <a:off x="6715152" y="2640989"/>
              <a:ext cx="106007" cy="105199"/>
            </a:xfrm>
            <a:custGeom>
              <a:avLst/>
              <a:gdLst>
                <a:gd name="connsiteX0" fmla="*/ 134391 w 266727"/>
                <a:gd name="connsiteY0" fmla="*/ -6 h 264696"/>
                <a:gd name="connsiteX1" fmla="*/ 266723 w 266727"/>
                <a:gd name="connsiteY1" fmla="*/ 133359 h 264696"/>
                <a:gd name="connsiteX2" fmla="*/ 132337 w 266727"/>
                <a:gd name="connsiteY2" fmla="*/ 264686 h 264696"/>
                <a:gd name="connsiteX3" fmla="*/ 0 w 266727"/>
                <a:gd name="connsiteY3" fmla="*/ 132198 h 264696"/>
                <a:gd name="connsiteX4" fmla="*/ 134391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1" y="-6"/>
                  </a:moveTo>
                  <a:cubicBezTo>
                    <a:pt x="208043" y="557"/>
                    <a:pt x="267291" y="60266"/>
                    <a:pt x="266723" y="133359"/>
                  </a:cubicBezTo>
                  <a:cubicBezTo>
                    <a:pt x="266156" y="206452"/>
                    <a:pt x="205989" y="265249"/>
                    <a:pt x="132337" y="264686"/>
                  </a:cubicBezTo>
                  <a:cubicBezTo>
                    <a:pt x="59029" y="264126"/>
                    <a:pt x="-78" y="204950"/>
                    <a:pt x="0" y="132198"/>
                  </a:cubicBezTo>
                  <a:cubicBezTo>
                    <a:pt x="404" y="58895"/>
                    <a:pt x="60526" y="-248"/>
                    <a:pt x="134391" y="-6"/>
                  </a:cubicBezTo>
                  <a:close/>
                </a:path>
              </a:pathLst>
            </a:custGeom>
            <a:solidFill>
              <a:srgbClr val="F25A22"/>
            </a:solidFill>
            <a:ln w="7336" cap="flat">
              <a:noFill/>
              <a:prstDash val="solid"/>
              <a:miter/>
            </a:ln>
          </p:spPr>
          <p:txBody>
            <a:bodyPr rtlCol="0" anchor="ctr"/>
            <a:lstStyle/>
            <a:p>
              <a:endParaRPr lang="it-CO"/>
            </a:p>
          </p:txBody>
        </p:sp>
        <p:sp>
          <p:nvSpPr>
            <p:cNvPr id="89" name="Figura a mano libera 88">
              <a:extLst>
                <a:ext uri="{FF2B5EF4-FFF2-40B4-BE49-F238E27FC236}">
                  <a16:creationId xmlns:a16="http://schemas.microsoft.com/office/drawing/2014/main" id="{7A0FEE7A-B0E3-7A1C-BB78-D64A6D381716}"/>
                </a:ext>
              </a:extLst>
            </p:cNvPr>
            <p:cNvSpPr/>
            <p:nvPr/>
          </p:nvSpPr>
          <p:spPr>
            <a:xfrm flipH="1">
              <a:off x="6534308" y="2640989"/>
              <a:ext cx="106007" cy="105201"/>
            </a:xfrm>
            <a:custGeom>
              <a:avLst/>
              <a:gdLst>
                <a:gd name="connsiteX0" fmla="*/ 133810 w 266727"/>
                <a:gd name="connsiteY0" fmla="*/ -7 h 264699"/>
                <a:gd name="connsiteX1" fmla="*/ 266727 w 266727"/>
                <a:gd name="connsiteY1" fmla="*/ 132786 h 264699"/>
                <a:gd name="connsiteX2" fmla="*/ 132917 w 266727"/>
                <a:gd name="connsiteY2" fmla="*/ 264691 h 264699"/>
                <a:gd name="connsiteX3" fmla="*/ 1 w 266727"/>
                <a:gd name="connsiteY3" fmla="*/ 131899 h 264699"/>
                <a:gd name="connsiteX4" fmla="*/ 7 w 266727"/>
                <a:gd name="connsiteY4" fmla="*/ 131033 h 264699"/>
                <a:gd name="connsiteX5" fmla="*/ 133810 w 266727"/>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9">
                  <a:moveTo>
                    <a:pt x="133810" y="-7"/>
                  </a:moveTo>
                  <a:cubicBezTo>
                    <a:pt x="207465" y="238"/>
                    <a:pt x="266974" y="59691"/>
                    <a:pt x="266727" y="132786"/>
                  </a:cubicBezTo>
                  <a:cubicBezTo>
                    <a:pt x="266480" y="205880"/>
                    <a:pt x="206571" y="264936"/>
                    <a:pt x="132917" y="264691"/>
                  </a:cubicBezTo>
                  <a:cubicBezTo>
                    <a:pt x="59263" y="264447"/>
                    <a:pt x="-246" y="204993"/>
                    <a:pt x="1" y="131899"/>
                  </a:cubicBezTo>
                  <a:cubicBezTo>
                    <a:pt x="2" y="131610"/>
                    <a:pt x="3" y="131321"/>
                    <a:pt x="7" y="131033"/>
                  </a:cubicBezTo>
                  <a:cubicBezTo>
                    <a:pt x="1088" y="58430"/>
                    <a:pt x="60643" y="104"/>
                    <a:pt x="133810" y="-7"/>
                  </a:cubicBezTo>
                  <a:close/>
                </a:path>
              </a:pathLst>
            </a:custGeom>
            <a:solidFill>
              <a:srgbClr val="F25A22"/>
            </a:solidFill>
            <a:ln w="7336" cap="flat">
              <a:noFill/>
              <a:prstDash val="solid"/>
              <a:miter/>
            </a:ln>
          </p:spPr>
          <p:txBody>
            <a:bodyPr rtlCol="0" anchor="ctr"/>
            <a:lstStyle/>
            <a:p>
              <a:endParaRPr lang="it-CO"/>
            </a:p>
          </p:txBody>
        </p:sp>
        <p:sp>
          <p:nvSpPr>
            <p:cNvPr id="90" name="Figura a mano libera 89">
              <a:extLst>
                <a:ext uri="{FF2B5EF4-FFF2-40B4-BE49-F238E27FC236}">
                  <a16:creationId xmlns:a16="http://schemas.microsoft.com/office/drawing/2014/main" id="{46F90DD5-D765-70BD-98FD-22939968AFA7}"/>
                </a:ext>
              </a:extLst>
            </p:cNvPr>
            <p:cNvSpPr/>
            <p:nvPr/>
          </p:nvSpPr>
          <p:spPr>
            <a:xfrm flipH="1">
              <a:off x="6137478" y="2735875"/>
              <a:ext cx="150711" cy="263886"/>
            </a:xfrm>
            <a:custGeom>
              <a:avLst/>
              <a:gdLst>
                <a:gd name="connsiteX0" fmla="*/ 378989 w 379209"/>
                <a:gd name="connsiteY0" fmla="*/ 366216 h 663974"/>
                <a:gd name="connsiteX1" fmla="*/ 322651 w 379209"/>
                <a:gd name="connsiteY1" fmla="*/ 410624 h 663974"/>
                <a:gd name="connsiteX2" fmla="*/ 322651 w 379209"/>
                <a:gd name="connsiteY2" fmla="*/ 431808 h 663974"/>
                <a:gd name="connsiteX3" fmla="*/ 322651 w 379209"/>
                <a:gd name="connsiteY3" fmla="*/ 613808 h 663974"/>
                <a:gd name="connsiteX4" fmla="*/ 274773 w 379209"/>
                <a:gd name="connsiteY4" fmla="*/ 663813 h 663974"/>
                <a:gd name="connsiteX5" fmla="*/ 272621 w 379209"/>
                <a:gd name="connsiteY5" fmla="*/ 663821 h 663974"/>
                <a:gd name="connsiteX6" fmla="*/ 246433 w 379209"/>
                <a:gd name="connsiteY6" fmla="*/ 662001 h 663974"/>
                <a:gd name="connsiteX7" fmla="*/ 206966 w 379209"/>
                <a:gd name="connsiteY7" fmla="*/ 612352 h 663974"/>
                <a:gd name="connsiteX8" fmla="*/ 206966 w 379209"/>
                <a:gd name="connsiteY8" fmla="*/ 467335 h 663974"/>
                <a:gd name="connsiteX9" fmla="*/ 206966 w 379209"/>
                <a:gd name="connsiteY9" fmla="*/ 456342 h 663974"/>
                <a:gd name="connsiteX10" fmla="*/ 177183 w 379209"/>
                <a:gd name="connsiteY10" fmla="*/ 456342 h 663974"/>
                <a:gd name="connsiteX11" fmla="*/ 177183 w 379209"/>
                <a:gd name="connsiteY11" fmla="*/ 466971 h 663974"/>
                <a:gd name="connsiteX12" fmla="*/ 177183 w 379209"/>
                <a:gd name="connsiteY12" fmla="*/ 608056 h 663974"/>
                <a:gd name="connsiteX13" fmla="*/ 132215 w 379209"/>
                <a:gd name="connsiteY13" fmla="*/ 659380 h 663974"/>
                <a:gd name="connsiteX14" fmla="*/ 73529 w 379209"/>
                <a:gd name="connsiteY14" fmla="*/ 644820 h 663974"/>
                <a:gd name="connsiteX15" fmla="*/ 59298 w 379209"/>
                <a:gd name="connsiteY15" fmla="*/ 610823 h 663974"/>
                <a:gd name="connsiteX16" fmla="*/ 59298 w 379209"/>
                <a:gd name="connsiteY16" fmla="*/ 427877 h 663974"/>
                <a:gd name="connsiteX17" fmla="*/ 59298 w 379209"/>
                <a:gd name="connsiteY17" fmla="*/ 413317 h 663974"/>
                <a:gd name="connsiteX18" fmla="*/ 26800 w 379209"/>
                <a:gd name="connsiteY18" fmla="*/ 403926 h 663974"/>
                <a:gd name="connsiteX19" fmla="*/ 98 w 379209"/>
                <a:gd name="connsiteY19" fmla="*/ 361484 h 663974"/>
                <a:gd name="connsiteX20" fmla="*/ 98 w 379209"/>
                <a:gd name="connsiteY20" fmla="*/ 95837 h 663974"/>
                <a:gd name="connsiteX21" fmla="*/ 34356 w 379209"/>
                <a:gd name="connsiteY21" fmla="*/ 26532 h 663974"/>
                <a:gd name="connsiteX22" fmla="*/ 83139 w 379209"/>
                <a:gd name="connsiteY22" fmla="*/ 33 h 663974"/>
                <a:gd name="connsiteX23" fmla="*/ 92529 w 379209"/>
                <a:gd name="connsiteY23" fmla="*/ 2799 h 663974"/>
                <a:gd name="connsiteX24" fmla="*/ 189727 w 379209"/>
                <a:gd name="connsiteY24" fmla="*/ 40728 h 663974"/>
                <a:gd name="connsiteX25" fmla="*/ 288539 w 379209"/>
                <a:gd name="connsiteY25" fmla="*/ 5202 h 663974"/>
                <a:gd name="connsiteX26" fmla="*/ 305192 w 379209"/>
                <a:gd name="connsiteY26" fmla="*/ 1853 h 663974"/>
                <a:gd name="connsiteX27" fmla="*/ 377669 w 379209"/>
                <a:gd name="connsiteY27" fmla="*/ 83316 h 663974"/>
                <a:gd name="connsiteX28" fmla="*/ 379209 w 379209"/>
                <a:gd name="connsiteY28" fmla="*/ 87902 h 6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209" h="663974">
                  <a:moveTo>
                    <a:pt x="378989" y="366216"/>
                  </a:moveTo>
                  <a:cubicBezTo>
                    <a:pt x="373194" y="395336"/>
                    <a:pt x="352801" y="407712"/>
                    <a:pt x="322651" y="410624"/>
                  </a:cubicBezTo>
                  <a:lnTo>
                    <a:pt x="322651" y="431808"/>
                  </a:lnTo>
                  <a:cubicBezTo>
                    <a:pt x="322651" y="492523"/>
                    <a:pt x="322651" y="553165"/>
                    <a:pt x="322651" y="613808"/>
                  </a:cubicBezTo>
                  <a:cubicBezTo>
                    <a:pt x="323344" y="640737"/>
                    <a:pt x="301908" y="663125"/>
                    <a:pt x="274773" y="663813"/>
                  </a:cubicBezTo>
                  <a:cubicBezTo>
                    <a:pt x="274056" y="663832"/>
                    <a:pt x="273338" y="663834"/>
                    <a:pt x="272621" y="663821"/>
                  </a:cubicBezTo>
                  <a:cubicBezTo>
                    <a:pt x="263850" y="664277"/>
                    <a:pt x="255055" y="663666"/>
                    <a:pt x="246433" y="662001"/>
                  </a:cubicBezTo>
                  <a:cubicBezTo>
                    <a:pt x="222521" y="657733"/>
                    <a:pt x="205582" y="636423"/>
                    <a:pt x="206966" y="612352"/>
                  </a:cubicBezTo>
                  <a:cubicBezTo>
                    <a:pt x="206966" y="564013"/>
                    <a:pt x="206966" y="515674"/>
                    <a:pt x="206966" y="467335"/>
                  </a:cubicBezTo>
                  <a:lnTo>
                    <a:pt x="206966" y="456342"/>
                  </a:lnTo>
                  <a:lnTo>
                    <a:pt x="177183" y="456342"/>
                  </a:lnTo>
                  <a:lnTo>
                    <a:pt x="177183" y="466971"/>
                  </a:lnTo>
                  <a:cubicBezTo>
                    <a:pt x="177183" y="513999"/>
                    <a:pt x="176449" y="561028"/>
                    <a:pt x="177183" y="608056"/>
                  </a:cubicBezTo>
                  <a:cubicBezTo>
                    <a:pt x="178098" y="634228"/>
                    <a:pt x="158458" y="656644"/>
                    <a:pt x="132215" y="659380"/>
                  </a:cubicBezTo>
                  <a:cubicBezTo>
                    <a:pt x="111161" y="662511"/>
                    <a:pt x="90401" y="660618"/>
                    <a:pt x="73529" y="644820"/>
                  </a:cubicBezTo>
                  <a:cubicBezTo>
                    <a:pt x="64148" y="635999"/>
                    <a:pt x="58976" y="623644"/>
                    <a:pt x="59298" y="610823"/>
                  </a:cubicBezTo>
                  <a:cubicBezTo>
                    <a:pt x="59298" y="549817"/>
                    <a:pt x="59298" y="488835"/>
                    <a:pt x="59298" y="427877"/>
                  </a:cubicBezTo>
                  <a:lnTo>
                    <a:pt x="59298" y="413317"/>
                  </a:lnTo>
                  <a:cubicBezTo>
                    <a:pt x="48238" y="411019"/>
                    <a:pt x="37374" y="407880"/>
                    <a:pt x="26800" y="403926"/>
                  </a:cubicBezTo>
                  <a:cubicBezTo>
                    <a:pt x="9612" y="396969"/>
                    <a:pt x="-1150" y="379864"/>
                    <a:pt x="98" y="361484"/>
                  </a:cubicBezTo>
                  <a:cubicBezTo>
                    <a:pt x="98" y="272959"/>
                    <a:pt x="538" y="184362"/>
                    <a:pt x="98" y="95837"/>
                  </a:cubicBezTo>
                  <a:cubicBezTo>
                    <a:pt x="98" y="66717"/>
                    <a:pt x="14770" y="45387"/>
                    <a:pt x="34356" y="26532"/>
                  </a:cubicBezTo>
                  <a:cubicBezTo>
                    <a:pt x="47124" y="12472"/>
                    <a:pt x="64323" y="3129"/>
                    <a:pt x="83139" y="33"/>
                  </a:cubicBezTo>
                  <a:cubicBezTo>
                    <a:pt x="86505" y="-223"/>
                    <a:pt x="89848" y="762"/>
                    <a:pt x="92529" y="2799"/>
                  </a:cubicBezTo>
                  <a:cubicBezTo>
                    <a:pt x="119169" y="26805"/>
                    <a:pt x="153746" y="40298"/>
                    <a:pt x="189727" y="40728"/>
                  </a:cubicBezTo>
                  <a:cubicBezTo>
                    <a:pt x="226010" y="41736"/>
                    <a:pt x="261326" y="29038"/>
                    <a:pt x="288539" y="5202"/>
                  </a:cubicBezTo>
                  <a:cubicBezTo>
                    <a:pt x="292808" y="685"/>
                    <a:pt x="299488" y="-659"/>
                    <a:pt x="305192" y="1853"/>
                  </a:cubicBezTo>
                  <a:cubicBezTo>
                    <a:pt x="342751" y="17286"/>
                    <a:pt x="368572" y="42912"/>
                    <a:pt x="377669" y="83316"/>
                  </a:cubicBezTo>
                  <a:cubicBezTo>
                    <a:pt x="378083" y="84876"/>
                    <a:pt x="378597" y="86408"/>
                    <a:pt x="379209" y="87902"/>
                  </a:cubicBezTo>
                  <a:close/>
                </a:path>
              </a:pathLst>
            </a:custGeom>
            <a:solidFill>
              <a:srgbClr val="F25A22"/>
            </a:solidFill>
            <a:ln w="7336" cap="flat">
              <a:noFill/>
              <a:prstDash val="solid"/>
              <a:miter/>
            </a:ln>
          </p:spPr>
          <p:txBody>
            <a:bodyPr rtlCol="0" anchor="ctr"/>
            <a:lstStyle/>
            <a:p>
              <a:endParaRPr lang="it-CO"/>
            </a:p>
          </p:txBody>
        </p:sp>
        <p:sp>
          <p:nvSpPr>
            <p:cNvPr id="91" name="Figura a mano libera 90">
              <a:extLst>
                <a:ext uri="{FF2B5EF4-FFF2-40B4-BE49-F238E27FC236}">
                  <a16:creationId xmlns:a16="http://schemas.microsoft.com/office/drawing/2014/main" id="{DFDB02A7-CCD8-7E41-8688-1534AC098639}"/>
                </a:ext>
              </a:extLst>
            </p:cNvPr>
            <p:cNvSpPr/>
            <p:nvPr/>
          </p:nvSpPr>
          <p:spPr>
            <a:xfrm flipH="1">
              <a:off x="6310106" y="2737097"/>
              <a:ext cx="168429" cy="265788"/>
            </a:xfrm>
            <a:custGeom>
              <a:avLst/>
              <a:gdLst>
                <a:gd name="connsiteX0" fmla="*/ 136601 w 423790"/>
                <a:gd name="connsiteY0" fmla="*/ 668752 h 668758"/>
                <a:gd name="connsiteX1" fmla="*/ 100803 w 423790"/>
                <a:gd name="connsiteY1" fmla="*/ 632352 h 668758"/>
                <a:gd name="connsiteX2" fmla="*/ 99409 w 423790"/>
                <a:gd name="connsiteY2" fmla="*/ 616918 h 668758"/>
                <a:gd name="connsiteX3" fmla="*/ 99409 w 423790"/>
                <a:gd name="connsiteY3" fmla="*/ 470008 h 668758"/>
                <a:gd name="connsiteX4" fmla="*/ 99409 w 423790"/>
                <a:gd name="connsiteY4" fmla="*/ 458361 h 668758"/>
                <a:gd name="connsiteX5" fmla="*/ 71533 w 423790"/>
                <a:gd name="connsiteY5" fmla="*/ 458361 h 668758"/>
                <a:gd name="connsiteX6" fmla="*/ 24731 w 423790"/>
                <a:gd name="connsiteY6" fmla="*/ 401358 h 668758"/>
                <a:gd name="connsiteX7" fmla="*/ 31113 w 423790"/>
                <a:gd name="connsiteY7" fmla="*/ 372602 h 668758"/>
                <a:gd name="connsiteX8" fmla="*/ 11087 w 423790"/>
                <a:gd name="connsiteY8" fmla="*/ 364886 h 668758"/>
                <a:gd name="connsiteX9" fmla="*/ 1257 w 423790"/>
                <a:gd name="connsiteY9" fmla="*/ 343046 h 668758"/>
                <a:gd name="connsiteX10" fmla="*/ 83197 w 423790"/>
                <a:gd name="connsiteY10" fmla="*/ 32045 h 668758"/>
                <a:gd name="connsiteX11" fmla="*/ 106745 w 423790"/>
                <a:gd name="connsiteY11" fmla="*/ 1615 h 668758"/>
                <a:gd name="connsiteX12" fmla="*/ 121416 w 423790"/>
                <a:gd name="connsiteY12" fmla="*/ 3653 h 668758"/>
                <a:gd name="connsiteX13" fmla="*/ 291385 w 423790"/>
                <a:gd name="connsiteY13" fmla="*/ 17048 h 668758"/>
                <a:gd name="connsiteX14" fmla="*/ 309725 w 423790"/>
                <a:gd name="connsiteY14" fmla="*/ 4163 h 668758"/>
                <a:gd name="connsiteX15" fmla="*/ 326083 w 423790"/>
                <a:gd name="connsiteY15" fmla="*/ 2343 h 668758"/>
                <a:gd name="connsiteX16" fmla="*/ 347650 w 423790"/>
                <a:gd name="connsiteY16" fmla="*/ 32045 h 668758"/>
                <a:gd name="connsiteX17" fmla="*/ 420568 w 423790"/>
                <a:gd name="connsiteY17" fmla="*/ 339697 h 668758"/>
                <a:gd name="connsiteX18" fmla="*/ 422695 w 423790"/>
                <a:gd name="connsiteY18" fmla="*/ 347850 h 668758"/>
                <a:gd name="connsiteX19" fmla="*/ 416460 w 423790"/>
                <a:gd name="connsiteY19" fmla="*/ 364376 h 668758"/>
                <a:gd name="connsiteX20" fmla="*/ 400908 w 423790"/>
                <a:gd name="connsiteY20" fmla="*/ 372166 h 668758"/>
                <a:gd name="connsiteX21" fmla="*/ 407657 w 423790"/>
                <a:gd name="connsiteY21" fmla="*/ 402742 h 668758"/>
                <a:gd name="connsiteX22" fmla="*/ 373268 w 423790"/>
                <a:gd name="connsiteY22" fmla="*/ 457049 h 668758"/>
                <a:gd name="connsiteX23" fmla="*/ 365109 w 423790"/>
                <a:gd name="connsiteY23" fmla="*/ 458142 h 668758"/>
                <a:gd name="connsiteX24" fmla="*/ 341855 w 423790"/>
                <a:gd name="connsiteY24" fmla="*/ 458142 h 668758"/>
                <a:gd name="connsiteX25" fmla="*/ 341855 w 423790"/>
                <a:gd name="connsiteY25" fmla="*/ 469572 h 668758"/>
                <a:gd name="connsiteX26" fmla="*/ 341855 w 423790"/>
                <a:gd name="connsiteY26" fmla="*/ 608692 h 668758"/>
                <a:gd name="connsiteX27" fmla="*/ 304517 w 423790"/>
                <a:gd name="connsiteY27" fmla="*/ 668461 h 668758"/>
                <a:gd name="connsiteX28" fmla="*/ 277448 w 423790"/>
                <a:gd name="connsiteY28" fmla="*/ 668461 h 668758"/>
                <a:gd name="connsiteX29" fmla="*/ 239889 w 423790"/>
                <a:gd name="connsiteY29" fmla="*/ 610221 h 668758"/>
                <a:gd name="connsiteX30" fmla="*/ 239889 w 423790"/>
                <a:gd name="connsiteY30" fmla="*/ 469135 h 668758"/>
                <a:gd name="connsiteX31" fmla="*/ 239889 w 423790"/>
                <a:gd name="connsiteY31" fmla="*/ 459234 h 668758"/>
                <a:gd name="connsiteX32" fmla="*/ 200496 w 423790"/>
                <a:gd name="connsiteY32" fmla="*/ 459234 h 668758"/>
                <a:gd name="connsiteX33" fmla="*/ 200496 w 423790"/>
                <a:gd name="connsiteY33" fmla="*/ 608910 h 668758"/>
                <a:gd name="connsiteX34" fmla="*/ 163083 w 423790"/>
                <a:gd name="connsiteY34" fmla="*/ 668679 h 66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3790" h="668758">
                  <a:moveTo>
                    <a:pt x="136601" y="668752"/>
                  </a:moveTo>
                  <a:cubicBezTo>
                    <a:pt x="118923" y="662273"/>
                    <a:pt x="105058" y="651935"/>
                    <a:pt x="100803" y="632352"/>
                  </a:cubicBezTo>
                  <a:cubicBezTo>
                    <a:pt x="99824" y="627266"/>
                    <a:pt x="99357" y="622096"/>
                    <a:pt x="99409" y="616918"/>
                  </a:cubicBezTo>
                  <a:cubicBezTo>
                    <a:pt x="99409" y="567997"/>
                    <a:pt x="99409" y="519027"/>
                    <a:pt x="99409" y="470008"/>
                  </a:cubicBezTo>
                  <a:lnTo>
                    <a:pt x="99409" y="458361"/>
                  </a:lnTo>
                  <a:cubicBezTo>
                    <a:pt x="89580" y="458361"/>
                    <a:pt x="80556" y="458361"/>
                    <a:pt x="71533" y="458361"/>
                  </a:cubicBezTo>
                  <a:cubicBezTo>
                    <a:pt x="39990" y="459962"/>
                    <a:pt x="15635" y="427785"/>
                    <a:pt x="24731" y="401358"/>
                  </a:cubicBezTo>
                  <a:cubicBezTo>
                    <a:pt x="27397" y="391899"/>
                    <a:pt x="29528" y="382298"/>
                    <a:pt x="31113" y="372602"/>
                  </a:cubicBezTo>
                  <a:cubicBezTo>
                    <a:pt x="23778" y="369763"/>
                    <a:pt x="17175" y="367798"/>
                    <a:pt x="11087" y="364886"/>
                  </a:cubicBezTo>
                  <a:cubicBezTo>
                    <a:pt x="303" y="359644"/>
                    <a:pt x="-1751" y="354475"/>
                    <a:pt x="1257" y="343046"/>
                  </a:cubicBezTo>
                  <a:cubicBezTo>
                    <a:pt x="28448" y="239476"/>
                    <a:pt x="55761" y="135809"/>
                    <a:pt x="83197" y="32045"/>
                  </a:cubicBezTo>
                  <a:cubicBezTo>
                    <a:pt x="85897" y="18840"/>
                    <a:pt x="94586" y="7611"/>
                    <a:pt x="106745" y="1615"/>
                  </a:cubicBezTo>
                  <a:cubicBezTo>
                    <a:pt x="111527" y="-1129"/>
                    <a:pt x="117577" y="-288"/>
                    <a:pt x="121416" y="3653"/>
                  </a:cubicBezTo>
                  <a:cubicBezTo>
                    <a:pt x="169304" y="43858"/>
                    <a:pt x="237704" y="49248"/>
                    <a:pt x="291385" y="17048"/>
                  </a:cubicBezTo>
                  <a:cubicBezTo>
                    <a:pt x="297951" y="13425"/>
                    <a:pt x="304100" y="9105"/>
                    <a:pt x="309725" y="4163"/>
                  </a:cubicBezTo>
                  <a:cubicBezTo>
                    <a:pt x="313859" y="-597"/>
                    <a:pt x="320990" y="-1390"/>
                    <a:pt x="326083" y="2343"/>
                  </a:cubicBezTo>
                  <a:cubicBezTo>
                    <a:pt x="337441" y="8483"/>
                    <a:pt x="345375" y="19410"/>
                    <a:pt x="347650" y="32045"/>
                  </a:cubicBezTo>
                  <a:cubicBezTo>
                    <a:pt x="372103" y="134547"/>
                    <a:pt x="396409" y="237098"/>
                    <a:pt x="420568" y="339697"/>
                  </a:cubicBezTo>
                  <a:cubicBezTo>
                    <a:pt x="421058" y="342466"/>
                    <a:pt x="421770" y="345193"/>
                    <a:pt x="422695" y="347850"/>
                  </a:cubicBezTo>
                  <a:cubicBezTo>
                    <a:pt x="425503" y="354125"/>
                    <a:pt x="422729" y="361475"/>
                    <a:pt x="416460" y="364376"/>
                  </a:cubicBezTo>
                  <a:cubicBezTo>
                    <a:pt x="411437" y="367278"/>
                    <a:pt x="406244" y="369879"/>
                    <a:pt x="400908" y="372166"/>
                  </a:cubicBezTo>
                  <a:cubicBezTo>
                    <a:pt x="403109" y="382066"/>
                    <a:pt x="405236" y="392404"/>
                    <a:pt x="407657" y="402742"/>
                  </a:cubicBezTo>
                  <a:cubicBezTo>
                    <a:pt x="413273" y="427162"/>
                    <a:pt x="397876" y="451477"/>
                    <a:pt x="373268" y="457049"/>
                  </a:cubicBezTo>
                  <a:cubicBezTo>
                    <a:pt x="370587" y="457656"/>
                    <a:pt x="367857" y="458022"/>
                    <a:pt x="365109" y="458142"/>
                  </a:cubicBezTo>
                  <a:cubicBezTo>
                    <a:pt x="357774" y="458142"/>
                    <a:pt x="350438" y="458142"/>
                    <a:pt x="341855" y="458142"/>
                  </a:cubicBezTo>
                  <a:lnTo>
                    <a:pt x="341855" y="469572"/>
                  </a:lnTo>
                  <a:cubicBezTo>
                    <a:pt x="341855" y="515945"/>
                    <a:pt x="341048" y="562319"/>
                    <a:pt x="341855" y="608692"/>
                  </a:cubicBezTo>
                  <a:cubicBezTo>
                    <a:pt x="342516" y="637812"/>
                    <a:pt x="332906" y="658341"/>
                    <a:pt x="304517" y="668461"/>
                  </a:cubicBezTo>
                  <a:lnTo>
                    <a:pt x="277448" y="668461"/>
                  </a:lnTo>
                  <a:cubicBezTo>
                    <a:pt x="249425" y="658778"/>
                    <a:pt x="239155" y="638831"/>
                    <a:pt x="239889" y="610221"/>
                  </a:cubicBezTo>
                  <a:cubicBezTo>
                    <a:pt x="241062" y="563192"/>
                    <a:pt x="239889" y="516164"/>
                    <a:pt x="239889" y="469135"/>
                  </a:cubicBezTo>
                  <a:lnTo>
                    <a:pt x="239889" y="459234"/>
                  </a:lnTo>
                  <a:lnTo>
                    <a:pt x="200496" y="459234"/>
                  </a:lnTo>
                  <a:cubicBezTo>
                    <a:pt x="200496" y="509684"/>
                    <a:pt x="199689" y="559334"/>
                    <a:pt x="200496" y="608910"/>
                  </a:cubicBezTo>
                  <a:cubicBezTo>
                    <a:pt x="201082" y="638030"/>
                    <a:pt x="191473" y="658560"/>
                    <a:pt x="163083" y="668679"/>
                  </a:cubicBezTo>
                  <a:close/>
                </a:path>
              </a:pathLst>
            </a:custGeom>
            <a:solidFill>
              <a:srgbClr val="F25A22"/>
            </a:solidFill>
            <a:ln w="7336" cap="flat">
              <a:noFill/>
              <a:prstDash val="solid"/>
              <a:miter/>
            </a:ln>
          </p:spPr>
          <p:txBody>
            <a:bodyPr rtlCol="0" anchor="ctr"/>
            <a:lstStyle/>
            <a:p>
              <a:endParaRPr lang="it-CO"/>
            </a:p>
          </p:txBody>
        </p:sp>
        <p:sp>
          <p:nvSpPr>
            <p:cNvPr id="92" name="Figura a mano libera 91">
              <a:extLst>
                <a:ext uri="{FF2B5EF4-FFF2-40B4-BE49-F238E27FC236}">
                  <a16:creationId xmlns:a16="http://schemas.microsoft.com/office/drawing/2014/main" id="{115CA125-1872-F781-9C0A-2F71EB8C5626}"/>
                </a:ext>
              </a:extLst>
            </p:cNvPr>
            <p:cNvSpPr/>
            <p:nvPr/>
          </p:nvSpPr>
          <p:spPr>
            <a:xfrm flipH="1">
              <a:off x="6339755" y="2640989"/>
              <a:ext cx="106007" cy="105199"/>
            </a:xfrm>
            <a:custGeom>
              <a:avLst/>
              <a:gdLst>
                <a:gd name="connsiteX0" fmla="*/ 134391 w 266727"/>
                <a:gd name="connsiteY0" fmla="*/ -6 h 264696"/>
                <a:gd name="connsiteX1" fmla="*/ 266723 w 266727"/>
                <a:gd name="connsiteY1" fmla="*/ 133359 h 264696"/>
                <a:gd name="connsiteX2" fmla="*/ 132337 w 266727"/>
                <a:gd name="connsiteY2" fmla="*/ 264686 h 264696"/>
                <a:gd name="connsiteX3" fmla="*/ 0 w 266727"/>
                <a:gd name="connsiteY3" fmla="*/ 132198 h 264696"/>
                <a:gd name="connsiteX4" fmla="*/ 134391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1" y="-6"/>
                  </a:moveTo>
                  <a:cubicBezTo>
                    <a:pt x="208043" y="557"/>
                    <a:pt x="267291" y="60266"/>
                    <a:pt x="266723" y="133359"/>
                  </a:cubicBezTo>
                  <a:cubicBezTo>
                    <a:pt x="266156" y="206452"/>
                    <a:pt x="205989" y="265249"/>
                    <a:pt x="132337" y="264686"/>
                  </a:cubicBezTo>
                  <a:cubicBezTo>
                    <a:pt x="59029" y="264126"/>
                    <a:pt x="-78" y="204950"/>
                    <a:pt x="0" y="132198"/>
                  </a:cubicBezTo>
                  <a:cubicBezTo>
                    <a:pt x="404" y="58895"/>
                    <a:pt x="60526" y="-248"/>
                    <a:pt x="134391" y="-6"/>
                  </a:cubicBezTo>
                  <a:close/>
                </a:path>
              </a:pathLst>
            </a:custGeom>
            <a:solidFill>
              <a:srgbClr val="F25A22"/>
            </a:solidFill>
            <a:ln w="7336" cap="flat">
              <a:noFill/>
              <a:prstDash val="solid"/>
              <a:miter/>
            </a:ln>
          </p:spPr>
          <p:txBody>
            <a:bodyPr rtlCol="0" anchor="ctr"/>
            <a:lstStyle/>
            <a:p>
              <a:endParaRPr lang="it-CO"/>
            </a:p>
          </p:txBody>
        </p:sp>
        <p:sp>
          <p:nvSpPr>
            <p:cNvPr id="93" name="Figura a mano libera 92">
              <a:extLst>
                <a:ext uri="{FF2B5EF4-FFF2-40B4-BE49-F238E27FC236}">
                  <a16:creationId xmlns:a16="http://schemas.microsoft.com/office/drawing/2014/main" id="{4ED6FDCE-0C7B-F56A-1BDC-949F4F049290}"/>
                </a:ext>
              </a:extLst>
            </p:cNvPr>
            <p:cNvSpPr/>
            <p:nvPr/>
          </p:nvSpPr>
          <p:spPr>
            <a:xfrm flipH="1">
              <a:off x="6158910" y="2640989"/>
              <a:ext cx="106007" cy="105201"/>
            </a:xfrm>
            <a:custGeom>
              <a:avLst/>
              <a:gdLst>
                <a:gd name="connsiteX0" fmla="*/ 133810 w 266727"/>
                <a:gd name="connsiteY0" fmla="*/ -7 h 264699"/>
                <a:gd name="connsiteX1" fmla="*/ 266727 w 266727"/>
                <a:gd name="connsiteY1" fmla="*/ 132786 h 264699"/>
                <a:gd name="connsiteX2" fmla="*/ 132917 w 266727"/>
                <a:gd name="connsiteY2" fmla="*/ 264691 h 264699"/>
                <a:gd name="connsiteX3" fmla="*/ 1 w 266727"/>
                <a:gd name="connsiteY3" fmla="*/ 131899 h 264699"/>
                <a:gd name="connsiteX4" fmla="*/ 7 w 266727"/>
                <a:gd name="connsiteY4" fmla="*/ 131033 h 264699"/>
                <a:gd name="connsiteX5" fmla="*/ 133810 w 266727"/>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9">
                  <a:moveTo>
                    <a:pt x="133810" y="-7"/>
                  </a:moveTo>
                  <a:cubicBezTo>
                    <a:pt x="207465" y="238"/>
                    <a:pt x="266974" y="59691"/>
                    <a:pt x="266727" y="132786"/>
                  </a:cubicBezTo>
                  <a:cubicBezTo>
                    <a:pt x="266480" y="205880"/>
                    <a:pt x="206571" y="264936"/>
                    <a:pt x="132917" y="264691"/>
                  </a:cubicBezTo>
                  <a:cubicBezTo>
                    <a:pt x="59263" y="264447"/>
                    <a:pt x="-246" y="204993"/>
                    <a:pt x="1" y="131899"/>
                  </a:cubicBezTo>
                  <a:cubicBezTo>
                    <a:pt x="2" y="131610"/>
                    <a:pt x="3" y="131321"/>
                    <a:pt x="7" y="131033"/>
                  </a:cubicBezTo>
                  <a:cubicBezTo>
                    <a:pt x="1088" y="58430"/>
                    <a:pt x="60643" y="104"/>
                    <a:pt x="133810" y="-7"/>
                  </a:cubicBezTo>
                  <a:close/>
                </a:path>
              </a:pathLst>
            </a:custGeom>
            <a:solidFill>
              <a:srgbClr val="F25A22"/>
            </a:solidFill>
            <a:ln w="7336" cap="flat">
              <a:noFill/>
              <a:prstDash val="solid"/>
              <a:miter/>
            </a:ln>
          </p:spPr>
          <p:txBody>
            <a:bodyPr rtlCol="0" anchor="ctr"/>
            <a:lstStyle/>
            <a:p>
              <a:endParaRPr lang="it-CO"/>
            </a:p>
          </p:txBody>
        </p:sp>
        <p:sp>
          <p:nvSpPr>
            <p:cNvPr id="94" name="Figura a mano libera 93">
              <a:extLst>
                <a:ext uri="{FF2B5EF4-FFF2-40B4-BE49-F238E27FC236}">
                  <a16:creationId xmlns:a16="http://schemas.microsoft.com/office/drawing/2014/main" id="{0E2708DA-EF84-2511-37B3-66A29605BCA0}"/>
                </a:ext>
              </a:extLst>
            </p:cNvPr>
            <p:cNvSpPr/>
            <p:nvPr/>
          </p:nvSpPr>
          <p:spPr>
            <a:xfrm flipH="1">
              <a:off x="5762169" y="2736135"/>
              <a:ext cx="150621" cy="263626"/>
            </a:xfrm>
            <a:custGeom>
              <a:avLst/>
              <a:gdLst>
                <a:gd name="connsiteX0" fmla="*/ 378983 w 378982"/>
                <a:gd name="connsiteY0" fmla="*/ 365560 h 663319"/>
                <a:gd name="connsiteX1" fmla="*/ 322645 w 378982"/>
                <a:gd name="connsiteY1" fmla="*/ 409968 h 663319"/>
                <a:gd name="connsiteX2" fmla="*/ 322645 w 378982"/>
                <a:gd name="connsiteY2" fmla="*/ 431153 h 663319"/>
                <a:gd name="connsiteX3" fmla="*/ 322645 w 378982"/>
                <a:gd name="connsiteY3" fmla="*/ 613152 h 663319"/>
                <a:gd name="connsiteX4" fmla="*/ 274617 w 378982"/>
                <a:gd name="connsiteY4" fmla="*/ 663160 h 663319"/>
                <a:gd name="connsiteX5" fmla="*/ 272541 w 378982"/>
                <a:gd name="connsiteY5" fmla="*/ 663166 h 663319"/>
                <a:gd name="connsiteX6" fmla="*/ 246353 w 378982"/>
                <a:gd name="connsiteY6" fmla="*/ 661346 h 663319"/>
                <a:gd name="connsiteX7" fmla="*/ 206886 w 378982"/>
                <a:gd name="connsiteY7" fmla="*/ 611696 h 663319"/>
                <a:gd name="connsiteX8" fmla="*/ 206886 w 378982"/>
                <a:gd name="connsiteY8" fmla="*/ 466679 h 663319"/>
                <a:gd name="connsiteX9" fmla="*/ 206886 w 378982"/>
                <a:gd name="connsiteY9" fmla="*/ 455687 h 663319"/>
                <a:gd name="connsiteX10" fmla="*/ 177103 w 378982"/>
                <a:gd name="connsiteY10" fmla="*/ 455687 h 663319"/>
                <a:gd name="connsiteX11" fmla="*/ 177103 w 378982"/>
                <a:gd name="connsiteY11" fmla="*/ 466315 h 663319"/>
                <a:gd name="connsiteX12" fmla="*/ 177103 w 378982"/>
                <a:gd name="connsiteY12" fmla="*/ 607401 h 663319"/>
                <a:gd name="connsiteX13" fmla="*/ 132208 w 378982"/>
                <a:gd name="connsiteY13" fmla="*/ 658725 h 663319"/>
                <a:gd name="connsiteX14" fmla="*/ 73522 w 378982"/>
                <a:gd name="connsiteY14" fmla="*/ 644165 h 663319"/>
                <a:gd name="connsiteX15" fmla="*/ 59291 w 378982"/>
                <a:gd name="connsiteY15" fmla="*/ 610168 h 663319"/>
                <a:gd name="connsiteX16" fmla="*/ 59291 w 378982"/>
                <a:gd name="connsiteY16" fmla="*/ 427222 h 663319"/>
                <a:gd name="connsiteX17" fmla="*/ 59291 w 378982"/>
                <a:gd name="connsiteY17" fmla="*/ 412662 h 663319"/>
                <a:gd name="connsiteX18" fmla="*/ 26794 w 378982"/>
                <a:gd name="connsiteY18" fmla="*/ 403271 h 663319"/>
                <a:gd name="connsiteX19" fmla="*/ 91 w 378982"/>
                <a:gd name="connsiteY19" fmla="*/ 360828 h 663319"/>
                <a:gd name="connsiteX20" fmla="*/ 91 w 378982"/>
                <a:gd name="connsiteY20" fmla="*/ 95182 h 663319"/>
                <a:gd name="connsiteX21" fmla="*/ 34276 w 378982"/>
                <a:gd name="connsiteY21" fmla="*/ 25877 h 663319"/>
                <a:gd name="connsiteX22" fmla="*/ 82472 w 378982"/>
                <a:gd name="connsiteY22" fmla="*/ 33 h 663319"/>
                <a:gd name="connsiteX23" fmla="*/ 91862 w 378982"/>
                <a:gd name="connsiteY23" fmla="*/ 2799 h 663319"/>
                <a:gd name="connsiteX24" fmla="*/ 189060 w 378982"/>
                <a:gd name="connsiteY24" fmla="*/ 40728 h 663319"/>
                <a:gd name="connsiteX25" fmla="*/ 288019 w 378982"/>
                <a:gd name="connsiteY25" fmla="*/ 5202 h 663319"/>
                <a:gd name="connsiteX26" fmla="*/ 304671 w 378982"/>
                <a:gd name="connsiteY26" fmla="*/ 1853 h 663319"/>
                <a:gd name="connsiteX27" fmla="*/ 377149 w 378982"/>
                <a:gd name="connsiteY27" fmla="*/ 83316 h 663319"/>
                <a:gd name="connsiteX28" fmla="*/ 378690 w 378982"/>
                <a:gd name="connsiteY28" fmla="*/ 87902 h 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982" h="663319">
                  <a:moveTo>
                    <a:pt x="378983" y="365560"/>
                  </a:moveTo>
                  <a:cubicBezTo>
                    <a:pt x="373188" y="394680"/>
                    <a:pt x="352868" y="407056"/>
                    <a:pt x="322645" y="409968"/>
                  </a:cubicBezTo>
                  <a:lnTo>
                    <a:pt x="322645" y="431153"/>
                  </a:lnTo>
                  <a:cubicBezTo>
                    <a:pt x="322645" y="491868"/>
                    <a:pt x="322645" y="552510"/>
                    <a:pt x="322645" y="613152"/>
                  </a:cubicBezTo>
                  <a:cubicBezTo>
                    <a:pt x="323297" y="640123"/>
                    <a:pt x="301795" y="662512"/>
                    <a:pt x="274617" y="663160"/>
                  </a:cubicBezTo>
                  <a:cubicBezTo>
                    <a:pt x="273925" y="663176"/>
                    <a:pt x="273233" y="663178"/>
                    <a:pt x="272541" y="663166"/>
                  </a:cubicBezTo>
                  <a:cubicBezTo>
                    <a:pt x="263769" y="663622"/>
                    <a:pt x="254974" y="663011"/>
                    <a:pt x="246353" y="661346"/>
                  </a:cubicBezTo>
                  <a:cubicBezTo>
                    <a:pt x="222441" y="657078"/>
                    <a:pt x="205501" y="635768"/>
                    <a:pt x="206886" y="611696"/>
                  </a:cubicBezTo>
                  <a:cubicBezTo>
                    <a:pt x="206886" y="563357"/>
                    <a:pt x="206886" y="515018"/>
                    <a:pt x="206886" y="466679"/>
                  </a:cubicBezTo>
                  <a:lnTo>
                    <a:pt x="206886" y="455687"/>
                  </a:lnTo>
                  <a:lnTo>
                    <a:pt x="177103" y="455687"/>
                  </a:lnTo>
                  <a:lnTo>
                    <a:pt x="177103" y="466315"/>
                  </a:lnTo>
                  <a:cubicBezTo>
                    <a:pt x="177103" y="513344"/>
                    <a:pt x="176369" y="560373"/>
                    <a:pt x="177103" y="607401"/>
                  </a:cubicBezTo>
                  <a:cubicBezTo>
                    <a:pt x="178021" y="633548"/>
                    <a:pt x="158422" y="655953"/>
                    <a:pt x="132208" y="658725"/>
                  </a:cubicBezTo>
                  <a:cubicBezTo>
                    <a:pt x="111081" y="661856"/>
                    <a:pt x="90321" y="659963"/>
                    <a:pt x="73522" y="644165"/>
                  </a:cubicBezTo>
                  <a:cubicBezTo>
                    <a:pt x="64172" y="635323"/>
                    <a:pt x="59006" y="622982"/>
                    <a:pt x="59291" y="610168"/>
                  </a:cubicBezTo>
                  <a:cubicBezTo>
                    <a:pt x="59291" y="549161"/>
                    <a:pt x="59291" y="488180"/>
                    <a:pt x="59291" y="427222"/>
                  </a:cubicBezTo>
                  <a:lnTo>
                    <a:pt x="59291" y="412662"/>
                  </a:lnTo>
                  <a:cubicBezTo>
                    <a:pt x="48232" y="410364"/>
                    <a:pt x="37367" y="407224"/>
                    <a:pt x="26794" y="403271"/>
                  </a:cubicBezTo>
                  <a:cubicBezTo>
                    <a:pt x="9636" y="396278"/>
                    <a:pt x="-1110" y="379197"/>
                    <a:pt x="91" y="360828"/>
                  </a:cubicBezTo>
                  <a:cubicBezTo>
                    <a:pt x="434" y="272304"/>
                    <a:pt x="434" y="183755"/>
                    <a:pt x="91" y="95182"/>
                  </a:cubicBezTo>
                  <a:cubicBezTo>
                    <a:pt x="91" y="66062"/>
                    <a:pt x="14763" y="44732"/>
                    <a:pt x="34276" y="25877"/>
                  </a:cubicBezTo>
                  <a:cubicBezTo>
                    <a:pt x="46990" y="12172"/>
                    <a:pt x="63953" y="3076"/>
                    <a:pt x="82472" y="33"/>
                  </a:cubicBezTo>
                  <a:cubicBezTo>
                    <a:pt x="85838" y="-223"/>
                    <a:pt x="89181" y="762"/>
                    <a:pt x="91862" y="2799"/>
                  </a:cubicBezTo>
                  <a:cubicBezTo>
                    <a:pt x="118502" y="26805"/>
                    <a:pt x="153079" y="40298"/>
                    <a:pt x="189060" y="40728"/>
                  </a:cubicBezTo>
                  <a:cubicBezTo>
                    <a:pt x="225396" y="41787"/>
                    <a:pt x="260776" y="29086"/>
                    <a:pt x="288019" y="5202"/>
                  </a:cubicBezTo>
                  <a:cubicBezTo>
                    <a:pt x="292288" y="685"/>
                    <a:pt x="298968" y="-659"/>
                    <a:pt x="304671" y="1853"/>
                  </a:cubicBezTo>
                  <a:cubicBezTo>
                    <a:pt x="342230" y="17286"/>
                    <a:pt x="368052" y="42912"/>
                    <a:pt x="377149" y="83316"/>
                  </a:cubicBezTo>
                  <a:cubicBezTo>
                    <a:pt x="377149" y="84845"/>
                    <a:pt x="378176" y="86373"/>
                    <a:pt x="378690" y="87902"/>
                  </a:cubicBezTo>
                  <a:close/>
                </a:path>
              </a:pathLst>
            </a:custGeom>
            <a:solidFill>
              <a:srgbClr val="F25A22"/>
            </a:solidFill>
            <a:ln w="7336" cap="flat">
              <a:noFill/>
              <a:prstDash val="solid"/>
              <a:miter/>
            </a:ln>
          </p:spPr>
          <p:txBody>
            <a:bodyPr rtlCol="0" anchor="ctr"/>
            <a:lstStyle/>
            <a:p>
              <a:endParaRPr lang="it-CO"/>
            </a:p>
          </p:txBody>
        </p:sp>
        <p:sp>
          <p:nvSpPr>
            <p:cNvPr id="95" name="Figura a mano libera 94">
              <a:extLst>
                <a:ext uri="{FF2B5EF4-FFF2-40B4-BE49-F238E27FC236}">
                  <a16:creationId xmlns:a16="http://schemas.microsoft.com/office/drawing/2014/main" id="{3A8027B1-E4FE-23B7-1814-D80C9BD4B517}"/>
                </a:ext>
              </a:extLst>
            </p:cNvPr>
            <p:cNvSpPr/>
            <p:nvPr/>
          </p:nvSpPr>
          <p:spPr>
            <a:xfrm flipH="1">
              <a:off x="5934680" y="2736982"/>
              <a:ext cx="168575" cy="265903"/>
            </a:xfrm>
            <a:custGeom>
              <a:avLst/>
              <a:gdLst>
                <a:gd name="connsiteX0" fmla="*/ 136528 w 424157"/>
                <a:gd name="connsiteY0" fmla="*/ 669043 h 669049"/>
                <a:gd name="connsiteX1" fmla="*/ 100729 w 424157"/>
                <a:gd name="connsiteY1" fmla="*/ 632643 h 669049"/>
                <a:gd name="connsiteX2" fmla="*/ 99408 w 424157"/>
                <a:gd name="connsiteY2" fmla="*/ 617210 h 669049"/>
                <a:gd name="connsiteX3" fmla="*/ 99409 w 424157"/>
                <a:gd name="connsiteY3" fmla="*/ 470300 h 669049"/>
                <a:gd name="connsiteX4" fmla="*/ 99409 w 424157"/>
                <a:gd name="connsiteY4" fmla="*/ 458652 h 669049"/>
                <a:gd name="connsiteX5" fmla="*/ 71533 w 424157"/>
                <a:gd name="connsiteY5" fmla="*/ 458652 h 669049"/>
                <a:gd name="connsiteX6" fmla="*/ 24731 w 424157"/>
                <a:gd name="connsiteY6" fmla="*/ 401649 h 669049"/>
                <a:gd name="connsiteX7" fmla="*/ 31187 w 424157"/>
                <a:gd name="connsiteY7" fmla="*/ 372894 h 669049"/>
                <a:gd name="connsiteX8" fmla="*/ 11087 w 424157"/>
                <a:gd name="connsiteY8" fmla="*/ 365177 h 669049"/>
                <a:gd name="connsiteX9" fmla="*/ 1257 w 424157"/>
                <a:gd name="connsiteY9" fmla="*/ 343337 h 669049"/>
                <a:gd name="connsiteX10" fmla="*/ 83564 w 424157"/>
                <a:gd name="connsiteY10" fmla="*/ 32045 h 669049"/>
                <a:gd name="connsiteX11" fmla="*/ 107111 w 424157"/>
                <a:gd name="connsiteY11" fmla="*/ 1615 h 669049"/>
                <a:gd name="connsiteX12" fmla="*/ 121783 w 424157"/>
                <a:gd name="connsiteY12" fmla="*/ 3653 h 669049"/>
                <a:gd name="connsiteX13" fmla="*/ 291752 w 424157"/>
                <a:gd name="connsiteY13" fmla="*/ 17048 h 669049"/>
                <a:gd name="connsiteX14" fmla="*/ 310092 w 424157"/>
                <a:gd name="connsiteY14" fmla="*/ 4163 h 669049"/>
                <a:gd name="connsiteX15" fmla="*/ 326450 w 424157"/>
                <a:gd name="connsiteY15" fmla="*/ 2343 h 669049"/>
                <a:gd name="connsiteX16" fmla="*/ 348017 w 424157"/>
                <a:gd name="connsiteY16" fmla="*/ 32045 h 669049"/>
                <a:gd name="connsiteX17" fmla="*/ 420935 w 424157"/>
                <a:gd name="connsiteY17" fmla="*/ 339697 h 669049"/>
                <a:gd name="connsiteX18" fmla="*/ 423062 w 424157"/>
                <a:gd name="connsiteY18" fmla="*/ 348142 h 669049"/>
                <a:gd name="connsiteX19" fmla="*/ 416827 w 424157"/>
                <a:gd name="connsiteY19" fmla="*/ 364667 h 669049"/>
                <a:gd name="connsiteX20" fmla="*/ 401275 w 424157"/>
                <a:gd name="connsiteY20" fmla="*/ 372457 h 669049"/>
                <a:gd name="connsiteX21" fmla="*/ 408024 w 424157"/>
                <a:gd name="connsiteY21" fmla="*/ 403033 h 669049"/>
                <a:gd name="connsiteX22" fmla="*/ 373635 w 424157"/>
                <a:gd name="connsiteY22" fmla="*/ 457340 h 669049"/>
                <a:gd name="connsiteX23" fmla="*/ 365476 w 424157"/>
                <a:gd name="connsiteY23" fmla="*/ 458433 h 669049"/>
                <a:gd name="connsiteX24" fmla="*/ 342222 w 424157"/>
                <a:gd name="connsiteY24" fmla="*/ 458433 h 669049"/>
                <a:gd name="connsiteX25" fmla="*/ 342222 w 424157"/>
                <a:gd name="connsiteY25" fmla="*/ 469863 h 669049"/>
                <a:gd name="connsiteX26" fmla="*/ 342222 w 424157"/>
                <a:gd name="connsiteY26" fmla="*/ 608983 h 669049"/>
                <a:gd name="connsiteX27" fmla="*/ 304810 w 424157"/>
                <a:gd name="connsiteY27" fmla="*/ 668752 h 669049"/>
                <a:gd name="connsiteX28" fmla="*/ 278034 w 424157"/>
                <a:gd name="connsiteY28" fmla="*/ 668752 h 669049"/>
                <a:gd name="connsiteX29" fmla="*/ 240476 w 424157"/>
                <a:gd name="connsiteY29" fmla="*/ 610512 h 669049"/>
                <a:gd name="connsiteX30" fmla="*/ 240843 w 424157"/>
                <a:gd name="connsiteY30" fmla="*/ 469426 h 669049"/>
                <a:gd name="connsiteX31" fmla="*/ 240843 w 424157"/>
                <a:gd name="connsiteY31" fmla="*/ 459525 h 669049"/>
                <a:gd name="connsiteX32" fmla="*/ 201376 w 424157"/>
                <a:gd name="connsiteY32" fmla="*/ 459525 h 669049"/>
                <a:gd name="connsiteX33" fmla="*/ 201376 w 424157"/>
                <a:gd name="connsiteY33" fmla="*/ 609202 h 669049"/>
                <a:gd name="connsiteX34" fmla="*/ 163963 w 424157"/>
                <a:gd name="connsiteY34" fmla="*/ 668970 h 66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157" h="669049">
                  <a:moveTo>
                    <a:pt x="136528" y="669043"/>
                  </a:moveTo>
                  <a:cubicBezTo>
                    <a:pt x="118849" y="662564"/>
                    <a:pt x="104985" y="652226"/>
                    <a:pt x="100729" y="632643"/>
                  </a:cubicBezTo>
                  <a:cubicBezTo>
                    <a:pt x="99737" y="627560"/>
                    <a:pt x="99295" y="622386"/>
                    <a:pt x="99408" y="617210"/>
                  </a:cubicBezTo>
                  <a:cubicBezTo>
                    <a:pt x="99409" y="568288"/>
                    <a:pt x="99409" y="519294"/>
                    <a:pt x="99409" y="470300"/>
                  </a:cubicBezTo>
                  <a:lnTo>
                    <a:pt x="99409" y="458652"/>
                  </a:lnTo>
                  <a:cubicBezTo>
                    <a:pt x="89580" y="458652"/>
                    <a:pt x="80556" y="458652"/>
                    <a:pt x="71533" y="458652"/>
                  </a:cubicBezTo>
                  <a:cubicBezTo>
                    <a:pt x="40063" y="460253"/>
                    <a:pt x="15635" y="428076"/>
                    <a:pt x="24731" y="401649"/>
                  </a:cubicBezTo>
                  <a:cubicBezTo>
                    <a:pt x="27456" y="392200"/>
                    <a:pt x="29612" y="382598"/>
                    <a:pt x="31187" y="372894"/>
                  </a:cubicBezTo>
                  <a:cubicBezTo>
                    <a:pt x="23851" y="370054"/>
                    <a:pt x="17175" y="368089"/>
                    <a:pt x="11087" y="365177"/>
                  </a:cubicBezTo>
                  <a:cubicBezTo>
                    <a:pt x="303" y="359935"/>
                    <a:pt x="-1751" y="354766"/>
                    <a:pt x="1257" y="343337"/>
                  </a:cubicBezTo>
                  <a:cubicBezTo>
                    <a:pt x="28693" y="239621"/>
                    <a:pt x="56128" y="135858"/>
                    <a:pt x="83564" y="32045"/>
                  </a:cubicBezTo>
                  <a:cubicBezTo>
                    <a:pt x="86264" y="18840"/>
                    <a:pt x="94953" y="7611"/>
                    <a:pt x="107111" y="1615"/>
                  </a:cubicBezTo>
                  <a:cubicBezTo>
                    <a:pt x="111893" y="-1129"/>
                    <a:pt x="117944" y="-288"/>
                    <a:pt x="121783" y="3653"/>
                  </a:cubicBezTo>
                  <a:cubicBezTo>
                    <a:pt x="169670" y="43858"/>
                    <a:pt x="238070" y="49248"/>
                    <a:pt x="291752" y="17048"/>
                  </a:cubicBezTo>
                  <a:cubicBezTo>
                    <a:pt x="298318" y="13425"/>
                    <a:pt x="304467" y="9105"/>
                    <a:pt x="310092" y="4163"/>
                  </a:cubicBezTo>
                  <a:cubicBezTo>
                    <a:pt x="314225" y="-597"/>
                    <a:pt x="321357" y="-1390"/>
                    <a:pt x="326450" y="2343"/>
                  </a:cubicBezTo>
                  <a:cubicBezTo>
                    <a:pt x="337808" y="8483"/>
                    <a:pt x="345742" y="19410"/>
                    <a:pt x="348017" y="32045"/>
                  </a:cubicBezTo>
                  <a:cubicBezTo>
                    <a:pt x="372470" y="134547"/>
                    <a:pt x="396776" y="237098"/>
                    <a:pt x="420935" y="339697"/>
                  </a:cubicBezTo>
                  <a:cubicBezTo>
                    <a:pt x="421409" y="342565"/>
                    <a:pt x="422121" y="345389"/>
                    <a:pt x="423062" y="348142"/>
                  </a:cubicBezTo>
                  <a:cubicBezTo>
                    <a:pt x="425870" y="354416"/>
                    <a:pt x="423096" y="361766"/>
                    <a:pt x="416827" y="364667"/>
                  </a:cubicBezTo>
                  <a:cubicBezTo>
                    <a:pt x="411804" y="367569"/>
                    <a:pt x="406611" y="370170"/>
                    <a:pt x="401275" y="372457"/>
                  </a:cubicBezTo>
                  <a:cubicBezTo>
                    <a:pt x="403475" y="382358"/>
                    <a:pt x="405603" y="392695"/>
                    <a:pt x="408024" y="403033"/>
                  </a:cubicBezTo>
                  <a:cubicBezTo>
                    <a:pt x="413639" y="427453"/>
                    <a:pt x="398242" y="451768"/>
                    <a:pt x="373635" y="457340"/>
                  </a:cubicBezTo>
                  <a:cubicBezTo>
                    <a:pt x="370954" y="457948"/>
                    <a:pt x="368223" y="458313"/>
                    <a:pt x="365476" y="458433"/>
                  </a:cubicBezTo>
                  <a:cubicBezTo>
                    <a:pt x="358141" y="458433"/>
                    <a:pt x="350805" y="458433"/>
                    <a:pt x="342222" y="458433"/>
                  </a:cubicBezTo>
                  <a:lnTo>
                    <a:pt x="342222" y="469863"/>
                  </a:lnTo>
                  <a:cubicBezTo>
                    <a:pt x="342222" y="516236"/>
                    <a:pt x="341415" y="562610"/>
                    <a:pt x="342222" y="608983"/>
                  </a:cubicBezTo>
                  <a:cubicBezTo>
                    <a:pt x="342882" y="638103"/>
                    <a:pt x="333199" y="658633"/>
                    <a:pt x="304810" y="668752"/>
                  </a:cubicBezTo>
                  <a:lnTo>
                    <a:pt x="278034" y="668752"/>
                  </a:lnTo>
                  <a:cubicBezTo>
                    <a:pt x="250012" y="659070"/>
                    <a:pt x="239742" y="639122"/>
                    <a:pt x="240476" y="610512"/>
                  </a:cubicBezTo>
                  <a:cubicBezTo>
                    <a:pt x="241723" y="563483"/>
                    <a:pt x="240843" y="516455"/>
                    <a:pt x="240843" y="469426"/>
                  </a:cubicBezTo>
                  <a:lnTo>
                    <a:pt x="240843" y="459525"/>
                  </a:lnTo>
                  <a:lnTo>
                    <a:pt x="201376" y="459525"/>
                  </a:lnTo>
                  <a:cubicBezTo>
                    <a:pt x="201376" y="509976"/>
                    <a:pt x="200569" y="559625"/>
                    <a:pt x="201376" y="609202"/>
                  </a:cubicBezTo>
                  <a:cubicBezTo>
                    <a:pt x="201963" y="638322"/>
                    <a:pt x="192426" y="658851"/>
                    <a:pt x="163963" y="668970"/>
                  </a:cubicBezTo>
                  <a:close/>
                </a:path>
              </a:pathLst>
            </a:custGeom>
            <a:solidFill>
              <a:srgbClr val="F25A22"/>
            </a:solidFill>
            <a:ln w="7336" cap="flat">
              <a:noFill/>
              <a:prstDash val="solid"/>
              <a:miter/>
            </a:ln>
          </p:spPr>
          <p:txBody>
            <a:bodyPr rtlCol="0" anchor="ctr"/>
            <a:lstStyle/>
            <a:p>
              <a:endParaRPr lang="it-CO"/>
            </a:p>
          </p:txBody>
        </p:sp>
        <p:sp>
          <p:nvSpPr>
            <p:cNvPr id="96" name="Figura a mano libera 95">
              <a:extLst>
                <a:ext uri="{FF2B5EF4-FFF2-40B4-BE49-F238E27FC236}">
                  <a16:creationId xmlns:a16="http://schemas.microsoft.com/office/drawing/2014/main" id="{C648F6F3-0287-47AF-E248-5E490D0AE534}"/>
                </a:ext>
              </a:extLst>
            </p:cNvPr>
            <p:cNvSpPr/>
            <p:nvPr/>
          </p:nvSpPr>
          <p:spPr>
            <a:xfrm flipH="1">
              <a:off x="5964358" y="2640989"/>
              <a:ext cx="106007" cy="105199"/>
            </a:xfrm>
            <a:custGeom>
              <a:avLst/>
              <a:gdLst>
                <a:gd name="connsiteX0" fmla="*/ 134391 w 266727"/>
                <a:gd name="connsiteY0" fmla="*/ -6 h 264696"/>
                <a:gd name="connsiteX1" fmla="*/ 266724 w 266727"/>
                <a:gd name="connsiteY1" fmla="*/ 133359 h 264696"/>
                <a:gd name="connsiteX2" fmla="*/ 132337 w 266727"/>
                <a:gd name="connsiteY2" fmla="*/ 264686 h 264696"/>
                <a:gd name="connsiteX3" fmla="*/ 0 w 266727"/>
                <a:gd name="connsiteY3" fmla="*/ 132198 h 264696"/>
                <a:gd name="connsiteX4" fmla="*/ 134390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1" y="-6"/>
                  </a:moveTo>
                  <a:cubicBezTo>
                    <a:pt x="208044" y="556"/>
                    <a:pt x="267292" y="60266"/>
                    <a:pt x="266724" y="133359"/>
                  </a:cubicBezTo>
                  <a:cubicBezTo>
                    <a:pt x="266157" y="206452"/>
                    <a:pt x="205990" y="265249"/>
                    <a:pt x="132337" y="264686"/>
                  </a:cubicBezTo>
                  <a:cubicBezTo>
                    <a:pt x="59030" y="264125"/>
                    <a:pt x="-78" y="204950"/>
                    <a:pt x="0" y="132198"/>
                  </a:cubicBezTo>
                  <a:cubicBezTo>
                    <a:pt x="444" y="58912"/>
                    <a:pt x="60542" y="-208"/>
                    <a:pt x="134390" y="-6"/>
                  </a:cubicBezTo>
                  <a:close/>
                </a:path>
              </a:pathLst>
            </a:custGeom>
            <a:solidFill>
              <a:srgbClr val="F25A22"/>
            </a:solidFill>
            <a:ln w="7336" cap="flat">
              <a:noFill/>
              <a:prstDash val="solid"/>
              <a:miter/>
            </a:ln>
          </p:spPr>
          <p:txBody>
            <a:bodyPr rtlCol="0" anchor="ctr"/>
            <a:lstStyle/>
            <a:p>
              <a:endParaRPr lang="it-CO"/>
            </a:p>
          </p:txBody>
        </p:sp>
        <p:sp>
          <p:nvSpPr>
            <p:cNvPr id="97" name="Figura a mano libera 96">
              <a:extLst>
                <a:ext uri="{FF2B5EF4-FFF2-40B4-BE49-F238E27FC236}">
                  <a16:creationId xmlns:a16="http://schemas.microsoft.com/office/drawing/2014/main" id="{55FFD1C2-FF5A-274B-3877-095E8BE67451}"/>
                </a:ext>
              </a:extLst>
            </p:cNvPr>
            <p:cNvSpPr/>
            <p:nvPr/>
          </p:nvSpPr>
          <p:spPr>
            <a:xfrm flipH="1">
              <a:off x="5783512" y="2640989"/>
              <a:ext cx="106007" cy="105201"/>
            </a:xfrm>
            <a:custGeom>
              <a:avLst/>
              <a:gdLst>
                <a:gd name="connsiteX0" fmla="*/ 133811 w 266728"/>
                <a:gd name="connsiteY0" fmla="*/ -7 h 264699"/>
                <a:gd name="connsiteX1" fmla="*/ 266727 w 266728"/>
                <a:gd name="connsiteY1" fmla="*/ 132786 h 264699"/>
                <a:gd name="connsiteX2" fmla="*/ 132917 w 266728"/>
                <a:gd name="connsiteY2" fmla="*/ 264691 h 264699"/>
                <a:gd name="connsiteX3" fmla="*/ 1 w 266728"/>
                <a:gd name="connsiteY3" fmla="*/ 131899 h 264699"/>
                <a:gd name="connsiteX4" fmla="*/ 6 w 266728"/>
                <a:gd name="connsiteY4" fmla="*/ 131033 h 264699"/>
                <a:gd name="connsiteX5" fmla="*/ 133810 w 266728"/>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8" h="264699">
                  <a:moveTo>
                    <a:pt x="133811" y="-7"/>
                  </a:moveTo>
                  <a:cubicBezTo>
                    <a:pt x="207466" y="238"/>
                    <a:pt x="266974" y="59691"/>
                    <a:pt x="266727" y="132786"/>
                  </a:cubicBezTo>
                  <a:cubicBezTo>
                    <a:pt x="266481" y="205880"/>
                    <a:pt x="206572" y="264936"/>
                    <a:pt x="132917" y="264691"/>
                  </a:cubicBezTo>
                  <a:cubicBezTo>
                    <a:pt x="59262" y="264447"/>
                    <a:pt x="-245" y="204993"/>
                    <a:pt x="1" y="131899"/>
                  </a:cubicBezTo>
                  <a:cubicBezTo>
                    <a:pt x="2" y="131610"/>
                    <a:pt x="3" y="131321"/>
                    <a:pt x="6" y="131033"/>
                  </a:cubicBezTo>
                  <a:cubicBezTo>
                    <a:pt x="1087" y="58430"/>
                    <a:pt x="60643" y="104"/>
                    <a:pt x="133810" y="-7"/>
                  </a:cubicBezTo>
                  <a:close/>
                </a:path>
              </a:pathLst>
            </a:custGeom>
            <a:solidFill>
              <a:srgbClr val="F25A22"/>
            </a:solidFill>
            <a:ln w="7336" cap="flat">
              <a:noFill/>
              <a:prstDash val="solid"/>
              <a:miter/>
            </a:ln>
          </p:spPr>
          <p:txBody>
            <a:bodyPr rtlCol="0" anchor="ctr"/>
            <a:lstStyle/>
            <a:p>
              <a:endParaRPr lang="it-CO"/>
            </a:p>
          </p:txBody>
        </p:sp>
        <p:sp>
          <p:nvSpPr>
            <p:cNvPr id="98" name="Figura a mano libera 97">
              <a:extLst>
                <a:ext uri="{FF2B5EF4-FFF2-40B4-BE49-F238E27FC236}">
                  <a16:creationId xmlns:a16="http://schemas.microsoft.com/office/drawing/2014/main" id="{C1590DEB-967E-E070-64F9-498217E92C45}"/>
                </a:ext>
              </a:extLst>
            </p:cNvPr>
            <p:cNvSpPr/>
            <p:nvPr/>
          </p:nvSpPr>
          <p:spPr>
            <a:xfrm flipH="1">
              <a:off x="5386772" y="2736116"/>
              <a:ext cx="150650" cy="263644"/>
            </a:xfrm>
            <a:custGeom>
              <a:avLst/>
              <a:gdLst>
                <a:gd name="connsiteX0" fmla="*/ 379056 w 379055"/>
                <a:gd name="connsiteY0" fmla="*/ 365608 h 663364"/>
                <a:gd name="connsiteX1" fmla="*/ 322718 w 379055"/>
                <a:gd name="connsiteY1" fmla="*/ 410016 h 663364"/>
                <a:gd name="connsiteX2" fmla="*/ 322718 w 379055"/>
                <a:gd name="connsiteY2" fmla="*/ 431200 h 663364"/>
                <a:gd name="connsiteX3" fmla="*/ 322718 w 379055"/>
                <a:gd name="connsiteY3" fmla="*/ 613200 h 663364"/>
                <a:gd name="connsiteX4" fmla="*/ 274840 w 379055"/>
                <a:gd name="connsiteY4" fmla="*/ 663205 h 663364"/>
                <a:gd name="connsiteX5" fmla="*/ 272688 w 379055"/>
                <a:gd name="connsiteY5" fmla="*/ 663213 h 663364"/>
                <a:gd name="connsiteX6" fmla="*/ 246426 w 379055"/>
                <a:gd name="connsiteY6" fmla="*/ 661393 h 663364"/>
                <a:gd name="connsiteX7" fmla="*/ 206960 w 379055"/>
                <a:gd name="connsiteY7" fmla="*/ 611744 h 663364"/>
                <a:gd name="connsiteX8" fmla="*/ 206960 w 379055"/>
                <a:gd name="connsiteY8" fmla="*/ 466727 h 663364"/>
                <a:gd name="connsiteX9" fmla="*/ 206960 w 379055"/>
                <a:gd name="connsiteY9" fmla="*/ 455734 h 663364"/>
                <a:gd name="connsiteX10" fmla="*/ 177103 w 379055"/>
                <a:gd name="connsiteY10" fmla="*/ 455734 h 663364"/>
                <a:gd name="connsiteX11" fmla="*/ 177103 w 379055"/>
                <a:gd name="connsiteY11" fmla="*/ 466363 h 663364"/>
                <a:gd name="connsiteX12" fmla="*/ 177103 w 379055"/>
                <a:gd name="connsiteY12" fmla="*/ 607448 h 663364"/>
                <a:gd name="connsiteX13" fmla="*/ 132208 w 379055"/>
                <a:gd name="connsiteY13" fmla="*/ 658772 h 663364"/>
                <a:gd name="connsiteX14" fmla="*/ 73522 w 379055"/>
                <a:gd name="connsiteY14" fmla="*/ 644212 h 663364"/>
                <a:gd name="connsiteX15" fmla="*/ 59291 w 379055"/>
                <a:gd name="connsiteY15" fmla="*/ 610215 h 663364"/>
                <a:gd name="connsiteX16" fmla="*/ 59291 w 379055"/>
                <a:gd name="connsiteY16" fmla="*/ 427269 h 663364"/>
                <a:gd name="connsiteX17" fmla="*/ 59291 w 379055"/>
                <a:gd name="connsiteY17" fmla="*/ 412709 h 663364"/>
                <a:gd name="connsiteX18" fmla="*/ 26794 w 379055"/>
                <a:gd name="connsiteY18" fmla="*/ 403318 h 663364"/>
                <a:gd name="connsiteX19" fmla="*/ 91 w 379055"/>
                <a:gd name="connsiteY19" fmla="*/ 360876 h 663364"/>
                <a:gd name="connsiteX20" fmla="*/ 91 w 379055"/>
                <a:gd name="connsiteY20" fmla="*/ 95229 h 663364"/>
                <a:gd name="connsiteX21" fmla="*/ 34350 w 379055"/>
                <a:gd name="connsiteY21" fmla="*/ 25924 h 663364"/>
                <a:gd name="connsiteX22" fmla="*/ 82472 w 379055"/>
                <a:gd name="connsiteY22" fmla="*/ 80 h 663364"/>
                <a:gd name="connsiteX23" fmla="*/ 91862 w 379055"/>
                <a:gd name="connsiteY23" fmla="*/ 2846 h 663364"/>
                <a:gd name="connsiteX24" fmla="*/ 189428 w 379055"/>
                <a:gd name="connsiteY24" fmla="*/ 40120 h 663364"/>
                <a:gd name="connsiteX25" fmla="*/ 288387 w 379055"/>
                <a:gd name="connsiteY25" fmla="*/ 4594 h 663364"/>
                <a:gd name="connsiteX26" fmla="*/ 305039 w 379055"/>
                <a:gd name="connsiteY26" fmla="*/ 1245 h 663364"/>
                <a:gd name="connsiteX27" fmla="*/ 377516 w 379055"/>
                <a:gd name="connsiteY27" fmla="*/ 82708 h 663364"/>
                <a:gd name="connsiteX28" fmla="*/ 379056 w 379055"/>
                <a:gd name="connsiteY28" fmla="*/ 87294 h 66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055" h="663364">
                  <a:moveTo>
                    <a:pt x="379056" y="365608"/>
                  </a:moveTo>
                  <a:cubicBezTo>
                    <a:pt x="373261" y="394728"/>
                    <a:pt x="352941" y="407104"/>
                    <a:pt x="322718" y="410016"/>
                  </a:cubicBezTo>
                  <a:lnTo>
                    <a:pt x="322718" y="431200"/>
                  </a:lnTo>
                  <a:cubicBezTo>
                    <a:pt x="322718" y="491915"/>
                    <a:pt x="322718" y="552557"/>
                    <a:pt x="322718" y="613200"/>
                  </a:cubicBezTo>
                  <a:cubicBezTo>
                    <a:pt x="323411" y="640129"/>
                    <a:pt x="301975" y="662517"/>
                    <a:pt x="274840" y="663205"/>
                  </a:cubicBezTo>
                  <a:cubicBezTo>
                    <a:pt x="274122" y="663224"/>
                    <a:pt x="273405" y="663226"/>
                    <a:pt x="272688" y="663213"/>
                  </a:cubicBezTo>
                  <a:cubicBezTo>
                    <a:pt x="263891" y="663667"/>
                    <a:pt x="255073" y="663055"/>
                    <a:pt x="246426" y="661393"/>
                  </a:cubicBezTo>
                  <a:cubicBezTo>
                    <a:pt x="222514" y="657125"/>
                    <a:pt x="205574" y="635815"/>
                    <a:pt x="206960" y="611744"/>
                  </a:cubicBezTo>
                  <a:cubicBezTo>
                    <a:pt x="206960" y="563405"/>
                    <a:pt x="206960" y="515066"/>
                    <a:pt x="206960" y="466727"/>
                  </a:cubicBezTo>
                  <a:lnTo>
                    <a:pt x="206960" y="455734"/>
                  </a:lnTo>
                  <a:lnTo>
                    <a:pt x="177103" y="455734"/>
                  </a:lnTo>
                  <a:lnTo>
                    <a:pt x="177103" y="466363"/>
                  </a:lnTo>
                  <a:cubicBezTo>
                    <a:pt x="177103" y="513391"/>
                    <a:pt x="176443" y="560420"/>
                    <a:pt x="177103" y="607448"/>
                  </a:cubicBezTo>
                  <a:cubicBezTo>
                    <a:pt x="178021" y="633595"/>
                    <a:pt x="158422" y="656000"/>
                    <a:pt x="132208" y="658772"/>
                  </a:cubicBezTo>
                  <a:cubicBezTo>
                    <a:pt x="111155" y="661903"/>
                    <a:pt x="90321" y="660010"/>
                    <a:pt x="73522" y="644212"/>
                  </a:cubicBezTo>
                  <a:cubicBezTo>
                    <a:pt x="64172" y="635370"/>
                    <a:pt x="59006" y="623029"/>
                    <a:pt x="59291" y="610215"/>
                  </a:cubicBezTo>
                  <a:cubicBezTo>
                    <a:pt x="59291" y="549209"/>
                    <a:pt x="59291" y="488227"/>
                    <a:pt x="59291" y="427269"/>
                  </a:cubicBezTo>
                  <a:lnTo>
                    <a:pt x="59291" y="412709"/>
                  </a:lnTo>
                  <a:cubicBezTo>
                    <a:pt x="48232" y="410411"/>
                    <a:pt x="37367" y="407272"/>
                    <a:pt x="26794" y="403318"/>
                  </a:cubicBezTo>
                  <a:cubicBezTo>
                    <a:pt x="9636" y="396325"/>
                    <a:pt x="-1110" y="379244"/>
                    <a:pt x="91" y="360876"/>
                  </a:cubicBezTo>
                  <a:cubicBezTo>
                    <a:pt x="483" y="272351"/>
                    <a:pt x="483" y="183802"/>
                    <a:pt x="91" y="95229"/>
                  </a:cubicBezTo>
                  <a:cubicBezTo>
                    <a:pt x="91" y="66109"/>
                    <a:pt x="14763" y="44779"/>
                    <a:pt x="34350" y="25924"/>
                  </a:cubicBezTo>
                  <a:cubicBezTo>
                    <a:pt x="47023" y="12207"/>
                    <a:pt x="63968" y="3107"/>
                    <a:pt x="82472" y="80"/>
                  </a:cubicBezTo>
                  <a:cubicBezTo>
                    <a:pt x="85839" y="-183"/>
                    <a:pt x="89185" y="803"/>
                    <a:pt x="91862" y="2846"/>
                  </a:cubicBezTo>
                  <a:cubicBezTo>
                    <a:pt x="118702" y="26686"/>
                    <a:pt x="153409" y="39945"/>
                    <a:pt x="189428" y="40120"/>
                  </a:cubicBezTo>
                  <a:cubicBezTo>
                    <a:pt x="225765" y="41187"/>
                    <a:pt x="261148" y="28484"/>
                    <a:pt x="288387" y="4594"/>
                  </a:cubicBezTo>
                  <a:cubicBezTo>
                    <a:pt x="292656" y="77"/>
                    <a:pt x="299336" y="-1267"/>
                    <a:pt x="305039" y="1245"/>
                  </a:cubicBezTo>
                  <a:cubicBezTo>
                    <a:pt x="342598" y="16678"/>
                    <a:pt x="368420" y="42304"/>
                    <a:pt x="377516" y="82708"/>
                  </a:cubicBezTo>
                  <a:cubicBezTo>
                    <a:pt x="377516" y="84237"/>
                    <a:pt x="378543" y="85765"/>
                    <a:pt x="379056" y="87294"/>
                  </a:cubicBezTo>
                  <a:close/>
                </a:path>
              </a:pathLst>
            </a:custGeom>
            <a:solidFill>
              <a:srgbClr val="F25A22"/>
            </a:solidFill>
            <a:ln w="7336" cap="flat">
              <a:noFill/>
              <a:prstDash val="solid"/>
              <a:miter/>
            </a:ln>
          </p:spPr>
          <p:txBody>
            <a:bodyPr rtlCol="0" anchor="ctr"/>
            <a:lstStyle/>
            <a:p>
              <a:endParaRPr lang="it-CO"/>
            </a:p>
          </p:txBody>
        </p:sp>
        <p:sp>
          <p:nvSpPr>
            <p:cNvPr id="99" name="Figura a mano libera 98">
              <a:extLst>
                <a:ext uri="{FF2B5EF4-FFF2-40B4-BE49-F238E27FC236}">
                  <a16:creationId xmlns:a16="http://schemas.microsoft.com/office/drawing/2014/main" id="{FC6A873A-FA53-0461-33FE-6146CC1D303A}"/>
                </a:ext>
              </a:extLst>
            </p:cNvPr>
            <p:cNvSpPr/>
            <p:nvPr/>
          </p:nvSpPr>
          <p:spPr>
            <a:xfrm flipH="1">
              <a:off x="5559283" y="2736989"/>
              <a:ext cx="168574" cy="265896"/>
            </a:xfrm>
            <a:custGeom>
              <a:avLst/>
              <a:gdLst>
                <a:gd name="connsiteX0" fmla="*/ 136526 w 424155"/>
                <a:gd name="connsiteY0" fmla="*/ 669025 h 669031"/>
                <a:gd name="connsiteX1" fmla="*/ 100728 w 424155"/>
                <a:gd name="connsiteY1" fmla="*/ 632625 h 669031"/>
                <a:gd name="connsiteX2" fmla="*/ 99407 w 424155"/>
                <a:gd name="connsiteY2" fmla="*/ 617191 h 669031"/>
                <a:gd name="connsiteX3" fmla="*/ 99408 w 424155"/>
                <a:gd name="connsiteY3" fmla="*/ 470281 h 669031"/>
                <a:gd name="connsiteX4" fmla="*/ 99408 w 424155"/>
                <a:gd name="connsiteY4" fmla="*/ 458633 h 669031"/>
                <a:gd name="connsiteX5" fmla="*/ 71532 w 424155"/>
                <a:gd name="connsiteY5" fmla="*/ 458633 h 669031"/>
                <a:gd name="connsiteX6" fmla="*/ 24730 w 424155"/>
                <a:gd name="connsiteY6" fmla="*/ 401631 h 669031"/>
                <a:gd name="connsiteX7" fmla="*/ 31185 w 424155"/>
                <a:gd name="connsiteY7" fmla="*/ 372875 h 669031"/>
                <a:gd name="connsiteX8" fmla="*/ 11159 w 424155"/>
                <a:gd name="connsiteY8" fmla="*/ 365158 h 669031"/>
                <a:gd name="connsiteX9" fmla="*/ 1256 w 424155"/>
                <a:gd name="connsiteY9" fmla="*/ 343318 h 669031"/>
                <a:gd name="connsiteX10" fmla="*/ 83562 w 424155"/>
                <a:gd name="connsiteY10" fmla="*/ 32027 h 669031"/>
                <a:gd name="connsiteX11" fmla="*/ 107110 w 424155"/>
                <a:gd name="connsiteY11" fmla="*/ 1596 h 669031"/>
                <a:gd name="connsiteX12" fmla="*/ 121781 w 424155"/>
                <a:gd name="connsiteY12" fmla="*/ 3635 h 669031"/>
                <a:gd name="connsiteX13" fmla="*/ 291751 w 424155"/>
                <a:gd name="connsiteY13" fmla="*/ 17030 h 669031"/>
                <a:gd name="connsiteX14" fmla="*/ 310090 w 424155"/>
                <a:gd name="connsiteY14" fmla="*/ 4144 h 669031"/>
                <a:gd name="connsiteX15" fmla="*/ 326449 w 424155"/>
                <a:gd name="connsiteY15" fmla="*/ 2324 h 669031"/>
                <a:gd name="connsiteX16" fmla="*/ 348015 w 424155"/>
                <a:gd name="connsiteY16" fmla="*/ 32027 h 669031"/>
                <a:gd name="connsiteX17" fmla="*/ 420933 w 424155"/>
                <a:gd name="connsiteY17" fmla="*/ 339678 h 669031"/>
                <a:gd name="connsiteX18" fmla="*/ 423061 w 424155"/>
                <a:gd name="connsiteY18" fmla="*/ 348123 h 669031"/>
                <a:gd name="connsiteX19" fmla="*/ 416826 w 424155"/>
                <a:gd name="connsiteY19" fmla="*/ 364649 h 669031"/>
                <a:gd name="connsiteX20" fmla="*/ 401274 w 424155"/>
                <a:gd name="connsiteY20" fmla="*/ 372438 h 669031"/>
                <a:gd name="connsiteX21" fmla="*/ 408022 w 424155"/>
                <a:gd name="connsiteY21" fmla="*/ 403014 h 669031"/>
                <a:gd name="connsiteX22" fmla="*/ 373798 w 424155"/>
                <a:gd name="connsiteY22" fmla="*/ 457303 h 669031"/>
                <a:gd name="connsiteX23" fmla="*/ 365548 w 424155"/>
                <a:gd name="connsiteY23" fmla="*/ 458415 h 669031"/>
                <a:gd name="connsiteX24" fmla="*/ 342221 w 424155"/>
                <a:gd name="connsiteY24" fmla="*/ 458415 h 669031"/>
                <a:gd name="connsiteX25" fmla="*/ 342221 w 424155"/>
                <a:gd name="connsiteY25" fmla="*/ 469844 h 669031"/>
                <a:gd name="connsiteX26" fmla="*/ 342221 w 424155"/>
                <a:gd name="connsiteY26" fmla="*/ 608965 h 669031"/>
                <a:gd name="connsiteX27" fmla="*/ 304809 w 424155"/>
                <a:gd name="connsiteY27" fmla="*/ 668733 h 669031"/>
                <a:gd name="connsiteX28" fmla="*/ 277373 w 424155"/>
                <a:gd name="connsiteY28" fmla="*/ 668733 h 669031"/>
                <a:gd name="connsiteX29" fmla="*/ 239814 w 424155"/>
                <a:gd name="connsiteY29" fmla="*/ 610494 h 669031"/>
                <a:gd name="connsiteX30" fmla="*/ 240180 w 424155"/>
                <a:gd name="connsiteY30" fmla="*/ 469408 h 669031"/>
                <a:gd name="connsiteX31" fmla="*/ 240180 w 424155"/>
                <a:gd name="connsiteY31" fmla="*/ 459507 h 669031"/>
                <a:gd name="connsiteX32" fmla="*/ 200714 w 424155"/>
                <a:gd name="connsiteY32" fmla="*/ 459507 h 669031"/>
                <a:gd name="connsiteX33" fmla="*/ 200714 w 424155"/>
                <a:gd name="connsiteY33" fmla="*/ 609183 h 669031"/>
                <a:gd name="connsiteX34" fmla="*/ 163375 w 424155"/>
                <a:gd name="connsiteY34" fmla="*/ 668952 h 6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155" h="669031">
                  <a:moveTo>
                    <a:pt x="136526" y="669025"/>
                  </a:moveTo>
                  <a:cubicBezTo>
                    <a:pt x="118848" y="662545"/>
                    <a:pt x="104983" y="652208"/>
                    <a:pt x="100728" y="632625"/>
                  </a:cubicBezTo>
                  <a:cubicBezTo>
                    <a:pt x="99736" y="627541"/>
                    <a:pt x="99293" y="622368"/>
                    <a:pt x="99407" y="617191"/>
                  </a:cubicBezTo>
                  <a:cubicBezTo>
                    <a:pt x="99408" y="568270"/>
                    <a:pt x="99408" y="519276"/>
                    <a:pt x="99408" y="470281"/>
                  </a:cubicBezTo>
                  <a:lnTo>
                    <a:pt x="99408" y="458633"/>
                  </a:lnTo>
                  <a:cubicBezTo>
                    <a:pt x="89651" y="458633"/>
                    <a:pt x="80555" y="458633"/>
                    <a:pt x="71532" y="458633"/>
                  </a:cubicBezTo>
                  <a:cubicBezTo>
                    <a:pt x="40061" y="460235"/>
                    <a:pt x="15633" y="428057"/>
                    <a:pt x="24730" y="401631"/>
                  </a:cubicBezTo>
                  <a:cubicBezTo>
                    <a:pt x="27455" y="392181"/>
                    <a:pt x="29611" y="382579"/>
                    <a:pt x="31185" y="372875"/>
                  </a:cubicBezTo>
                  <a:cubicBezTo>
                    <a:pt x="23849" y="370036"/>
                    <a:pt x="17174" y="368070"/>
                    <a:pt x="11159" y="365158"/>
                  </a:cubicBezTo>
                  <a:cubicBezTo>
                    <a:pt x="302" y="359917"/>
                    <a:pt x="-1752" y="354748"/>
                    <a:pt x="1256" y="343318"/>
                  </a:cubicBezTo>
                  <a:cubicBezTo>
                    <a:pt x="28789" y="239603"/>
                    <a:pt x="56224" y="135839"/>
                    <a:pt x="83562" y="32027"/>
                  </a:cubicBezTo>
                  <a:cubicBezTo>
                    <a:pt x="86262" y="18822"/>
                    <a:pt x="94952" y="7593"/>
                    <a:pt x="107110" y="1596"/>
                  </a:cubicBezTo>
                  <a:cubicBezTo>
                    <a:pt x="111892" y="-1147"/>
                    <a:pt x="117942" y="-307"/>
                    <a:pt x="121781" y="3635"/>
                  </a:cubicBezTo>
                  <a:cubicBezTo>
                    <a:pt x="169669" y="43839"/>
                    <a:pt x="238069" y="49230"/>
                    <a:pt x="291751" y="17030"/>
                  </a:cubicBezTo>
                  <a:cubicBezTo>
                    <a:pt x="298316" y="13407"/>
                    <a:pt x="304466" y="9086"/>
                    <a:pt x="310090" y="4144"/>
                  </a:cubicBezTo>
                  <a:cubicBezTo>
                    <a:pt x="314242" y="-582"/>
                    <a:pt x="321346" y="-1372"/>
                    <a:pt x="326449" y="2324"/>
                  </a:cubicBezTo>
                  <a:cubicBezTo>
                    <a:pt x="337807" y="8465"/>
                    <a:pt x="345741" y="19391"/>
                    <a:pt x="348015" y="32027"/>
                  </a:cubicBezTo>
                  <a:cubicBezTo>
                    <a:pt x="372468" y="134529"/>
                    <a:pt x="396774" y="237079"/>
                    <a:pt x="420933" y="339678"/>
                  </a:cubicBezTo>
                  <a:cubicBezTo>
                    <a:pt x="421408" y="342546"/>
                    <a:pt x="422120" y="345371"/>
                    <a:pt x="423061" y="348123"/>
                  </a:cubicBezTo>
                  <a:cubicBezTo>
                    <a:pt x="425868" y="354398"/>
                    <a:pt x="423095" y="361748"/>
                    <a:pt x="416826" y="364649"/>
                  </a:cubicBezTo>
                  <a:cubicBezTo>
                    <a:pt x="411803" y="367551"/>
                    <a:pt x="406609" y="370152"/>
                    <a:pt x="401274" y="372438"/>
                  </a:cubicBezTo>
                  <a:cubicBezTo>
                    <a:pt x="403474" y="382339"/>
                    <a:pt x="405675" y="392677"/>
                    <a:pt x="408022" y="403014"/>
                  </a:cubicBezTo>
                  <a:cubicBezTo>
                    <a:pt x="413678" y="427385"/>
                    <a:pt x="398355" y="451690"/>
                    <a:pt x="373798" y="457303"/>
                  </a:cubicBezTo>
                  <a:cubicBezTo>
                    <a:pt x="371088" y="457922"/>
                    <a:pt x="368327" y="458295"/>
                    <a:pt x="365548" y="458415"/>
                  </a:cubicBezTo>
                  <a:cubicBezTo>
                    <a:pt x="358212" y="458415"/>
                    <a:pt x="350876" y="458415"/>
                    <a:pt x="342221" y="458415"/>
                  </a:cubicBezTo>
                  <a:lnTo>
                    <a:pt x="342221" y="469844"/>
                  </a:lnTo>
                  <a:cubicBezTo>
                    <a:pt x="342221" y="516218"/>
                    <a:pt x="341414" y="562591"/>
                    <a:pt x="342221" y="608965"/>
                  </a:cubicBezTo>
                  <a:cubicBezTo>
                    <a:pt x="342881" y="638085"/>
                    <a:pt x="333198" y="658614"/>
                    <a:pt x="304809" y="668733"/>
                  </a:cubicBezTo>
                  <a:lnTo>
                    <a:pt x="277373" y="668733"/>
                  </a:lnTo>
                  <a:cubicBezTo>
                    <a:pt x="249350" y="659051"/>
                    <a:pt x="239080" y="639104"/>
                    <a:pt x="239814" y="610494"/>
                  </a:cubicBezTo>
                  <a:cubicBezTo>
                    <a:pt x="241061" y="563465"/>
                    <a:pt x="240180" y="516436"/>
                    <a:pt x="240180" y="469408"/>
                  </a:cubicBezTo>
                  <a:lnTo>
                    <a:pt x="240180" y="459507"/>
                  </a:lnTo>
                  <a:lnTo>
                    <a:pt x="200714" y="459507"/>
                  </a:lnTo>
                  <a:cubicBezTo>
                    <a:pt x="200714" y="509957"/>
                    <a:pt x="199981" y="559607"/>
                    <a:pt x="200714" y="609183"/>
                  </a:cubicBezTo>
                  <a:cubicBezTo>
                    <a:pt x="201301" y="638303"/>
                    <a:pt x="191765" y="658833"/>
                    <a:pt x="163375" y="668952"/>
                  </a:cubicBezTo>
                  <a:close/>
                </a:path>
              </a:pathLst>
            </a:custGeom>
            <a:solidFill>
              <a:srgbClr val="F25A22"/>
            </a:solidFill>
            <a:ln w="7336" cap="flat">
              <a:noFill/>
              <a:prstDash val="solid"/>
              <a:miter/>
            </a:ln>
          </p:spPr>
          <p:txBody>
            <a:bodyPr rtlCol="0" anchor="ctr"/>
            <a:lstStyle/>
            <a:p>
              <a:endParaRPr lang="it-CO"/>
            </a:p>
          </p:txBody>
        </p:sp>
        <p:sp>
          <p:nvSpPr>
            <p:cNvPr id="100" name="Figura a mano libera 99">
              <a:extLst>
                <a:ext uri="{FF2B5EF4-FFF2-40B4-BE49-F238E27FC236}">
                  <a16:creationId xmlns:a16="http://schemas.microsoft.com/office/drawing/2014/main" id="{6BEA3433-83F1-FF18-BDAD-EB79DB713346}"/>
                </a:ext>
              </a:extLst>
            </p:cNvPr>
            <p:cNvSpPr/>
            <p:nvPr/>
          </p:nvSpPr>
          <p:spPr>
            <a:xfrm flipH="1">
              <a:off x="5588960" y="2640989"/>
              <a:ext cx="106007" cy="105199"/>
            </a:xfrm>
            <a:custGeom>
              <a:avLst/>
              <a:gdLst>
                <a:gd name="connsiteX0" fmla="*/ 134391 w 266727"/>
                <a:gd name="connsiteY0" fmla="*/ -6 h 264696"/>
                <a:gd name="connsiteX1" fmla="*/ 266724 w 266727"/>
                <a:gd name="connsiteY1" fmla="*/ 133359 h 264696"/>
                <a:gd name="connsiteX2" fmla="*/ 132337 w 266727"/>
                <a:gd name="connsiteY2" fmla="*/ 264686 h 264696"/>
                <a:gd name="connsiteX3" fmla="*/ 0 w 266727"/>
                <a:gd name="connsiteY3" fmla="*/ 132198 h 264696"/>
                <a:gd name="connsiteX4" fmla="*/ 134390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4391" y="-6"/>
                  </a:moveTo>
                  <a:cubicBezTo>
                    <a:pt x="208044" y="556"/>
                    <a:pt x="267292" y="60266"/>
                    <a:pt x="266724" y="133359"/>
                  </a:cubicBezTo>
                  <a:cubicBezTo>
                    <a:pt x="266157" y="206452"/>
                    <a:pt x="205990" y="265249"/>
                    <a:pt x="132337" y="264686"/>
                  </a:cubicBezTo>
                  <a:cubicBezTo>
                    <a:pt x="59030" y="264125"/>
                    <a:pt x="-78" y="204950"/>
                    <a:pt x="0" y="132198"/>
                  </a:cubicBezTo>
                  <a:cubicBezTo>
                    <a:pt x="444" y="58912"/>
                    <a:pt x="60542" y="-208"/>
                    <a:pt x="134390" y="-6"/>
                  </a:cubicBezTo>
                  <a:close/>
                </a:path>
              </a:pathLst>
            </a:custGeom>
            <a:solidFill>
              <a:srgbClr val="F25A22"/>
            </a:solidFill>
            <a:ln w="7336" cap="flat">
              <a:noFill/>
              <a:prstDash val="solid"/>
              <a:miter/>
            </a:ln>
          </p:spPr>
          <p:txBody>
            <a:bodyPr rtlCol="0" anchor="ctr"/>
            <a:lstStyle/>
            <a:p>
              <a:endParaRPr lang="it-CO"/>
            </a:p>
          </p:txBody>
        </p:sp>
        <p:sp>
          <p:nvSpPr>
            <p:cNvPr id="101" name="Figura a mano libera 100">
              <a:extLst>
                <a:ext uri="{FF2B5EF4-FFF2-40B4-BE49-F238E27FC236}">
                  <a16:creationId xmlns:a16="http://schemas.microsoft.com/office/drawing/2014/main" id="{201CF9EA-9341-350E-18D4-E36D91421241}"/>
                </a:ext>
              </a:extLst>
            </p:cNvPr>
            <p:cNvSpPr/>
            <p:nvPr/>
          </p:nvSpPr>
          <p:spPr>
            <a:xfrm flipH="1">
              <a:off x="5408115" y="2640989"/>
              <a:ext cx="106007" cy="105201"/>
            </a:xfrm>
            <a:custGeom>
              <a:avLst/>
              <a:gdLst>
                <a:gd name="connsiteX0" fmla="*/ 133811 w 266728"/>
                <a:gd name="connsiteY0" fmla="*/ -7 h 264699"/>
                <a:gd name="connsiteX1" fmla="*/ 266727 w 266728"/>
                <a:gd name="connsiteY1" fmla="*/ 132786 h 264699"/>
                <a:gd name="connsiteX2" fmla="*/ 132917 w 266728"/>
                <a:gd name="connsiteY2" fmla="*/ 264691 h 264699"/>
                <a:gd name="connsiteX3" fmla="*/ 1 w 266728"/>
                <a:gd name="connsiteY3" fmla="*/ 131899 h 264699"/>
                <a:gd name="connsiteX4" fmla="*/ 6 w 266728"/>
                <a:gd name="connsiteY4" fmla="*/ 131033 h 264699"/>
                <a:gd name="connsiteX5" fmla="*/ 133810 w 266728"/>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8" h="264699">
                  <a:moveTo>
                    <a:pt x="133811" y="-7"/>
                  </a:moveTo>
                  <a:cubicBezTo>
                    <a:pt x="207466" y="238"/>
                    <a:pt x="266974" y="59691"/>
                    <a:pt x="266727" y="132786"/>
                  </a:cubicBezTo>
                  <a:cubicBezTo>
                    <a:pt x="266481" y="205880"/>
                    <a:pt x="206572" y="264936"/>
                    <a:pt x="132917" y="264691"/>
                  </a:cubicBezTo>
                  <a:cubicBezTo>
                    <a:pt x="59262" y="264447"/>
                    <a:pt x="-245" y="204993"/>
                    <a:pt x="1" y="131899"/>
                  </a:cubicBezTo>
                  <a:cubicBezTo>
                    <a:pt x="2" y="131610"/>
                    <a:pt x="3" y="131321"/>
                    <a:pt x="6" y="131033"/>
                  </a:cubicBezTo>
                  <a:cubicBezTo>
                    <a:pt x="1048" y="58413"/>
                    <a:pt x="60627" y="65"/>
                    <a:pt x="133810" y="-7"/>
                  </a:cubicBezTo>
                  <a:close/>
                </a:path>
              </a:pathLst>
            </a:custGeom>
            <a:solidFill>
              <a:srgbClr val="F25A22"/>
            </a:solidFill>
            <a:ln w="7336" cap="flat">
              <a:noFill/>
              <a:prstDash val="solid"/>
              <a:miter/>
            </a:ln>
          </p:spPr>
          <p:txBody>
            <a:bodyPr rtlCol="0" anchor="ctr"/>
            <a:lstStyle/>
            <a:p>
              <a:endParaRPr lang="it-CO"/>
            </a:p>
          </p:txBody>
        </p:sp>
        <p:sp>
          <p:nvSpPr>
            <p:cNvPr id="103" name="Figura a mano libera 102">
              <a:extLst>
                <a:ext uri="{FF2B5EF4-FFF2-40B4-BE49-F238E27FC236}">
                  <a16:creationId xmlns:a16="http://schemas.microsoft.com/office/drawing/2014/main" id="{4E41CB0A-61D7-9398-2697-BC4253B7A048}"/>
                </a:ext>
              </a:extLst>
            </p:cNvPr>
            <p:cNvSpPr/>
            <p:nvPr/>
          </p:nvSpPr>
          <p:spPr>
            <a:xfrm flipH="1">
              <a:off x="5180468" y="2736981"/>
              <a:ext cx="168575" cy="265904"/>
            </a:xfrm>
            <a:custGeom>
              <a:avLst/>
              <a:gdLst>
                <a:gd name="connsiteX0" fmla="*/ 287629 w 424157"/>
                <a:gd name="connsiteY0" fmla="*/ 669043 h 669049"/>
                <a:gd name="connsiteX1" fmla="*/ 323428 w 424157"/>
                <a:gd name="connsiteY1" fmla="*/ 632643 h 669049"/>
                <a:gd name="connsiteX2" fmla="*/ 324749 w 424157"/>
                <a:gd name="connsiteY2" fmla="*/ 617210 h 669049"/>
                <a:gd name="connsiteX3" fmla="*/ 324749 w 424157"/>
                <a:gd name="connsiteY3" fmla="*/ 470300 h 669049"/>
                <a:gd name="connsiteX4" fmla="*/ 324749 w 424157"/>
                <a:gd name="connsiteY4" fmla="*/ 458652 h 669049"/>
                <a:gd name="connsiteX5" fmla="*/ 352624 w 424157"/>
                <a:gd name="connsiteY5" fmla="*/ 458652 h 669049"/>
                <a:gd name="connsiteX6" fmla="*/ 399426 w 424157"/>
                <a:gd name="connsiteY6" fmla="*/ 401649 h 669049"/>
                <a:gd name="connsiteX7" fmla="*/ 392970 w 424157"/>
                <a:gd name="connsiteY7" fmla="*/ 372894 h 669049"/>
                <a:gd name="connsiteX8" fmla="*/ 413070 w 424157"/>
                <a:gd name="connsiteY8" fmla="*/ 365177 h 669049"/>
                <a:gd name="connsiteX9" fmla="*/ 422900 w 424157"/>
                <a:gd name="connsiteY9" fmla="*/ 343337 h 669049"/>
                <a:gd name="connsiteX10" fmla="*/ 340593 w 424157"/>
                <a:gd name="connsiteY10" fmla="*/ 32045 h 669049"/>
                <a:gd name="connsiteX11" fmla="*/ 317046 w 424157"/>
                <a:gd name="connsiteY11" fmla="*/ 1615 h 669049"/>
                <a:gd name="connsiteX12" fmla="*/ 302374 w 424157"/>
                <a:gd name="connsiteY12" fmla="*/ 3653 h 669049"/>
                <a:gd name="connsiteX13" fmla="*/ 132405 w 424157"/>
                <a:gd name="connsiteY13" fmla="*/ 17048 h 669049"/>
                <a:gd name="connsiteX14" fmla="*/ 114066 w 424157"/>
                <a:gd name="connsiteY14" fmla="*/ 4163 h 669049"/>
                <a:gd name="connsiteX15" fmla="*/ 97707 w 424157"/>
                <a:gd name="connsiteY15" fmla="*/ 2343 h 669049"/>
                <a:gd name="connsiteX16" fmla="*/ 76140 w 424157"/>
                <a:gd name="connsiteY16" fmla="*/ 32045 h 669049"/>
                <a:gd name="connsiteX17" fmla="*/ 3223 w 424157"/>
                <a:gd name="connsiteY17" fmla="*/ 339697 h 669049"/>
                <a:gd name="connsiteX18" fmla="*/ 1095 w 424157"/>
                <a:gd name="connsiteY18" fmla="*/ 348142 h 669049"/>
                <a:gd name="connsiteX19" fmla="*/ 7330 w 424157"/>
                <a:gd name="connsiteY19" fmla="*/ 364667 h 669049"/>
                <a:gd name="connsiteX20" fmla="*/ 22882 w 424157"/>
                <a:gd name="connsiteY20" fmla="*/ 372457 h 669049"/>
                <a:gd name="connsiteX21" fmla="*/ 16134 w 424157"/>
                <a:gd name="connsiteY21" fmla="*/ 403033 h 669049"/>
                <a:gd name="connsiteX22" fmla="*/ 50523 w 424157"/>
                <a:gd name="connsiteY22" fmla="*/ 457340 h 669049"/>
                <a:gd name="connsiteX23" fmla="*/ 58681 w 424157"/>
                <a:gd name="connsiteY23" fmla="*/ 458433 h 669049"/>
                <a:gd name="connsiteX24" fmla="*/ 81935 w 424157"/>
                <a:gd name="connsiteY24" fmla="*/ 458433 h 669049"/>
                <a:gd name="connsiteX25" fmla="*/ 81935 w 424157"/>
                <a:gd name="connsiteY25" fmla="*/ 469863 h 669049"/>
                <a:gd name="connsiteX26" fmla="*/ 81935 w 424157"/>
                <a:gd name="connsiteY26" fmla="*/ 608983 h 669049"/>
                <a:gd name="connsiteX27" fmla="*/ 119348 w 424157"/>
                <a:gd name="connsiteY27" fmla="*/ 668752 h 669049"/>
                <a:gd name="connsiteX28" fmla="*/ 146784 w 424157"/>
                <a:gd name="connsiteY28" fmla="*/ 668752 h 669049"/>
                <a:gd name="connsiteX29" fmla="*/ 184342 w 424157"/>
                <a:gd name="connsiteY29" fmla="*/ 610512 h 669049"/>
                <a:gd name="connsiteX30" fmla="*/ 183975 w 424157"/>
                <a:gd name="connsiteY30" fmla="*/ 469426 h 669049"/>
                <a:gd name="connsiteX31" fmla="*/ 183975 w 424157"/>
                <a:gd name="connsiteY31" fmla="*/ 459525 h 669049"/>
                <a:gd name="connsiteX32" fmla="*/ 223442 w 424157"/>
                <a:gd name="connsiteY32" fmla="*/ 459525 h 669049"/>
                <a:gd name="connsiteX33" fmla="*/ 223442 w 424157"/>
                <a:gd name="connsiteY33" fmla="*/ 609202 h 669049"/>
                <a:gd name="connsiteX34" fmla="*/ 260854 w 424157"/>
                <a:gd name="connsiteY34" fmla="*/ 668970 h 66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157" h="669049">
                  <a:moveTo>
                    <a:pt x="287629" y="669043"/>
                  </a:moveTo>
                  <a:cubicBezTo>
                    <a:pt x="305309" y="662564"/>
                    <a:pt x="319173" y="652226"/>
                    <a:pt x="323428" y="632643"/>
                  </a:cubicBezTo>
                  <a:cubicBezTo>
                    <a:pt x="324420" y="627560"/>
                    <a:pt x="324862" y="622386"/>
                    <a:pt x="324749" y="617210"/>
                  </a:cubicBezTo>
                  <a:cubicBezTo>
                    <a:pt x="324749" y="568288"/>
                    <a:pt x="324749" y="519294"/>
                    <a:pt x="324749" y="470300"/>
                  </a:cubicBezTo>
                  <a:lnTo>
                    <a:pt x="324749" y="458652"/>
                  </a:lnTo>
                  <a:cubicBezTo>
                    <a:pt x="334578" y="458652"/>
                    <a:pt x="343601" y="458652"/>
                    <a:pt x="352624" y="458652"/>
                  </a:cubicBezTo>
                  <a:cubicBezTo>
                    <a:pt x="384095" y="460253"/>
                    <a:pt x="408522" y="428076"/>
                    <a:pt x="399426" y="401649"/>
                  </a:cubicBezTo>
                  <a:cubicBezTo>
                    <a:pt x="396701" y="392200"/>
                    <a:pt x="394545" y="382598"/>
                    <a:pt x="392970" y="372894"/>
                  </a:cubicBezTo>
                  <a:cubicBezTo>
                    <a:pt x="400306" y="370054"/>
                    <a:pt x="406982" y="368089"/>
                    <a:pt x="413070" y="365177"/>
                  </a:cubicBezTo>
                  <a:cubicBezTo>
                    <a:pt x="423854" y="359935"/>
                    <a:pt x="425908" y="354766"/>
                    <a:pt x="422900" y="343337"/>
                  </a:cubicBezTo>
                  <a:cubicBezTo>
                    <a:pt x="395464" y="239621"/>
                    <a:pt x="368029" y="135858"/>
                    <a:pt x="340593" y="32045"/>
                  </a:cubicBezTo>
                  <a:cubicBezTo>
                    <a:pt x="337893" y="18840"/>
                    <a:pt x="329204" y="7611"/>
                    <a:pt x="317046" y="1615"/>
                  </a:cubicBezTo>
                  <a:cubicBezTo>
                    <a:pt x="312264" y="-1129"/>
                    <a:pt x="306213" y="-288"/>
                    <a:pt x="302374" y="3653"/>
                  </a:cubicBezTo>
                  <a:cubicBezTo>
                    <a:pt x="254487" y="43858"/>
                    <a:pt x="186087" y="49248"/>
                    <a:pt x="132405" y="17048"/>
                  </a:cubicBezTo>
                  <a:cubicBezTo>
                    <a:pt x="125839" y="13425"/>
                    <a:pt x="119690" y="9105"/>
                    <a:pt x="114066" y="4163"/>
                  </a:cubicBezTo>
                  <a:cubicBezTo>
                    <a:pt x="109932" y="-597"/>
                    <a:pt x="102800" y="-1390"/>
                    <a:pt x="97707" y="2343"/>
                  </a:cubicBezTo>
                  <a:cubicBezTo>
                    <a:pt x="86349" y="8483"/>
                    <a:pt x="78415" y="19410"/>
                    <a:pt x="76140" y="32045"/>
                  </a:cubicBezTo>
                  <a:cubicBezTo>
                    <a:pt x="51688" y="134547"/>
                    <a:pt x="27382" y="237098"/>
                    <a:pt x="3223" y="339697"/>
                  </a:cubicBezTo>
                  <a:cubicBezTo>
                    <a:pt x="2748" y="342565"/>
                    <a:pt x="2036" y="345389"/>
                    <a:pt x="1095" y="348142"/>
                  </a:cubicBezTo>
                  <a:cubicBezTo>
                    <a:pt x="-1712" y="354416"/>
                    <a:pt x="1061" y="361766"/>
                    <a:pt x="7330" y="364667"/>
                  </a:cubicBezTo>
                  <a:cubicBezTo>
                    <a:pt x="12353" y="367569"/>
                    <a:pt x="17547" y="370170"/>
                    <a:pt x="22882" y="372457"/>
                  </a:cubicBezTo>
                  <a:cubicBezTo>
                    <a:pt x="20682" y="382358"/>
                    <a:pt x="18554" y="392695"/>
                    <a:pt x="16134" y="403033"/>
                  </a:cubicBezTo>
                  <a:cubicBezTo>
                    <a:pt x="10518" y="427453"/>
                    <a:pt x="25915" y="451768"/>
                    <a:pt x="50523" y="457340"/>
                  </a:cubicBezTo>
                  <a:cubicBezTo>
                    <a:pt x="53204" y="457948"/>
                    <a:pt x="55934" y="458313"/>
                    <a:pt x="58681" y="458433"/>
                  </a:cubicBezTo>
                  <a:cubicBezTo>
                    <a:pt x="66017" y="458433"/>
                    <a:pt x="73353" y="458433"/>
                    <a:pt x="81935" y="458433"/>
                  </a:cubicBezTo>
                  <a:lnTo>
                    <a:pt x="81935" y="469863"/>
                  </a:lnTo>
                  <a:cubicBezTo>
                    <a:pt x="81935" y="516236"/>
                    <a:pt x="82742" y="562610"/>
                    <a:pt x="81935" y="608983"/>
                  </a:cubicBezTo>
                  <a:cubicBezTo>
                    <a:pt x="81275" y="638103"/>
                    <a:pt x="90958" y="658633"/>
                    <a:pt x="119348" y="668752"/>
                  </a:cubicBezTo>
                  <a:lnTo>
                    <a:pt x="146784" y="668752"/>
                  </a:lnTo>
                  <a:cubicBezTo>
                    <a:pt x="174806" y="659070"/>
                    <a:pt x="185076" y="639122"/>
                    <a:pt x="184342" y="610512"/>
                  </a:cubicBezTo>
                  <a:cubicBezTo>
                    <a:pt x="183095" y="563483"/>
                    <a:pt x="183975" y="516455"/>
                    <a:pt x="183975" y="469426"/>
                  </a:cubicBezTo>
                  <a:lnTo>
                    <a:pt x="183975" y="459525"/>
                  </a:lnTo>
                  <a:lnTo>
                    <a:pt x="223442" y="459525"/>
                  </a:lnTo>
                  <a:cubicBezTo>
                    <a:pt x="223442" y="509976"/>
                    <a:pt x="224248" y="559625"/>
                    <a:pt x="223442" y="609202"/>
                  </a:cubicBezTo>
                  <a:cubicBezTo>
                    <a:pt x="222855" y="638322"/>
                    <a:pt x="232391" y="658851"/>
                    <a:pt x="260854" y="668970"/>
                  </a:cubicBezTo>
                  <a:close/>
                </a:path>
              </a:pathLst>
            </a:custGeom>
            <a:solidFill>
              <a:srgbClr val="F25A22"/>
            </a:solidFill>
            <a:ln w="7336" cap="flat">
              <a:noFill/>
              <a:prstDash val="solid"/>
              <a:miter/>
            </a:ln>
          </p:spPr>
          <p:txBody>
            <a:bodyPr rtlCol="0" anchor="ctr"/>
            <a:lstStyle/>
            <a:p>
              <a:endParaRPr lang="it-CO"/>
            </a:p>
          </p:txBody>
        </p:sp>
        <p:sp>
          <p:nvSpPr>
            <p:cNvPr id="104" name="Figura a mano libera 103">
              <a:extLst>
                <a:ext uri="{FF2B5EF4-FFF2-40B4-BE49-F238E27FC236}">
                  <a16:creationId xmlns:a16="http://schemas.microsoft.com/office/drawing/2014/main" id="{E0F70261-3912-8C56-B41B-DB71D3382B36}"/>
                </a:ext>
              </a:extLst>
            </p:cNvPr>
            <p:cNvSpPr/>
            <p:nvPr/>
          </p:nvSpPr>
          <p:spPr>
            <a:xfrm flipH="1">
              <a:off x="5213388" y="2640989"/>
              <a:ext cx="106007" cy="105199"/>
            </a:xfrm>
            <a:custGeom>
              <a:avLst/>
              <a:gdLst>
                <a:gd name="connsiteX0" fmla="*/ 132337 w 266727"/>
                <a:gd name="connsiteY0" fmla="*/ -6 h 264696"/>
                <a:gd name="connsiteX1" fmla="*/ 4 w 266727"/>
                <a:gd name="connsiteY1" fmla="*/ 133359 h 264696"/>
                <a:gd name="connsiteX2" fmla="*/ 134391 w 266727"/>
                <a:gd name="connsiteY2" fmla="*/ 264686 h 264696"/>
                <a:gd name="connsiteX3" fmla="*/ 266728 w 266727"/>
                <a:gd name="connsiteY3" fmla="*/ 132198 h 264696"/>
                <a:gd name="connsiteX4" fmla="*/ 132338 w 266727"/>
                <a:gd name="connsiteY4" fmla="*/ -6 h 26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27" h="264696">
                  <a:moveTo>
                    <a:pt x="132337" y="-6"/>
                  </a:moveTo>
                  <a:cubicBezTo>
                    <a:pt x="58684" y="556"/>
                    <a:pt x="-564" y="60266"/>
                    <a:pt x="4" y="133359"/>
                  </a:cubicBezTo>
                  <a:cubicBezTo>
                    <a:pt x="571" y="206452"/>
                    <a:pt x="60738" y="265249"/>
                    <a:pt x="134391" y="264686"/>
                  </a:cubicBezTo>
                  <a:cubicBezTo>
                    <a:pt x="207698" y="264125"/>
                    <a:pt x="266806" y="204950"/>
                    <a:pt x="266728" y="132198"/>
                  </a:cubicBezTo>
                  <a:cubicBezTo>
                    <a:pt x="266284" y="58912"/>
                    <a:pt x="206186" y="-208"/>
                    <a:pt x="132338" y="-6"/>
                  </a:cubicBezTo>
                  <a:close/>
                </a:path>
              </a:pathLst>
            </a:custGeom>
            <a:solidFill>
              <a:srgbClr val="F25A22"/>
            </a:solidFill>
            <a:ln w="7336" cap="flat">
              <a:noFill/>
              <a:prstDash val="solid"/>
              <a:miter/>
            </a:ln>
          </p:spPr>
          <p:txBody>
            <a:bodyPr rtlCol="0" anchor="ctr"/>
            <a:lstStyle/>
            <a:p>
              <a:endParaRPr lang="it-CO"/>
            </a:p>
          </p:txBody>
        </p:sp>
        <p:sp>
          <p:nvSpPr>
            <p:cNvPr id="163" name="Figura a mano libera 162">
              <a:extLst>
                <a:ext uri="{FF2B5EF4-FFF2-40B4-BE49-F238E27FC236}">
                  <a16:creationId xmlns:a16="http://schemas.microsoft.com/office/drawing/2014/main" id="{6F3EAD59-CDF3-E111-EA1E-F19741B4B65A}"/>
                </a:ext>
              </a:extLst>
            </p:cNvPr>
            <p:cNvSpPr/>
            <p:nvPr/>
          </p:nvSpPr>
          <p:spPr>
            <a:xfrm flipH="1">
              <a:off x="8783124" y="2735874"/>
              <a:ext cx="150591" cy="263886"/>
            </a:xfrm>
            <a:custGeom>
              <a:avLst/>
              <a:gdLst>
                <a:gd name="connsiteX0" fmla="*/ 378909 w 378908"/>
                <a:gd name="connsiteY0" fmla="*/ 366218 h 663974"/>
                <a:gd name="connsiteX1" fmla="*/ 322571 w 378908"/>
                <a:gd name="connsiteY1" fmla="*/ 410625 h 663974"/>
                <a:gd name="connsiteX2" fmla="*/ 322571 w 378908"/>
                <a:gd name="connsiteY2" fmla="*/ 431810 h 663974"/>
                <a:gd name="connsiteX3" fmla="*/ 322571 w 378908"/>
                <a:gd name="connsiteY3" fmla="*/ 613810 h 663974"/>
                <a:gd name="connsiteX4" fmla="*/ 274544 w 378908"/>
                <a:gd name="connsiteY4" fmla="*/ 663817 h 663974"/>
                <a:gd name="connsiteX5" fmla="*/ 272467 w 378908"/>
                <a:gd name="connsiteY5" fmla="*/ 663823 h 663974"/>
                <a:gd name="connsiteX6" fmla="*/ 246279 w 378908"/>
                <a:gd name="connsiteY6" fmla="*/ 662003 h 663974"/>
                <a:gd name="connsiteX7" fmla="*/ 206813 w 378908"/>
                <a:gd name="connsiteY7" fmla="*/ 612354 h 663974"/>
                <a:gd name="connsiteX8" fmla="*/ 206813 w 378908"/>
                <a:gd name="connsiteY8" fmla="*/ 467336 h 663974"/>
                <a:gd name="connsiteX9" fmla="*/ 206813 w 378908"/>
                <a:gd name="connsiteY9" fmla="*/ 456344 h 663974"/>
                <a:gd name="connsiteX10" fmla="*/ 176883 w 378908"/>
                <a:gd name="connsiteY10" fmla="*/ 456344 h 663974"/>
                <a:gd name="connsiteX11" fmla="*/ 176883 w 378908"/>
                <a:gd name="connsiteY11" fmla="*/ 466973 h 663974"/>
                <a:gd name="connsiteX12" fmla="*/ 176883 w 378908"/>
                <a:gd name="connsiteY12" fmla="*/ 608058 h 663974"/>
                <a:gd name="connsiteX13" fmla="*/ 131988 w 378908"/>
                <a:gd name="connsiteY13" fmla="*/ 659382 h 663974"/>
                <a:gd name="connsiteX14" fmla="*/ 73302 w 378908"/>
                <a:gd name="connsiteY14" fmla="*/ 644822 h 663974"/>
                <a:gd name="connsiteX15" fmla="*/ 59071 w 378908"/>
                <a:gd name="connsiteY15" fmla="*/ 610825 h 663974"/>
                <a:gd name="connsiteX16" fmla="*/ 59071 w 378908"/>
                <a:gd name="connsiteY16" fmla="*/ 427879 h 663974"/>
                <a:gd name="connsiteX17" fmla="*/ 59071 w 378908"/>
                <a:gd name="connsiteY17" fmla="*/ 413319 h 663974"/>
                <a:gd name="connsiteX18" fmla="*/ 26793 w 378908"/>
                <a:gd name="connsiteY18" fmla="*/ 403273 h 663974"/>
                <a:gd name="connsiteX19" fmla="*/ 91 w 378908"/>
                <a:gd name="connsiteY19" fmla="*/ 360830 h 663974"/>
                <a:gd name="connsiteX20" fmla="*/ 91 w 378908"/>
                <a:gd name="connsiteY20" fmla="*/ 95184 h 663974"/>
                <a:gd name="connsiteX21" fmla="*/ 34276 w 378908"/>
                <a:gd name="connsiteY21" fmla="*/ 25879 h 663974"/>
                <a:gd name="connsiteX22" fmla="*/ 82472 w 378908"/>
                <a:gd name="connsiteY22" fmla="*/ 35 h 663974"/>
                <a:gd name="connsiteX23" fmla="*/ 91861 w 378908"/>
                <a:gd name="connsiteY23" fmla="*/ 2801 h 663974"/>
                <a:gd name="connsiteX24" fmla="*/ 189060 w 378908"/>
                <a:gd name="connsiteY24" fmla="*/ 40730 h 663974"/>
                <a:gd name="connsiteX25" fmla="*/ 288019 w 378908"/>
                <a:gd name="connsiteY25" fmla="*/ 5204 h 663974"/>
                <a:gd name="connsiteX26" fmla="*/ 304671 w 378908"/>
                <a:gd name="connsiteY26" fmla="*/ 1855 h 663974"/>
                <a:gd name="connsiteX27" fmla="*/ 377148 w 378908"/>
                <a:gd name="connsiteY27" fmla="*/ 83318 h 663974"/>
                <a:gd name="connsiteX28" fmla="*/ 378689 w 378908"/>
                <a:gd name="connsiteY28" fmla="*/ 87904 h 6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908" h="663974">
                  <a:moveTo>
                    <a:pt x="378909" y="366218"/>
                  </a:moveTo>
                  <a:cubicBezTo>
                    <a:pt x="373114" y="395338"/>
                    <a:pt x="352794" y="407714"/>
                    <a:pt x="322571" y="410625"/>
                  </a:cubicBezTo>
                  <a:lnTo>
                    <a:pt x="322571" y="431810"/>
                  </a:lnTo>
                  <a:cubicBezTo>
                    <a:pt x="322571" y="492525"/>
                    <a:pt x="322571" y="553167"/>
                    <a:pt x="322571" y="613810"/>
                  </a:cubicBezTo>
                  <a:cubicBezTo>
                    <a:pt x="323223" y="640780"/>
                    <a:pt x="301721" y="663169"/>
                    <a:pt x="274544" y="663817"/>
                  </a:cubicBezTo>
                  <a:cubicBezTo>
                    <a:pt x="273852" y="663833"/>
                    <a:pt x="273159" y="663836"/>
                    <a:pt x="272467" y="663823"/>
                  </a:cubicBezTo>
                  <a:cubicBezTo>
                    <a:pt x="263696" y="664276"/>
                    <a:pt x="254901" y="663665"/>
                    <a:pt x="246279" y="662003"/>
                  </a:cubicBezTo>
                  <a:cubicBezTo>
                    <a:pt x="222367" y="657735"/>
                    <a:pt x="205427" y="636425"/>
                    <a:pt x="206813" y="612354"/>
                  </a:cubicBezTo>
                  <a:cubicBezTo>
                    <a:pt x="206813" y="564015"/>
                    <a:pt x="206813" y="515676"/>
                    <a:pt x="206813" y="467336"/>
                  </a:cubicBezTo>
                  <a:lnTo>
                    <a:pt x="206813" y="456344"/>
                  </a:lnTo>
                  <a:lnTo>
                    <a:pt x="176883" y="456344"/>
                  </a:lnTo>
                  <a:lnTo>
                    <a:pt x="176883" y="466973"/>
                  </a:lnTo>
                  <a:cubicBezTo>
                    <a:pt x="176883" y="514001"/>
                    <a:pt x="176223" y="561030"/>
                    <a:pt x="176883" y="608058"/>
                  </a:cubicBezTo>
                  <a:cubicBezTo>
                    <a:pt x="177801" y="634205"/>
                    <a:pt x="158202" y="656610"/>
                    <a:pt x="131988" y="659382"/>
                  </a:cubicBezTo>
                  <a:cubicBezTo>
                    <a:pt x="110861" y="662513"/>
                    <a:pt x="90101" y="660620"/>
                    <a:pt x="73302" y="644822"/>
                  </a:cubicBezTo>
                  <a:cubicBezTo>
                    <a:pt x="63952" y="635980"/>
                    <a:pt x="58786" y="623639"/>
                    <a:pt x="59071" y="610825"/>
                  </a:cubicBezTo>
                  <a:cubicBezTo>
                    <a:pt x="59071" y="549819"/>
                    <a:pt x="59071" y="488837"/>
                    <a:pt x="59071" y="427879"/>
                  </a:cubicBezTo>
                  <a:lnTo>
                    <a:pt x="59071" y="413319"/>
                  </a:lnTo>
                  <a:cubicBezTo>
                    <a:pt x="48068" y="410797"/>
                    <a:pt x="37277" y="407438"/>
                    <a:pt x="26793" y="403273"/>
                  </a:cubicBezTo>
                  <a:cubicBezTo>
                    <a:pt x="9636" y="396280"/>
                    <a:pt x="-1110" y="379199"/>
                    <a:pt x="91" y="360830"/>
                  </a:cubicBezTo>
                  <a:cubicBezTo>
                    <a:pt x="483" y="272306"/>
                    <a:pt x="483" y="183757"/>
                    <a:pt x="91" y="95184"/>
                  </a:cubicBezTo>
                  <a:cubicBezTo>
                    <a:pt x="91" y="66064"/>
                    <a:pt x="14763" y="44734"/>
                    <a:pt x="34276" y="25879"/>
                  </a:cubicBezTo>
                  <a:cubicBezTo>
                    <a:pt x="46990" y="12174"/>
                    <a:pt x="63953" y="3078"/>
                    <a:pt x="82472" y="35"/>
                  </a:cubicBezTo>
                  <a:cubicBezTo>
                    <a:pt x="85839" y="-228"/>
                    <a:pt x="89184" y="758"/>
                    <a:pt x="91861" y="2801"/>
                  </a:cubicBezTo>
                  <a:cubicBezTo>
                    <a:pt x="118502" y="26807"/>
                    <a:pt x="153079" y="40300"/>
                    <a:pt x="189060" y="40730"/>
                  </a:cubicBezTo>
                  <a:cubicBezTo>
                    <a:pt x="225396" y="41789"/>
                    <a:pt x="260776" y="29088"/>
                    <a:pt x="288019" y="5204"/>
                  </a:cubicBezTo>
                  <a:cubicBezTo>
                    <a:pt x="292288" y="687"/>
                    <a:pt x="298968" y="-657"/>
                    <a:pt x="304671" y="1855"/>
                  </a:cubicBezTo>
                  <a:cubicBezTo>
                    <a:pt x="342230" y="17288"/>
                    <a:pt x="368052" y="42914"/>
                    <a:pt x="377148" y="83318"/>
                  </a:cubicBezTo>
                  <a:cubicBezTo>
                    <a:pt x="377148" y="84847"/>
                    <a:pt x="378175" y="86375"/>
                    <a:pt x="378689" y="87904"/>
                  </a:cubicBezTo>
                  <a:close/>
                </a:path>
              </a:pathLst>
            </a:custGeom>
            <a:solidFill>
              <a:srgbClr val="430716"/>
            </a:solidFill>
            <a:ln w="7336" cap="flat">
              <a:noFill/>
              <a:prstDash val="solid"/>
              <a:miter/>
            </a:ln>
          </p:spPr>
          <p:txBody>
            <a:bodyPr rtlCol="0" anchor="ctr"/>
            <a:lstStyle/>
            <a:p>
              <a:endParaRPr lang="it-CO"/>
            </a:p>
          </p:txBody>
        </p:sp>
        <p:sp>
          <p:nvSpPr>
            <p:cNvPr id="164" name="Figura a mano libera 163">
              <a:extLst>
                <a:ext uri="{FF2B5EF4-FFF2-40B4-BE49-F238E27FC236}">
                  <a16:creationId xmlns:a16="http://schemas.microsoft.com/office/drawing/2014/main" id="{C021F76E-19CB-0676-8EB8-834478A0CFF2}"/>
                </a:ext>
              </a:extLst>
            </p:cNvPr>
            <p:cNvSpPr/>
            <p:nvPr/>
          </p:nvSpPr>
          <p:spPr>
            <a:xfrm flipH="1">
              <a:off x="8804468" y="2640989"/>
              <a:ext cx="106007" cy="105201"/>
            </a:xfrm>
            <a:custGeom>
              <a:avLst/>
              <a:gdLst>
                <a:gd name="connsiteX0" fmla="*/ 133810 w 266727"/>
                <a:gd name="connsiteY0" fmla="*/ -7 h 264699"/>
                <a:gd name="connsiteX1" fmla="*/ 266727 w 266727"/>
                <a:gd name="connsiteY1" fmla="*/ 132786 h 264699"/>
                <a:gd name="connsiteX2" fmla="*/ 132917 w 266727"/>
                <a:gd name="connsiteY2" fmla="*/ 264691 h 264699"/>
                <a:gd name="connsiteX3" fmla="*/ 1 w 266727"/>
                <a:gd name="connsiteY3" fmla="*/ 131899 h 264699"/>
                <a:gd name="connsiteX4" fmla="*/ 7 w 266727"/>
                <a:gd name="connsiteY4" fmla="*/ 131033 h 264699"/>
                <a:gd name="connsiteX5" fmla="*/ 133810 w 266727"/>
                <a:gd name="connsiteY5" fmla="*/ -7 h 2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27" h="264699">
                  <a:moveTo>
                    <a:pt x="133810" y="-7"/>
                  </a:moveTo>
                  <a:cubicBezTo>
                    <a:pt x="207465" y="238"/>
                    <a:pt x="266973" y="59691"/>
                    <a:pt x="266727" y="132786"/>
                  </a:cubicBezTo>
                  <a:cubicBezTo>
                    <a:pt x="266480" y="205880"/>
                    <a:pt x="206571" y="264936"/>
                    <a:pt x="132917" y="264691"/>
                  </a:cubicBezTo>
                  <a:cubicBezTo>
                    <a:pt x="59263" y="264447"/>
                    <a:pt x="-246" y="204993"/>
                    <a:pt x="1" y="131899"/>
                  </a:cubicBezTo>
                  <a:cubicBezTo>
                    <a:pt x="2" y="131610"/>
                    <a:pt x="4" y="131321"/>
                    <a:pt x="7" y="131033"/>
                  </a:cubicBezTo>
                  <a:cubicBezTo>
                    <a:pt x="1088" y="58430"/>
                    <a:pt x="60643" y="104"/>
                    <a:pt x="133810" y="-7"/>
                  </a:cubicBezTo>
                  <a:close/>
                </a:path>
              </a:pathLst>
            </a:custGeom>
            <a:solidFill>
              <a:srgbClr val="430716"/>
            </a:solidFill>
            <a:ln w="7336" cap="flat">
              <a:noFill/>
              <a:prstDash val="solid"/>
              <a:miter/>
            </a:ln>
          </p:spPr>
          <p:txBody>
            <a:bodyPr rtlCol="0" anchor="ctr"/>
            <a:lstStyle/>
            <a:p>
              <a:endParaRPr lang="it-CO"/>
            </a:p>
          </p:txBody>
        </p:sp>
      </p:grpSp>
      <p:sp>
        <p:nvSpPr>
          <p:cNvPr id="4" name="CasellaDiTesto 3">
            <a:extLst>
              <a:ext uri="{FF2B5EF4-FFF2-40B4-BE49-F238E27FC236}">
                <a16:creationId xmlns:a16="http://schemas.microsoft.com/office/drawing/2014/main" id="{9B9F9CB5-9F24-9DF8-2CAA-F751D1126390}"/>
              </a:ext>
            </a:extLst>
          </p:cNvPr>
          <p:cNvSpPr txBox="1"/>
          <p:nvPr/>
        </p:nvSpPr>
        <p:spPr>
          <a:xfrm>
            <a:off x="6119156" y="2126192"/>
            <a:ext cx="741096" cy="646331"/>
          </a:xfrm>
          <a:prstGeom prst="rect">
            <a:avLst/>
          </a:prstGeom>
          <a:noFill/>
        </p:spPr>
        <p:txBody>
          <a:bodyPr wrap="square" lIns="90000" anchor="ctr">
            <a:spAutoFit/>
          </a:bodyPr>
          <a:lstStyle/>
          <a:p>
            <a:pPr algn="ctr"/>
            <a:r>
              <a:rPr lang="es-ES">
                <a:latin typeface="Proxima Nova Thin" panose="02000506030000020004" pitchFamily="2" charset="0"/>
                <a:ea typeface="Times New Roman" panose="02020603050405020304" pitchFamily="18" charset="0"/>
              </a:rPr>
              <a:t>18.49</a:t>
            </a:r>
          </a:p>
          <a:p>
            <a:pPr algn="ctr"/>
            <a:r>
              <a:rPr lang="es-ES">
                <a:latin typeface="Proxima Nova Thin" panose="02000506030000020004" pitchFamily="2" charset="0"/>
                <a:ea typeface="Times New Roman" panose="02020603050405020304" pitchFamily="18" charset="0"/>
              </a:rPr>
              <a:t>18.06</a:t>
            </a:r>
          </a:p>
        </p:txBody>
      </p:sp>
      <p:sp>
        <p:nvSpPr>
          <p:cNvPr id="5" name="CasellaDiTesto 4">
            <a:extLst>
              <a:ext uri="{FF2B5EF4-FFF2-40B4-BE49-F238E27FC236}">
                <a16:creationId xmlns:a16="http://schemas.microsoft.com/office/drawing/2014/main" id="{0D120E15-6E50-610B-B868-1709E0592B4A}"/>
              </a:ext>
            </a:extLst>
          </p:cNvPr>
          <p:cNvSpPr txBox="1"/>
          <p:nvPr/>
        </p:nvSpPr>
        <p:spPr>
          <a:xfrm>
            <a:off x="8218524" y="2126192"/>
            <a:ext cx="755873" cy="646331"/>
          </a:xfrm>
          <a:prstGeom prst="rect">
            <a:avLst/>
          </a:prstGeom>
          <a:noFill/>
        </p:spPr>
        <p:txBody>
          <a:bodyPr wrap="square" lIns="90000" anchor="ctr">
            <a:spAutoFit/>
          </a:bodyPr>
          <a:lstStyle/>
          <a:p>
            <a:pPr algn="ctr"/>
            <a:r>
              <a:rPr lang="es-ES">
                <a:latin typeface="Proxima Nova Thin" panose="02000506030000020004" pitchFamily="2" charset="0"/>
                <a:ea typeface="Times New Roman" panose="02020603050405020304" pitchFamily="18" charset="0"/>
              </a:rPr>
              <a:t>24.38</a:t>
            </a:r>
          </a:p>
          <a:p>
            <a:pPr algn="ctr"/>
            <a:r>
              <a:rPr lang="es-ES">
                <a:latin typeface="Proxima Nova Thin" panose="02000506030000020004" pitchFamily="2" charset="0"/>
              </a:rPr>
              <a:t>23.96</a:t>
            </a:r>
            <a:endParaRPr lang="en-GB">
              <a:latin typeface="Proxima Nova Thin" panose="02000506030000020004" pitchFamily="2" charset="0"/>
            </a:endParaRPr>
          </a:p>
        </p:txBody>
      </p:sp>
      <p:sp>
        <p:nvSpPr>
          <p:cNvPr id="6" name="CasellaDiTesto 5">
            <a:extLst>
              <a:ext uri="{FF2B5EF4-FFF2-40B4-BE49-F238E27FC236}">
                <a16:creationId xmlns:a16="http://schemas.microsoft.com/office/drawing/2014/main" id="{82181EB2-9EE0-79D6-8CE2-3417ADD7C7A1}"/>
              </a:ext>
            </a:extLst>
          </p:cNvPr>
          <p:cNvSpPr txBox="1"/>
          <p:nvPr/>
        </p:nvSpPr>
        <p:spPr>
          <a:xfrm>
            <a:off x="6119156" y="3508834"/>
            <a:ext cx="741096" cy="923330"/>
          </a:xfrm>
          <a:prstGeom prst="rect">
            <a:avLst/>
          </a:prstGeom>
          <a:noFill/>
        </p:spPr>
        <p:txBody>
          <a:bodyPr wrap="square" lIns="90000" anchor="ctr">
            <a:spAutoFit/>
          </a:bodyPr>
          <a:lstStyle/>
          <a:p>
            <a:pPr algn="ctr"/>
            <a:r>
              <a:rPr lang="es-ES">
                <a:latin typeface="Proxima Nova Thin" panose="02000506030000020004" pitchFamily="2" charset="0"/>
                <a:ea typeface="Times New Roman" panose="02020603050405020304" pitchFamily="18" charset="0"/>
              </a:rPr>
              <a:t>16.38</a:t>
            </a:r>
          </a:p>
          <a:p>
            <a:pPr algn="ctr"/>
            <a:r>
              <a:rPr lang="es-ES">
                <a:latin typeface="Proxima Nova Thin" panose="02000506030000020004" pitchFamily="2" charset="0"/>
                <a:ea typeface="Times New Roman" panose="02020603050405020304" pitchFamily="18" charset="0"/>
              </a:rPr>
              <a:t>17.6</a:t>
            </a:r>
          </a:p>
          <a:p>
            <a:pPr algn="ctr"/>
            <a:r>
              <a:rPr lang="es-ES">
                <a:latin typeface="Proxima Nova Thin" panose="02000506030000020004" pitchFamily="2" charset="0"/>
                <a:ea typeface="Times New Roman" panose="02020603050405020304" pitchFamily="18" charset="0"/>
              </a:rPr>
              <a:t>16.29</a:t>
            </a:r>
          </a:p>
        </p:txBody>
      </p:sp>
      <p:sp>
        <p:nvSpPr>
          <p:cNvPr id="7" name="CasellaDiTesto 6">
            <a:extLst>
              <a:ext uri="{FF2B5EF4-FFF2-40B4-BE49-F238E27FC236}">
                <a16:creationId xmlns:a16="http://schemas.microsoft.com/office/drawing/2014/main" id="{44F6CF1E-15D5-3759-6C1C-6E1893F2C7E4}"/>
              </a:ext>
            </a:extLst>
          </p:cNvPr>
          <p:cNvSpPr txBox="1"/>
          <p:nvPr/>
        </p:nvSpPr>
        <p:spPr>
          <a:xfrm>
            <a:off x="8218524" y="3508834"/>
            <a:ext cx="755873" cy="923330"/>
          </a:xfrm>
          <a:prstGeom prst="rect">
            <a:avLst/>
          </a:prstGeom>
          <a:noFill/>
        </p:spPr>
        <p:txBody>
          <a:bodyPr wrap="square" lIns="90000" anchor="ctr">
            <a:spAutoFit/>
          </a:bodyPr>
          <a:lstStyle/>
          <a:p>
            <a:pPr algn="ctr"/>
            <a:r>
              <a:rPr lang="es-ES">
                <a:latin typeface="Proxima Nova Thin" panose="02000506030000020004" pitchFamily="2" charset="0"/>
                <a:ea typeface="Times New Roman" panose="02020603050405020304" pitchFamily="18" charset="0"/>
              </a:rPr>
              <a:t>22.12</a:t>
            </a:r>
          </a:p>
          <a:p>
            <a:pPr algn="ctr"/>
            <a:r>
              <a:rPr lang="es-ES">
                <a:latin typeface="Proxima Nova Thin" panose="02000506030000020004" pitchFamily="2" charset="0"/>
              </a:rPr>
              <a:t>23.2</a:t>
            </a:r>
          </a:p>
          <a:p>
            <a:pPr algn="ctr"/>
            <a:r>
              <a:rPr lang="es-ES">
                <a:latin typeface="Proxima Nova Thin" panose="02000506030000020004" pitchFamily="2" charset="0"/>
              </a:rPr>
              <a:t>21.69</a:t>
            </a:r>
            <a:endParaRPr lang="en-GB">
              <a:latin typeface="Proxima Nova Thin" panose="02000506030000020004" pitchFamily="2" charset="0"/>
            </a:endParaRPr>
          </a:p>
        </p:txBody>
      </p:sp>
      <p:sp>
        <p:nvSpPr>
          <p:cNvPr id="8" name="CasellaDiTesto 7">
            <a:extLst>
              <a:ext uri="{FF2B5EF4-FFF2-40B4-BE49-F238E27FC236}">
                <a16:creationId xmlns:a16="http://schemas.microsoft.com/office/drawing/2014/main" id="{D280D865-4D6D-0FF9-C0BC-1C5CA987AEDE}"/>
              </a:ext>
            </a:extLst>
          </p:cNvPr>
          <p:cNvSpPr txBox="1"/>
          <p:nvPr/>
        </p:nvSpPr>
        <p:spPr>
          <a:xfrm>
            <a:off x="6119156" y="5205624"/>
            <a:ext cx="741097" cy="369332"/>
          </a:xfrm>
          <a:prstGeom prst="rect">
            <a:avLst/>
          </a:prstGeom>
          <a:noFill/>
        </p:spPr>
        <p:txBody>
          <a:bodyPr wrap="square" lIns="90000" anchor="ctr">
            <a:spAutoFit/>
          </a:bodyPr>
          <a:lstStyle/>
          <a:p>
            <a:pPr algn="ctr"/>
            <a:r>
              <a:rPr lang="es-ES">
                <a:latin typeface="Proxima Nova Thin" panose="02000506030000020004" pitchFamily="2" charset="0"/>
                <a:ea typeface="Times New Roman" panose="02020603050405020304" pitchFamily="18" charset="0"/>
              </a:rPr>
              <a:t>13.83</a:t>
            </a:r>
          </a:p>
        </p:txBody>
      </p:sp>
      <p:sp>
        <p:nvSpPr>
          <p:cNvPr id="9" name="CasellaDiTesto 8">
            <a:extLst>
              <a:ext uri="{FF2B5EF4-FFF2-40B4-BE49-F238E27FC236}">
                <a16:creationId xmlns:a16="http://schemas.microsoft.com/office/drawing/2014/main" id="{90375E39-6F31-A989-1383-D63ABAADB380}"/>
              </a:ext>
            </a:extLst>
          </p:cNvPr>
          <p:cNvSpPr txBox="1"/>
          <p:nvPr/>
        </p:nvSpPr>
        <p:spPr>
          <a:xfrm>
            <a:off x="8218524" y="5205624"/>
            <a:ext cx="755873" cy="369332"/>
          </a:xfrm>
          <a:prstGeom prst="rect">
            <a:avLst/>
          </a:prstGeom>
          <a:noFill/>
        </p:spPr>
        <p:txBody>
          <a:bodyPr wrap="square" lIns="90000" anchor="ctr">
            <a:spAutoFit/>
          </a:bodyPr>
          <a:lstStyle/>
          <a:p>
            <a:pPr algn="ctr"/>
            <a:r>
              <a:rPr lang="es-ES">
                <a:latin typeface="Proxima Nova Thin" panose="02000506030000020004" pitchFamily="2" charset="0"/>
                <a:ea typeface="Times New Roman" panose="02020603050405020304" pitchFamily="18" charset="0"/>
              </a:rPr>
              <a:t>18.35</a:t>
            </a:r>
            <a:endParaRPr lang="en-GB">
              <a:latin typeface="Proxima Nova Thin" panose="02000506030000020004" pitchFamily="2" charset="0"/>
            </a:endParaRPr>
          </a:p>
        </p:txBody>
      </p:sp>
      <p:cxnSp>
        <p:nvCxnSpPr>
          <p:cNvPr id="73" name="Connettore 1 72">
            <a:extLst>
              <a:ext uri="{FF2B5EF4-FFF2-40B4-BE49-F238E27FC236}">
                <a16:creationId xmlns:a16="http://schemas.microsoft.com/office/drawing/2014/main" id="{574203F7-7E25-CD31-10D9-62DB264EEF08}"/>
              </a:ext>
            </a:extLst>
          </p:cNvPr>
          <p:cNvCxnSpPr>
            <a:cxnSpLocks/>
          </p:cNvCxnSpPr>
          <p:nvPr/>
        </p:nvCxnSpPr>
        <p:spPr>
          <a:xfrm>
            <a:off x="4583880" y="2286000"/>
            <a:ext cx="1501589"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Connettore 1 104">
            <a:extLst>
              <a:ext uri="{FF2B5EF4-FFF2-40B4-BE49-F238E27FC236}">
                <a16:creationId xmlns:a16="http://schemas.microsoft.com/office/drawing/2014/main" id="{61FAC727-4CD9-92F8-70D7-39937BCF930C}"/>
              </a:ext>
            </a:extLst>
          </p:cNvPr>
          <p:cNvCxnSpPr>
            <a:cxnSpLocks/>
          </p:cNvCxnSpPr>
          <p:nvPr/>
        </p:nvCxnSpPr>
        <p:spPr>
          <a:xfrm>
            <a:off x="4583880" y="2586038"/>
            <a:ext cx="1501589"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Connettore 1 118">
            <a:extLst>
              <a:ext uri="{FF2B5EF4-FFF2-40B4-BE49-F238E27FC236}">
                <a16:creationId xmlns:a16="http://schemas.microsoft.com/office/drawing/2014/main" id="{91C80CFC-3934-E820-0B4C-A8C3CF3E133A}"/>
              </a:ext>
            </a:extLst>
          </p:cNvPr>
          <p:cNvCxnSpPr>
            <a:cxnSpLocks/>
          </p:cNvCxnSpPr>
          <p:nvPr/>
        </p:nvCxnSpPr>
        <p:spPr>
          <a:xfrm>
            <a:off x="6855595" y="2286000"/>
            <a:ext cx="1330570"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Connettore 1 159">
            <a:extLst>
              <a:ext uri="{FF2B5EF4-FFF2-40B4-BE49-F238E27FC236}">
                <a16:creationId xmlns:a16="http://schemas.microsoft.com/office/drawing/2014/main" id="{DDC82075-3F88-7598-5EC2-5F04D4509F4B}"/>
              </a:ext>
            </a:extLst>
          </p:cNvPr>
          <p:cNvCxnSpPr>
            <a:cxnSpLocks/>
          </p:cNvCxnSpPr>
          <p:nvPr/>
        </p:nvCxnSpPr>
        <p:spPr>
          <a:xfrm>
            <a:off x="6855595" y="2586037"/>
            <a:ext cx="1330570"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Connettore 1 161">
            <a:extLst>
              <a:ext uri="{FF2B5EF4-FFF2-40B4-BE49-F238E27FC236}">
                <a16:creationId xmlns:a16="http://schemas.microsoft.com/office/drawing/2014/main" id="{96034942-A3F6-F476-1C1C-55B106AC38E4}"/>
              </a:ext>
            </a:extLst>
          </p:cNvPr>
          <p:cNvCxnSpPr>
            <a:cxnSpLocks/>
          </p:cNvCxnSpPr>
          <p:nvPr/>
        </p:nvCxnSpPr>
        <p:spPr>
          <a:xfrm>
            <a:off x="4583880" y="3686175"/>
            <a:ext cx="1501589"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Connettore 1 164">
            <a:extLst>
              <a:ext uri="{FF2B5EF4-FFF2-40B4-BE49-F238E27FC236}">
                <a16:creationId xmlns:a16="http://schemas.microsoft.com/office/drawing/2014/main" id="{CE03A41A-EA57-65C6-5B44-04135380FF3D}"/>
              </a:ext>
            </a:extLst>
          </p:cNvPr>
          <p:cNvCxnSpPr>
            <a:cxnSpLocks/>
          </p:cNvCxnSpPr>
          <p:nvPr/>
        </p:nvCxnSpPr>
        <p:spPr>
          <a:xfrm>
            <a:off x="4583880" y="3957638"/>
            <a:ext cx="1501589"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Connettore 1 165">
            <a:extLst>
              <a:ext uri="{FF2B5EF4-FFF2-40B4-BE49-F238E27FC236}">
                <a16:creationId xmlns:a16="http://schemas.microsoft.com/office/drawing/2014/main" id="{70AFE1EF-161E-B4B7-B795-672769857AA7}"/>
              </a:ext>
            </a:extLst>
          </p:cNvPr>
          <p:cNvCxnSpPr>
            <a:cxnSpLocks/>
          </p:cNvCxnSpPr>
          <p:nvPr/>
        </p:nvCxnSpPr>
        <p:spPr>
          <a:xfrm>
            <a:off x="6855595" y="3686175"/>
            <a:ext cx="1330570"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Connettore 1 166">
            <a:extLst>
              <a:ext uri="{FF2B5EF4-FFF2-40B4-BE49-F238E27FC236}">
                <a16:creationId xmlns:a16="http://schemas.microsoft.com/office/drawing/2014/main" id="{B3EA81DD-C3DD-A498-E4E5-FC223959F2E0}"/>
              </a:ext>
            </a:extLst>
          </p:cNvPr>
          <p:cNvCxnSpPr>
            <a:cxnSpLocks/>
          </p:cNvCxnSpPr>
          <p:nvPr/>
        </p:nvCxnSpPr>
        <p:spPr>
          <a:xfrm>
            <a:off x="6855595" y="3957637"/>
            <a:ext cx="1330570"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Connettore 1 167">
            <a:extLst>
              <a:ext uri="{FF2B5EF4-FFF2-40B4-BE49-F238E27FC236}">
                <a16:creationId xmlns:a16="http://schemas.microsoft.com/office/drawing/2014/main" id="{D3581B8F-CF2F-3596-6C59-6E83F555B551}"/>
              </a:ext>
            </a:extLst>
          </p:cNvPr>
          <p:cNvCxnSpPr>
            <a:cxnSpLocks/>
          </p:cNvCxnSpPr>
          <p:nvPr/>
        </p:nvCxnSpPr>
        <p:spPr>
          <a:xfrm>
            <a:off x="4583880" y="4229101"/>
            <a:ext cx="1501589"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Connettore 1 168">
            <a:extLst>
              <a:ext uri="{FF2B5EF4-FFF2-40B4-BE49-F238E27FC236}">
                <a16:creationId xmlns:a16="http://schemas.microsoft.com/office/drawing/2014/main" id="{DEEECD3D-D217-C7A7-8FA0-7E7E8482CD38}"/>
              </a:ext>
            </a:extLst>
          </p:cNvPr>
          <p:cNvCxnSpPr>
            <a:cxnSpLocks/>
          </p:cNvCxnSpPr>
          <p:nvPr/>
        </p:nvCxnSpPr>
        <p:spPr>
          <a:xfrm>
            <a:off x="6855595" y="4229100"/>
            <a:ext cx="1330570"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Connettore 1 169">
            <a:extLst>
              <a:ext uri="{FF2B5EF4-FFF2-40B4-BE49-F238E27FC236}">
                <a16:creationId xmlns:a16="http://schemas.microsoft.com/office/drawing/2014/main" id="{D9408794-0915-7712-53EC-6232C567F709}"/>
              </a:ext>
            </a:extLst>
          </p:cNvPr>
          <p:cNvCxnSpPr>
            <a:cxnSpLocks/>
          </p:cNvCxnSpPr>
          <p:nvPr/>
        </p:nvCxnSpPr>
        <p:spPr>
          <a:xfrm>
            <a:off x="4583880" y="5386388"/>
            <a:ext cx="1501589"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Connettore 1 170">
            <a:extLst>
              <a:ext uri="{FF2B5EF4-FFF2-40B4-BE49-F238E27FC236}">
                <a16:creationId xmlns:a16="http://schemas.microsoft.com/office/drawing/2014/main" id="{1DC9B11E-AE9B-3EC6-AFE0-6A84D5B8C58B}"/>
              </a:ext>
            </a:extLst>
          </p:cNvPr>
          <p:cNvCxnSpPr>
            <a:cxnSpLocks/>
          </p:cNvCxnSpPr>
          <p:nvPr/>
        </p:nvCxnSpPr>
        <p:spPr>
          <a:xfrm>
            <a:off x="6855595" y="5386387"/>
            <a:ext cx="1330570"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2" name="Elemento grafico 171">
            <a:extLst>
              <a:ext uri="{FF2B5EF4-FFF2-40B4-BE49-F238E27FC236}">
                <a16:creationId xmlns:a16="http://schemas.microsoft.com/office/drawing/2014/main" id="{B206FAB3-7DA5-FE18-253C-FF12223CB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0000">
            <a:off x="9584890" y="881269"/>
            <a:ext cx="7359886" cy="6408418"/>
          </a:xfrm>
          <a:prstGeom prst="rect">
            <a:avLst/>
          </a:prstGeom>
        </p:spPr>
      </p:pic>
      <p:sp>
        <p:nvSpPr>
          <p:cNvPr id="173" name="Elemento grafico 8">
            <a:extLst>
              <a:ext uri="{FF2B5EF4-FFF2-40B4-BE49-F238E27FC236}">
                <a16:creationId xmlns:a16="http://schemas.microsoft.com/office/drawing/2014/main" id="{37F7469C-173E-E49B-B3A8-FA4261A9A06B}"/>
              </a:ext>
            </a:extLst>
          </p:cNvPr>
          <p:cNvSpPr/>
          <p:nvPr/>
        </p:nvSpPr>
        <p:spPr>
          <a:xfrm>
            <a:off x="10841321" y="5091315"/>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174" name="Picture 7">
            <a:extLst>
              <a:ext uri="{FF2B5EF4-FFF2-40B4-BE49-F238E27FC236}">
                <a16:creationId xmlns:a16="http://schemas.microsoft.com/office/drawing/2014/main" id="{D4365F4D-F1B2-3DCE-06EA-8A8EB9144C0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43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C5390FBD-E33B-E7FA-485E-391B6EDC6057}"/>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 name="Elemento grafico 28">
            <a:extLst>
              <a:ext uri="{FF2B5EF4-FFF2-40B4-BE49-F238E27FC236}">
                <a16:creationId xmlns:a16="http://schemas.microsoft.com/office/drawing/2014/main" id="{BE479312-963D-CFB8-8A6D-A3251F03C3C4}"/>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sp>
        <p:nvSpPr>
          <p:cNvPr id="3" name="CasellaDiTesto 2">
            <a:extLst>
              <a:ext uri="{FF2B5EF4-FFF2-40B4-BE49-F238E27FC236}">
                <a16:creationId xmlns:a16="http://schemas.microsoft.com/office/drawing/2014/main" id="{0C852478-B573-9CFE-940A-0029CFD54C8A}"/>
              </a:ext>
            </a:extLst>
          </p:cNvPr>
          <p:cNvSpPr txBox="1"/>
          <p:nvPr/>
        </p:nvSpPr>
        <p:spPr>
          <a:xfrm>
            <a:off x="-8190" y="477659"/>
            <a:ext cx="9610542" cy="1323439"/>
          </a:xfrm>
          <a:prstGeom prst="rect">
            <a:avLst/>
          </a:prstGeom>
          <a:noFill/>
        </p:spPr>
        <p:txBody>
          <a:bodyPr wrap="square" rtlCol="0">
            <a:spAutoFit/>
          </a:bodyPr>
          <a:lstStyle/>
          <a:p>
            <a:pPr algn="r"/>
            <a:r>
              <a:rPr lang="it-CO" sz="4000" b="1">
                <a:solidFill>
                  <a:srgbClr val="0070C0"/>
                </a:solidFill>
                <a:latin typeface="Proxima Nova Rg" panose="02000506030000020004" pitchFamily="2" charset="0"/>
              </a:rPr>
              <a:t>Older persons live longer, but at increased risk</a:t>
            </a:r>
          </a:p>
        </p:txBody>
      </p:sp>
      <p:sp>
        <p:nvSpPr>
          <p:cNvPr id="4" name="CasellaDiTesto 3">
            <a:extLst>
              <a:ext uri="{FF2B5EF4-FFF2-40B4-BE49-F238E27FC236}">
                <a16:creationId xmlns:a16="http://schemas.microsoft.com/office/drawing/2014/main" id="{267A64AF-194F-8679-ADA3-D223B6D31440}"/>
              </a:ext>
            </a:extLst>
          </p:cNvPr>
          <p:cNvSpPr txBox="1"/>
          <p:nvPr/>
        </p:nvSpPr>
        <p:spPr>
          <a:xfrm>
            <a:off x="2377611" y="2351472"/>
            <a:ext cx="7792505" cy="3785652"/>
          </a:xfrm>
          <a:prstGeom prst="rect">
            <a:avLst/>
          </a:prstGeom>
          <a:noFill/>
        </p:spPr>
        <p:txBody>
          <a:bodyPr wrap="square" rtlCol="0">
            <a:spAutoFit/>
          </a:bodyPr>
          <a:lstStyle/>
          <a:p>
            <a:r>
              <a:rPr lang="en-US" sz="2000">
                <a:latin typeface="Proxima Nova Thin" panose="02000506030000020004" pitchFamily="2" charset="0"/>
              </a:rPr>
              <a:t>Increase in untreated non-communicable diseases.</a:t>
            </a:r>
          </a:p>
          <a:p>
            <a:endParaRPr lang="en-US" sz="2000">
              <a:latin typeface="Proxima Nova Thin" panose="02000506030000020004" pitchFamily="2" charset="0"/>
            </a:endParaRPr>
          </a:p>
          <a:p>
            <a:r>
              <a:rPr lang="en-US" sz="2000">
                <a:solidFill>
                  <a:schemeClr val="dk1"/>
                </a:solidFill>
                <a:latin typeface="Proxima Nova Thin" panose="02000506030000020004" pitchFamily="2" charset="0"/>
                <a:ea typeface="Roboto"/>
                <a:cs typeface="Roboto"/>
                <a:sym typeface="Roboto"/>
              </a:rPr>
              <a:t>Exclusion due to ageism and other intersectional identities.</a:t>
            </a:r>
          </a:p>
          <a:p>
            <a:endParaRPr lang="en-US" sz="2000">
              <a:latin typeface="Proxima Nova Thin" panose="02000506030000020004" pitchFamily="2" charset="0"/>
            </a:endParaRPr>
          </a:p>
          <a:p>
            <a:r>
              <a:rPr lang="en-US" sz="2000">
                <a:latin typeface="Proxima Nova Thin" panose="02000506030000020004" pitchFamily="2" charset="0"/>
              </a:rPr>
              <a:t>Decline in physical activity.</a:t>
            </a:r>
          </a:p>
          <a:p>
            <a:endParaRPr lang="en-US" sz="2000">
              <a:latin typeface="Proxima Nova Thin" panose="02000506030000020004" pitchFamily="2" charset="0"/>
            </a:endParaRPr>
          </a:p>
          <a:p>
            <a:r>
              <a:rPr lang="en-IN" sz="2000">
                <a:latin typeface="Proxima Nova Thin" panose="02000506030000020004" pitchFamily="2" charset="0"/>
              </a:rPr>
              <a:t>Inadequate services for older people.</a:t>
            </a:r>
          </a:p>
          <a:p>
            <a:endParaRPr lang="en-IN" sz="2000">
              <a:latin typeface="Proxima Nova Thin" panose="02000506030000020004" pitchFamily="2" charset="0"/>
            </a:endParaRPr>
          </a:p>
          <a:p>
            <a:r>
              <a:rPr lang="en-US" sz="2000">
                <a:latin typeface="Proxima Nova Thin" panose="02000506030000020004" pitchFamily="2" charset="0"/>
              </a:rPr>
              <a:t>Increase in levels and types of disability.</a:t>
            </a:r>
          </a:p>
          <a:p>
            <a:endParaRPr lang="en-US" sz="2000">
              <a:latin typeface="Proxima Nova Thin" panose="02000506030000020004" pitchFamily="2" charset="0"/>
            </a:endParaRPr>
          </a:p>
          <a:p>
            <a:r>
              <a:rPr lang="en-US" sz="2000">
                <a:latin typeface="Proxima Nova Thin" panose="02000506030000020004" pitchFamily="2" charset="0"/>
              </a:rPr>
              <a:t>Poverty due to loss of family support, livelihood, housing and nutritional intake.</a:t>
            </a:r>
          </a:p>
        </p:txBody>
      </p:sp>
      <p:sp>
        <p:nvSpPr>
          <p:cNvPr id="7" name="Elemento grafico 8">
            <a:extLst>
              <a:ext uri="{FF2B5EF4-FFF2-40B4-BE49-F238E27FC236}">
                <a16:creationId xmlns:a16="http://schemas.microsoft.com/office/drawing/2014/main" id="{A42E2F53-BCDB-4D58-A1F6-77A74E694C71}"/>
              </a:ext>
            </a:extLst>
          </p:cNvPr>
          <p:cNvSpPr/>
          <p:nvPr/>
        </p:nvSpPr>
        <p:spPr>
          <a:xfrm rot="5400000">
            <a:off x="10851167" y="2456577"/>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chemeClr val="bg1">
              <a:lumMod val="95000"/>
            </a:schemeClr>
          </a:solidFill>
          <a:ln w="8996" cap="flat">
            <a:noFill/>
            <a:prstDash val="solid"/>
            <a:miter/>
          </a:ln>
        </p:spPr>
        <p:txBody>
          <a:bodyPr rtlCol="0" anchor="ctr"/>
          <a:lstStyle/>
          <a:p>
            <a:endParaRPr lang="it-CO"/>
          </a:p>
        </p:txBody>
      </p:sp>
      <p:pic>
        <p:nvPicPr>
          <p:cNvPr id="11" name="Picture 7">
            <a:extLst>
              <a:ext uri="{FF2B5EF4-FFF2-40B4-BE49-F238E27FC236}">
                <a16:creationId xmlns:a16="http://schemas.microsoft.com/office/drawing/2014/main" id="{7FE01B21-B195-EA06-3C87-A0600A018CF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a:extLst>
              <a:ext uri="{FF2B5EF4-FFF2-40B4-BE49-F238E27FC236}">
                <a16:creationId xmlns:a16="http://schemas.microsoft.com/office/drawing/2014/main" id="{3628D865-D59C-7A3B-055C-3F3815A8031B}"/>
              </a:ext>
            </a:extLst>
          </p:cNvPr>
          <p:cNvSpPr/>
          <p:nvPr/>
        </p:nvSpPr>
        <p:spPr>
          <a:xfrm>
            <a:off x="228600" y="1969286"/>
            <a:ext cx="814388" cy="407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CO"/>
              <a:t>v</a:t>
            </a:r>
          </a:p>
        </p:txBody>
      </p:sp>
      <p:sp>
        <p:nvSpPr>
          <p:cNvPr id="15" name="Figura a mano libera 14">
            <a:extLst>
              <a:ext uri="{FF2B5EF4-FFF2-40B4-BE49-F238E27FC236}">
                <a16:creationId xmlns:a16="http://schemas.microsoft.com/office/drawing/2014/main" id="{506CC3A9-0FEC-BD5A-CCF0-FECAE22B5D2E}"/>
              </a:ext>
            </a:extLst>
          </p:cNvPr>
          <p:cNvSpPr/>
          <p:nvPr/>
        </p:nvSpPr>
        <p:spPr>
          <a:xfrm rot="5862969">
            <a:off x="-4729111" y="5769863"/>
            <a:ext cx="10632465" cy="1976613"/>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7" name="Rettangolo 16">
            <a:extLst>
              <a:ext uri="{FF2B5EF4-FFF2-40B4-BE49-F238E27FC236}">
                <a16:creationId xmlns:a16="http://schemas.microsoft.com/office/drawing/2014/main" id="{46AF9774-25C0-6144-78DB-7C3E1794F441}"/>
              </a:ext>
            </a:extLst>
          </p:cNvPr>
          <p:cNvSpPr/>
          <p:nvPr/>
        </p:nvSpPr>
        <p:spPr>
          <a:xfrm>
            <a:off x="1042988" y="6449625"/>
            <a:ext cx="814388" cy="40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CO"/>
              <a:t>v</a:t>
            </a:r>
          </a:p>
        </p:txBody>
      </p:sp>
      <p:pic>
        <p:nvPicPr>
          <p:cNvPr id="10" name="Elemento grafico 9">
            <a:extLst>
              <a:ext uri="{FF2B5EF4-FFF2-40B4-BE49-F238E27FC236}">
                <a16:creationId xmlns:a16="http://schemas.microsoft.com/office/drawing/2014/main" id="{1B711C44-52DC-C916-7A7C-3AE8D9BDE4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91472">
            <a:off x="-1920146" y="-4096686"/>
            <a:ext cx="6614935" cy="5759771"/>
          </a:xfrm>
          <a:prstGeom prst="rect">
            <a:avLst/>
          </a:prstGeom>
        </p:spPr>
      </p:pic>
      <p:sp>
        <p:nvSpPr>
          <p:cNvPr id="18" name="Elemento grafico 36">
            <a:extLst>
              <a:ext uri="{FF2B5EF4-FFF2-40B4-BE49-F238E27FC236}">
                <a16:creationId xmlns:a16="http://schemas.microsoft.com/office/drawing/2014/main" id="{CFE0FA94-0B58-4FC9-B742-48EE94E25536}"/>
              </a:ext>
            </a:extLst>
          </p:cNvPr>
          <p:cNvSpPr/>
          <p:nvPr/>
        </p:nvSpPr>
        <p:spPr>
          <a:xfrm>
            <a:off x="1857376" y="243801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9" name="Elemento grafico 36">
            <a:extLst>
              <a:ext uri="{FF2B5EF4-FFF2-40B4-BE49-F238E27FC236}">
                <a16:creationId xmlns:a16="http://schemas.microsoft.com/office/drawing/2014/main" id="{A0A8E6D1-096D-1E71-93A0-0FD2A107FD95}"/>
              </a:ext>
            </a:extLst>
          </p:cNvPr>
          <p:cNvSpPr/>
          <p:nvPr/>
        </p:nvSpPr>
        <p:spPr>
          <a:xfrm>
            <a:off x="1857376" y="3073278"/>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0" name="Elemento grafico 36">
            <a:extLst>
              <a:ext uri="{FF2B5EF4-FFF2-40B4-BE49-F238E27FC236}">
                <a16:creationId xmlns:a16="http://schemas.microsoft.com/office/drawing/2014/main" id="{FF79DB65-A88D-09B5-EE14-A88BB377847B}"/>
              </a:ext>
            </a:extLst>
          </p:cNvPr>
          <p:cNvSpPr/>
          <p:nvPr/>
        </p:nvSpPr>
        <p:spPr>
          <a:xfrm>
            <a:off x="1857376" y="367523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1" name="Elemento grafico 36">
            <a:extLst>
              <a:ext uri="{FF2B5EF4-FFF2-40B4-BE49-F238E27FC236}">
                <a16:creationId xmlns:a16="http://schemas.microsoft.com/office/drawing/2014/main" id="{EF28050A-765A-09AF-DC7A-A95BEF796309}"/>
              </a:ext>
            </a:extLst>
          </p:cNvPr>
          <p:cNvSpPr/>
          <p:nvPr/>
        </p:nvSpPr>
        <p:spPr>
          <a:xfrm>
            <a:off x="1857376" y="427116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2" name="Elemento grafico 36">
            <a:extLst>
              <a:ext uri="{FF2B5EF4-FFF2-40B4-BE49-F238E27FC236}">
                <a16:creationId xmlns:a16="http://schemas.microsoft.com/office/drawing/2014/main" id="{24C89DEC-DBDE-930B-6DC2-C5304DD1CCF6}"/>
              </a:ext>
            </a:extLst>
          </p:cNvPr>
          <p:cNvSpPr/>
          <p:nvPr/>
        </p:nvSpPr>
        <p:spPr>
          <a:xfrm>
            <a:off x="1857376" y="489521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3" name="Elemento grafico 36">
            <a:extLst>
              <a:ext uri="{FF2B5EF4-FFF2-40B4-BE49-F238E27FC236}">
                <a16:creationId xmlns:a16="http://schemas.microsoft.com/office/drawing/2014/main" id="{26E51353-8102-8C67-B89A-4BA78B3698C3}"/>
              </a:ext>
            </a:extLst>
          </p:cNvPr>
          <p:cNvSpPr/>
          <p:nvPr/>
        </p:nvSpPr>
        <p:spPr>
          <a:xfrm>
            <a:off x="1857376" y="551419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843925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9" ma:contentTypeDescription="Create a new document." ma:contentTypeScope="" ma:versionID="5e5bd20a48efb857cdaec9f6bd042901">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c4e148d0fd004918d6e091f04a04df7e"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b206a59-faf5-46ea-97da-0c54fe2d1a7e}" ma:internalName="TaxCatchAll" ma:showField="CatchAllData" ma:web="f3c5914b-f836-4f8a-87ca-6de4087dd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3c5914b-f836-4f8a-87ca-6de4087dd009" xsi:nil="true"/>
    <_Flow_SignoffStatus xmlns="e2e28f0a-1429-4847-bacf-d71185b1f9be" xsi:nil="true"/>
    <lcf76f155ced4ddcb4097134ff3c332f xmlns="e2e28f0a-1429-4847-bacf-d71185b1f9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705DA1-D3FA-461C-BE80-FBDCDA203497}">
  <ds:schemaRefs>
    <ds:schemaRef ds:uri="http://schemas.microsoft.com/sharepoint/v3/contenttype/forms"/>
  </ds:schemaRefs>
</ds:datastoreItem>
</file>

<file path=customXml/itemProps2.xml><?xml version="1.0" encoding="utf-8"?>
<ds:datastoreItem xmlns:ds="http://schemas.openxmlformats.org/officeDocument/2006/customXml" ds:itemID="{88E469BF-2385-41BD-A761-9B212D87D4D9}">
  <ds:schemaRefs>
    <ds:schemaRef ds:uri="e2e28f0a-1429-4847-bacf-d71185b1f9be"/>
    <ds:schemaRef ds:uri="f3c5914b-f836-4f8a-87ca-6de4087dd0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F2406D-DF5D-4CFB-A346-FC4DF6736D9B}">
  <ds:schemaRefs>
    <ds:schemaRef ds:uri="e2e28f0a-1429-4847-bacf-d71185b1f9be"/>
    <ds:schemaRef ds:uri="f3c5914b-f836-4f8a-87ca-6de4087dd0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24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 on the move and Humanitarian Principles</dc:title>
  <dc:subject/>
  <dc:creator>Deepak Malik</dc:creator>
  <cp:keywords/>
  <dc:description/>
  <cp:revision>1</cp:revision>
  <cp:lastPrinted>2022-07-09T21:20:06Z</cp:lastPrinted>
  <dcterms:created xsi:type="dcterms:W3CDTF">2021-10-15T09:55:27Z</dcterms:created>
  <dcterms:modified xsi:type="dcterms:W3CDTF">2023-09-06T16:50:55Z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0x0101001B3E8A064A0CE34DAD7DAD3792D68BE5</vt:lpwstr>
  </property>
  <property fmtid="{D5CDD505-2E9C-101B-9397-08002B2CF9AE}" pid="3" name="MediaServiceImageTags">
    <vt:lpwstr/>
  </property>
</Properties>
</file>